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06" r:id="rId6"/>
  </p:sldMasterIdLst>
  <p:notesMasterIdLst>
    <p:notesMasterId r:id="rId27"/>
  </p:notesMasterIdLst>
  <p:handoutMasterIdLst>
    <p:handoutMasterId r:id="rId28"/>
  </p:handoutMasterIdLst>
  <p:sldIdLst>
    <p:sldId id="256" r:id="rId7"/>
    <p:sldId id="280" r:id="rId8"/>
    <p:sldId id="270" r:id="rId9"/>
    <p:sldId id="281" r:id="rId10"/>
    <p:sldId id="275" r:id="rId11"/>
    <p:sldId id="282" r:id="rId12"/>
    <p:sldId id="287" r:id="rId13"/>
    <p:sldId id="283" r:id="rId14"/>
    <p:sldId id="293" r:id="rId15"/>
    <p:sldId id="294" r:id="rId16"/>
    <p:sldId id="295" r:id="rId17"/>
    <p:sldId id="289" r:id="rId18"/>
    <p:sldId id="290" r:id="rId19"/>
    <p:sldId id="291" r:id="rId20"/>
    <p:sldId id="292" r:id="rId21"/>
    <p:sldId id="271" r:id="rId22"/>
    <p:sldId id="284" r:id="rId23"/>
    <p:sldId id="285" r:id="rId24"/>
    <p:sldId id="274" r:id="rId25"/>
    <p:sldId id="286" r:id="rId2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2"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Voigt" initials="EV" lastIdx="12" clrIdx="0">
    <p:extLst>
      <p:ext uri="{19B8F6BF-5375-455C-9EA6-DF929625EA0E}">
        <p15:presenceInfo xmlns:p15="http://schemas.microsoft.com/office/powerpoint/2012/main" userId="93d85093fdedce0d" providerId="Windows Live"/>
      </p:ext>
    </p:extLst>
  </p:cmAuthor>
  <p:cmAuthor id="2" name="Julia Grey" initials="JG" lastIdx="7" clrIdx="1">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1F7A"/>
    <a:srgbClr val="4B4B4B"/>
    <a:srgbClr val="84BA41"/>
    <a:srgbClr val="B2DDC9"/>
    <a:srgbClr val="F16924"/>
    <a:srgbClr val="ECECEC"/>
    <a:srgbClr val="297239"/>
    <a:srgbClr val="000000"/>
    <a:srgbClr val="FFDE17"/>
    <a:srgbClr val="57A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Bez stila, bez rešetk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0" autoAdjust="0"/>
    <p:restoredTop sz="94638"/>
  </p:normalViewPr>
  <p:slideViewPr>
    <p:cSldViewPr snapToGrid="0" snapToObjects="1">
      <p:cViewPr>
        <p:scale>
          <a:sx n="100" d="100"/>
          <a:sy n="100" d="100"/>
        </p:scale>
        <p:origin x="1040" y="-2040"/>
      </p:cViewPr>
      <p:guideLst>
        <p:guide orient="horz" pos="3342"/>
        <p:guide pos="2358"/>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75" d="100"/>
          <a:sy n="75" d="100"/>
        </p:scale>
        <p:origin x="293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11-09T09:43:18.743" idx="2">
    <p:pos x="335" y="4704"/>
    <p:text>Der Link müsste nach Hochladen der Module angepasst werden</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11-09T10:22:00.101" idx="3">
    <p:pos x="994" y="1829"/>
    <p:text>Hier nochmal Check, wenn Modultitel final</p:text>
    <p:extLst>
      <p:ext uri="{C676402C-5697-4E1C-873F-D02D1690AC5C}">
        <p15:threadingInfo xmlns:p15="http://schemas.microsoft.com/office/powerpoint/2012/main" timeZoneBias="-60"/>
      </p:ext>
    </p:extLst>
  </p:cm>
  <p:cm authorId="2" dt="2022-11-09T10:23:35.648" idx="4">
    <p:pos x="994" y="1965"/>
    <p:text>gleiches gilt für folgende Seiten (Modultitel)</p:text>
    <p:extLst>
      <p:ext uri="{C676402C-5697-4E1C-873F-D02D1690AC5C}">
        <p15:threadingInfo xmlns:p15="http://schemas.microsoft.com/office/powerpoint/2012/main" timeZoneBias="-60">
          <p15:parentCm authorId="2"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11-09T10:25:16.949" idx="5">
    <p:pos x="3129" y="470"/>
    <p:text>Zur Diskussion: deutsche Screenshots einfügen oder vielleicht sogar weglassen? (Platz)</p:text>
    <p:extLst>
      <p:ext uri="{C676402C-5697-4E1C-873F-D02D1690AC5C}">
        <p15:threadingInfo xmlns:p15="http://schemas.microsoft.com/office/powerpoint/2012/main" timeZoneBias="-60"/>
      </p:ext>
    </p:extLst>
  </p:cm>
  <p:cm authorId="2" dt="2022-11-09T11:12:18.727" idx="6">
    <p:pos x="3129" y="606"/>
    <p:text>und auch einheitlich (außerhalb oder innerhalb der Tabelle)</p:text>
    <p:extLst>
      <p:ext uri="{C676402C-5697-4E1C-873F-D02D1690AC5C}">
        <p15:threadingInfo xmlns:p15="http://schemas.microsoft.com/office/powerpoint/2012/main" timeZoneBias="-60">
          <p15:parentCm authorId="2" idx="5"/>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11-09T11:37:07.396" idx="7">
    <p:pos x="3980" y="3631"/>
    <p:text>Link anpassen, sobald Module hochgeladen</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12/8/2022</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12/8/2022</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jp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02" name="Graphic 4">
            <a:extLst>
              <a:ext uri="{FF2B5EF4-FFF2-40B4-BE49-F238E27FC236}">
                <a16:creationId xmlns:a16="http://schemas.microsoft.com/office/drawing/2014/main" id="{55B42574-8012-D447-88C8-BF8B2168D685}"/>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B41F7A"/>
          </a:solidFill>
          <a:ln w="2370" cap="flat">
            <a:noFill/>
            <a:prstDash val="solid"/>
            <a:miter/>
          </a:ln>
        </p:spPr>
        <p:txBody>
          <a:bodyPr rtlCol="0" anchor="ctr"/>
          <a:lstStyle/>
          <a:p>
            <a:endParaRPr lang="en-US"/>
          </a:p>
        </p:txBody>
      </p:sp>
      <p:sp>
        <p:nvSpPr>
          <p:cNvPr id="1003" name="Graphic 4">
            <a:extLst>
              <a:ext uri="{FF2B5EF4-FFF2-40B4-BE49-F238E27FC236}">
                <a16:creationId xmlns:a16="http://schemas.microsoft.com/office/drawing/2014/main" id="{0003FBC6-D35D-FF4A-AD95-6D1BE8F8DE08}"/>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001" name="Picture Placeholder 1000">
            <a:extLst>
              <a:ext uri="{FF2B5EF4-FFF2-40B4-BE49-F238E27FC236}">
                <a16:creationId xmlns:a16="http://schemas.microsoft.com/office/drawing/2014/main" id="{30A7F715-9246-C546-98D1-F5047F513BFA}"/>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399" name="Text Placeholder 32">
            <a:extLst>
              <a:ext uri="{FF2B5EF4-FFF2-40B4-BE49-F238E27FC236}">
                <a16:creationId xmlns:a16="http://schemas.microsoft.com/office/drawing/2014/main" id="{BC3B08D3-B3AE-424E-854C-C73ED81F88F3}"/>
              </a:ext>
            </a:extLst>
          </p:cNvPr>
          <p:cNvSpPr>
            <a:spLocks noGrp="1"/>
          </p:cNvSpPr>
          <p:nvPr>
            <p:ph type="body" sz="quarter" idx="11" hasCustomPrompt="1"/>
          </p:nvPr>
        </p:nvSpPr>
        <p:spPr>
          <a:xfrm>
            <a:off x="4072852" y="856289"/>
            <a:ext cx="2951698" cy="574616"/>
          </a:xfrm>
        </p:spPr>
        <p:txBody>
          <a:bodyPr>
            <a:noAutofit/>
          </a:bodyPr>
          <a:lstStyle>
            <a:lvl1pPr marL="0" indent="0" algn="l">
              <a:lnSpc>
                <a:spcPct val="100000"/>
              </a:lnSpc>
              <a:spcBef>
                <a:spcPts val="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400" name="Text Placeholder 32">
            <a:extLst>
              <a:ext uri="{FF2B5EF4-FFF2-40B4-BE49-F238E27FC236}">
                <a16:creationId xmlns:a16="http://schemas.microsoft.com/office/drawing/2014/main" id="{462DF9E3-5F02-D84E-8D16-2D884CF1F8CC}"/>
              </a:ext>
            </a:extLst>
          </p:cNvPr>
          <p:cNvSpPr>
            <a:spLocks noGrp="1"/>
          </p:cNvSpPr>
          <p:nvPr>
            <p:ph type="body" sz="quarter" idx="16" hasCustomPrompt="1"/>
          </p:nvPr>
        </p:nvSpPr>
        <p:spPr>
          <a:xfrm>
            <a:off x="4072851" y="1703940"/>
            <a:ext cx="2980605" cy="751695"/>
          </a:xfrm>
        </p:spPr>
        <p:txBody>
          <a:bodyPr anchor="t">
            <a:noAutofit/>
          </a:bodyPr>
          <a:lstStyle>
            <a:lvl1pPr marL="0" indent="0" algn="l">
              <a:lnSpc>
                <a:spcPct val="100000"/>
              </a:lnSpc>
              <a:spcBef>
                <a:spcPts val="0"/>
              </a:spcBef>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24" name="Picture 323" descr="Logo&#10;&#10;Description automatically generated">
            <a:extLst>
              <a:ext uri="{FF2B5EF4-FFF2-40B4-BE49-F238E27FC236}">
                <a16:creationId xmlns:a16="http://schemas.microsoft.com/office/drawing/2014/main" id="{AA7B5D40-397F-304E-8F5B-14E78995445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59003" y="7384283"/>
            <a:ext cx="3020834" cy="1546545"/>
          </a:xfrm>
          <a:prstGeom prst="rect">
            <a:avLst/>
          </a:prstGeom>
        </p:spPr>
      </p:pic>
      <p:sp>
        <p:nvSpPr>
          <p:cNvPr id="349" name="Rectangle 348">
            <a:extLst>
              <a:ext uri="{FF2B5EF4-FFF2-40B4-BE49-F238E27FC236}">
                <a16:creationId xmlns:a16="http://schemas.microsoft.com/office/drawing/2014/main" id="{A0F286DA-B174-FD47-952C-E7E564FF9F46}"/>
              </a:ext>
            </a:extLst>
          </p:cNvPr>
          <p:cNvSpPr/>
          <p:nvPr userDrawn="1"/>
        </p:nvSpPr>
        <p:spPr>
          <a:xfrm>
            <a:off x="4072851" y="9740032"/>
            <a:ext cx="3493632" cy="4464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350" name="Graphic 4">
            <a:extLst>
              <a:ext uri="{FF2B5EF4-FFF2-40B4-BE49-F238E27FC236}">
                <a16:creationId xmlns:a16="http://schemas.microsoft.com/office/drawing/2014/main" id="{49BFD3B1-DD5B-3442-BD52-02E293DD623B}"/>
              </a:ext>
            </a:extLst>
          </p:cNvPr>
          <p:cNvGrpSpPr/>
          <p:nvPr userDrawn="1"/>
        </p:nvGrpSpPr>
        <p:grpSpPr>
          <a:xfrm>
            <a:off x="4338956" y="9883791"/>
            <a:ext cx="2443266" cy="158969"/>
            <a:chOff x="5110187" y="5455349"/>
            <a:chExt cx="824832" cy="53667"/>
          </a:xfrm>
          <a:solidFill>
            <a:srgbClr val="FFFFFF"/>
          </a:solidFill>
        </p:grpSpPr>
        <p:sp>
          <p:nvSpPr>
            <p:cNvPr id="351" name="Freeform 350">
              <a:extLst>
                <a:ext uri="{FF2B5EF4-FFF2-40B4-BE49-F238E27FC236}">
                  <a16:creationId xmlns:a16="http://schemas.microsoft.com/office/drawing/2014/main" id="{3E823162-1FCC-1742-8A30-FAF93C00C493}"/>
                </a:ext>
              </a:extLst>
            </p:cNvPr>
            <p:cNvSpPr/>
            <p:nvPr/>
          </p:nvSpPr>
          <p:spPr>
            <a:xfrm>
              <a:off x="5110187"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645162E8-2BA0-6F47-9F51-5752425E3BF9}"/>
                </a:ext>
              </a:extLst>
            </p:cNvPr>
            <p:cNvSpPr/>
            <p:nvPr/>
          </p:nvSpPr>
          <p:spPr>
            <a:xfrm>
              <a:off x="516423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3B0CCC48-0844-444C-8000-9DC1123C31CF}"/>
                </a:ext>
              </a:extLst>
            </p:cNvPr>
            <p:cNvSpPr/>
            <p:nvPr/>
          </p:nvSpPr>
          <p:spPr>
            <a:xfrm>
              <a:off x="521789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AA6C08C2-4E7B-6D47-A558-342D75CEF9A2}"/>
                </a:ext>
              </a:extLst>
            </p:cNvPr>
            <p:cNvSpPr/>
            <p:nvPr/>
          </p:nvSpPr>
          <p:spPr>
            <a:xfrm>
              <a:off x="5275767"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30264DA8-DD0D-E144-A9D4-7BB66DABD2CD}"/>
                </a:ext>
              </a:extLst>
            </p:cNvPr>
            <p:cNvSpPr/>
            <p:nvPr/>
          </p:nvSpPr>
          <p:spPr>
            <a:xfrm>
              <a:off x="5292248"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1"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5" y="0"/>
                    <a:pt x="14948" y="0"/>
                  </a:cubicBezTo>
                  <a:cubicBezTo>
                    <a:pt x="19548" y="0"/>
                    <a:pt x="23764" y="1150"/>
                    <a:pt x="28363" y="3067"/>
                  </a:cubicBezTo>
                  <a:lnTo>
                    <a:pt x="25297" y="10350"/>
                  </a:lnTo>
                  <a:cubicBezTo>
                    <a:pt x="23380" y="9584"/>
                    <a:pt x="21464" y="8817"/>
                    <a:pt x="19931" y="8433"/>
                  </a:cubicBezTo>
                  <a:cubicBezTo>
                    <a:pt x="18398" y="8050"/>
                    <a:pt x="16481"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0"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CB98F5AD-1FFB-2A44-AA02-69BA16E7BAB7}"/>
                </a:ext>
              </a:extLst>
            </p:cNvPr>
            <p:cNvSpPr/>
            <p:nvPr/>
          </p:nvSpPr>
          <p:spPr>
            <a:xfrm>
              <a:off x="5328660" y="5468766"/>
              <a:ext cx="57109" cy="39101"/>
            </a:xfrm>
            <a:custGeom>
              <a:avLst/>
              <a:gdLst>
                <a:gd name="connsiteX0" fmla="*/ 34113 w 57109"/>
                <a:gd name="connsiteY0" fmla="*/ 39101 h 39101"/>
                <a:gd name="connsiteX1" fmla="*/ 23764 w 57109"/>
                <a:gd name="connsiteY1" fmla="*/ 39101 h 39101"/>
                <a:gd name="connsiteX2" fmla="*/ 23764 w 57109"/>
                <a:gd name="connsiteY2" fmla="*/ 16867 h 39101"/>
                <a:gd name="connsiteX3" fmla="*/ 22231 w 57109"/>
                <a:gd name="connsiteY3" fmla="*/ 10734 h 39101"/>
                <a:gd name="connsiteX4" fmla="*/ 18015 w 57109"/>
                <a:gd name="connsiteY4" fmla="*/ 8817 h 39101"/>
                <a:gd name="connsiteX5" fmla="*/ 12265 w 57109"/>
                <a:gd name="connsiteY5" fmla="*/ 11884 h 39101"/>
                <a:gd name="connsiteX6" fmla="*/ 10349 w 57109"/>
                <a:gd name="connsiteY6" fmla="*/ 21467 h 39101"/>
                <a:gd name="connsiteX7" fmla="*/ 10349 w 57109"/>
                <a:gd name="connsiteY7" fmla="*/ 39101 h 39101"/>
                <a:gd name="connsiteX8" fmla="*/ 0 w 57109"/>
                <a:gd name="connsiteY8" fmla="*/ 39101 h 39101"/>
                <a:gd name="connsiteX9" fmla="*/ 0 w 57109"/>
                <a:gd name="connsiteY9" fmla="*/ 1150 h 39101"/>
                <a:gd name="connsiteX10" fmla="*/ 8049 w 57109"/>
                <a:gd name="connsiteY10" fmla="*/ 1150 h 39101"/>
                <a:gd name="connsiteX11" fmla="*/ 9582 w 57109"/>
                <a:gd name="connsiteY11" fmla="*/ 6133 h 39101"/>
                <a:gd name="connsiteX12" fmla="*/ 9965 w 57109"/>
                <a:gd name="connsiteY12" fmla="*/ 6133 h 39101"/>
                <a:gd name="connsiteX13" fmla="*/ 14182 w 57109"/>
                <a:gd name="connsiteY13" fmla="*/ 1917 h 39101"/>
                <a:gd name="connsiteX14" fmla="*/ 20698 w 57109"/>
                <a:gd name="connsiteY14" fmla="*/ 383 h 39101"/>
                <a:gd name="connsiteX15" fmla="*/ 32196 w 57109"/>
                <a:gd name="connsiteY15" fmla="*/ 5750 h 39101"/>
                <a:gd name="connsiteX16" fmla="*/ 32963 w 57109"/>
                <a:gd name="connsiteY16" fmla="*/ 5750 h 39101"/>
                <a:gd name="connsiteX17" fmla="*/ 37562 w 57109"/>
                <a:gd name="connsiteY17" fmla="*/ 1533 h 39101"/>
                <a:gd name="connsiteX18" fmla="*/ 44078 w 57109"/>
                <a:gd name="connsiteY18" fmla="*/ 0 h 39101"/>
                <a:gd name="connsiteX19" fmla="*/ 53660 w 57109"/>
                <a:gd name="connsiteY19" fmla="*/ 3450 h 39101"/>
                <a:gd name="connsiteX20" fmla="*/ 57110 w 57109"/>
                <a:gd name="connsiteY20" fmla="*/ 14184 h 39101"/>
                <a:gd name="connsiteX21" fmla="*/ 57110 w 57109"/>
                <a:gd name="connsiteY21" fmla="*/ 38718 h 39101"/>
                <a:gd name="connsiteX22" fmla="*/ 46761 w 57109"/>
                <a:gd name="connsiteY22" fmla="*/ 38718 h 39101"/>
                <a:gd name="connsiteX23" fmla="*/ 46761 w 57109"/>
                <a:gd name="connsiteY23" fmla="*/ 16484 h 39101"/>
                <a:gd name="connsiteX24" fmla="*/ 45228 w 57109"/>
                <a:gd name="connsiteY24" fmla="*/ 10351 h 39101"/>
                <a:gd name="connsiteX25" fmla="*/ 41012 w 57109"/>
                <a:gd name="connsiteY25" fmla="*/ 8434 h 39101"/>
                <a:gd name="connsiteX26" fmla="*/ 35262 w 57109"/>
                <a:gd name="connsiteY26" fmla="*/ 11117 h 39101"/>
                <a:gd name="connsiteX27" fmla="*/ 33346 w 57109"/>
                <a:gd name="connsiteY27" fmla="*/ 19550 h 39101"/>
                <a:gd name="connsiteX28" fmla="*/ 33346 w 57109"/>
                <a:gd name="connsiteY28" fmla="*/ 39101 h 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9" h="39101">
                  <a:moveTo>
                    <a:pt x="34113" y="39101"/>
                  </a:moveTo>
                  <a:lnTo>
                    <a:pt x="23764" y="39101"/>
                  </a:lnTo>
                  <a:lnTo>
                    <a:pt x="23764" y="16867"/>
                  </a:lnTo>
                  <a:cubicBezTo>
                    <a:pt x="23764" y="14184"/>
                    <a:pt x="23381" y="12267"/>
                    <a:pt x="22231" y="10734"/>
                  </a:cubicBezTo>
                  <a:cubicBezTo>
                    <a:pt x="21081" y="9200"/>
                    <a:pt x="19931" y="8817"/>
                    <a:pt x="18015" y="8817"/>
                  </a:cubicBezTo>
                  <a:cubicBezTo>
                    <a:pt x="15331" y="8817"/>
                    <a:pt x="13415" y="9967"/>
                    <a:pt x="12265" y="11884"/>
                  </a:cubicBezTo>
                  <a:cubicBezTo>
                    <a:pt x="11115" y="13800"/>
                    <a:pt x="10349" y="16867"/>
                    <a:pt x="10349" y="21467"/>
                  </a:cubicBezTo>
                  <a:lnTo>
                    <a:pt x="10349" y="39101"/>
                  </a:lnTo>
                  <a:lnTo>
                    <a:pt x="0" y="39101"/>
                  </a:lnTo>
                  <a:lnTo>
                    <a:pt x="0" y="1150"/>
                  </a:lnTo>
                  <a:lnTo>
                    <a:pt x="8049" y="1150"/>
                  </a:lnTo>
                  <a:lnTo>
                    <a:pt x="9582" y="6133"/>
                  </a:lnTo>
                  <a:lnTo>
                    <a:pt x="9965" y="6133"/>
                  </a:lnTo>
                  <a:cubicBezTo>
                    <a:pt x="11115" y="4217"/>
                    <a:pt x="12265" y="3067"/>
                    <a:pt x="14182" y="1917"/>
                  </a:cubicBezTo>
                  <a:cubicBezTo>
                    <a:pt x="16098" y="767"/>
                    <a:pt x="18398" y="383"/>
                    <a:pt x="20698" y="383"/>
                  </a:cubicBezTo>
                  <a:cubicBezTo>
                    <a:pt x="26447" y="383"/>
                    <a:pt x="30280" y="2300"/>
                    <a:pt x="32196" y="5750"/>
                  </a:cubicBezTo>
                  <a:lnTo>
                    <a:pt x="32963" y="5750"/>
                  </a:lnTo>
                  <a:cubicBezTo>
                    <a:pt x="34113" y="3833"/>
                    <a:pt x="35646" y="2684"/>
                    <a:pt x="37562" y="1533"/>
                  </a:cubicBezTo>
                  <a:cubicBezTo>
                    <a:pt x="39478" y="383"/>
                    <a:pt x="41778" y="0"/>
                    <a:pt x="44078" y="0"/>
                  </a:cubicBezTo>
                  <a:cubicBezTo>
                    <a:pt x="48294" y="0"/>
                    <a:pt x="51744" y="1150"/>
                    <a:pt x="53660" y="3450"/>
                  </a:cubicBezTo>
                  <a:cubicBezTo>
                    <a:pt x="55577" y="5750"/>
                    <a:pt x="57110" y="9200"/>
                    <a:pt x="57110" y="14184"/>
                  </a:cubicBezTo>
                  <a:lnTo>
                    <a:pt x="57110" y="38718"/>
                  </a:lnTo>
                  <a:lnTo>
                    <a:pt x="46761" y="38718"/>
                  </a:lnTo>
                  <a:lnTo>
                    <a:pt x="46761" y="16484"/>
                  </a:lnTo>
                  <a:cubicBezTo>
                    <a:pt x="46761" y="13800"/>
                    <a:pt x="46378" y="11884"/>
                    <a:pt x="45228" y="10351"/>
                  </a:cubicBezTo>
                  <a:cubicBezTo>
                    <a:pt x="44078" y="8817"/>
                    <a:pt x="42928" y="8434"/>
                    <a:pt x="41012" y="8434"/>
                  </a:cubicBezTo>
                  <a:cubicBezTo>
                    <a:pt x="38329" y="8434"/>
                    <a:pt x="36412" y="9200"/>
                    <a:pt x="35262" y="11117"/>
                  </a:cubicBezTo>
                  <a:cubicBezTo>
                    <a:pt x="34113" y="13034"/>
                    <a:pt x="33346" y="15717"/>
                    <a:pt x="33346" y="19550"/>
                  </a:cubicBezTo>
                  <a:lnTo>
                    <a:pt x="33346" y="39101"/>
                  </a:lnTo>
                  <a:close/>
                </a:path>
              </a:pathLst>
            </a:custGeom>
            <a:solidFill>
              <a:srgbClr val="FFFFFF"/>
            </a:solidFill>
            <a:ln w="3832"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D77AECE9-4568-3640-9CCA-B34D3D59ADC2}"/>
                </a:ext>
              </a:extLst>
            </p:cNvPr>
            <p:cNvSpPr/>
            <p:nvPr/>
          </p:nvSpPr>
          <p:spPr>
            <a:xfrm>
              <a:off x="5394969" y="5469533"/>
              <a:ext cx="34879" cy="39100"/>
            </a:xfrm>
            <a:custGeom>
              <a:avLst/>
              <a:gdLst>
                <a:gd name="connsiteX0" fmla="*/ 19164 w 34879"/>
                <a:gd name="connsiteY0" fmla="*/ 39101 h 39100"/>
                <a:gd name="connsiteX1" fmla="*/ 4983 w 34879"/>
                <a:gd name="connsiteY1" fmla="*/ 34117 h 39100"/>
                <a:gd name="connsiteX2" fmla="*/ 0 w 34879"/>
                <a:gd name="connsiteY2" fmla="*/ 19934 h 39100"/>
                <a:gd name="connsiteX3" fmla="*/ 4599 w 34879"/>
                <a:gd name="connsiteY3" fmla="*/ 5366 h 39100"/>
                <a:gd name="connsiteX4" fmla="*/ 17631 w 34879"/>
                <a:gd name="connsiteY4" fmla="*/ 0 h 39100"/>
                <a:gd name="connsiteX5" fmla="*/ 30280 w 34879"/>
                <a:gd name="connsiteY5" fmla="*/ 4600 h 39100"/>
                <a:gd name="connsiteX6" fmla="*/ 34879 w 34879"/>
                <a:gd name="connsiteY6" fmla="*/ 17250 h 39100"/>
                <a:gd name="connsiteX7" fmla="*/ 34879 w 34879"/>
                <a:gd name="connsiteY7" fmla="*/ 22234 h 39100"/>
                <a:gd name="connsiteX8" fmla="*/ 10349 w 34879"/>
                <a:gd name="connsiteY8" fmla="*/ 22234 h 39100"/>
                <a:gd name="connsiteX9" fmla="*/ 13032 w 34879"/>
                <a:gd name="connsiteY9" fmla="*/ 29134 h 39100"/>
                <a:gd name="connsiteX10" fmla="*/ 19931 w 34879"/>
                <a:gd name="connsiteY10" fmla="*/ 31434 h 39100"/>
                <a:gd name="connsiteX11" fmla="*/ 26447 w 34879"/>
                <a:gd name="connsiteY11" fmla="*/ 30667 h 39100"/>
                <a:gd name="connsiteX12" fmla="*/ 32963 w 34879"/>
                <a:gd name="connsiteY12" fmla="*/ 28367 h 39100"/>
                <a:gd name="connsiteX13" fmla="*/ 32963 w 34879"/>
                <a:gd name="connsiteY13" fmla="*/ 36418 h 39100"/>
                <a:gd name="connsiteX14" fmla="*/ 27213 w 34879"/>
                <a:gd name="connsiteY14" fmla="*/ 38334 h 39100"/>
                <a:gd name="connsiteX15" fmla="*/ 19164 w 34879"/>
                <a:gd name="connsiteY15" fmla="*/ 39101 h 39100"/>
                <a:gd name="connsiteX16" fmla="*/ 17631 w 34879"/>
                <a:gd name="connsiteY16" fmla="*/ 7283 h 39100"/>
                <a:gd name="connsiteX17" fmla="*/ 12649 w 34879"/>
                <a:gd name="connsiteY17" fmla="*/ 9200 h 39100"/>
                <a:gd name="connsiteX18" fmla="*/ 10349 w 34879"/>
                <a:gd name="connsiteY18" fmla="*/ 14950 h 39100"/>
                <a:gd name="connsiteX19" fmla="*/ 24914 w 34879"/>
                <a:gd name="connsiteY19" fmla="*/ 14950 h 39100"/>
                <a:gd name="connsiteX20" fmla="*/ 22997 w 34879"/>
                <a:gd name="connsiteY20" fmla="*/ 9200 h 39100"/>
                <a:gd name="connsiteX21" fmla="*/ 17631 w 34879"/>
                <a:gd name="connsiteY21" fmla="*/ 7283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79" h="39100">
                  <a:moveTo>
                    <a:pt x="19164" y="39101"/>
                  </a:moveTo>
                  <a:cubicBezTo>
                    <a:pt x="13032" y="39101"/>
                    <a:pt x="8432" y="37567"/>
                    <a:pt x="4983" y="34117"/>
                  </a:cubicBezTo>
                  <a:cubicBezTo>
                    <a:pt x="1533" y="30667"/>
                    <a:pt x="0" y="26067"/>
                    <a:pt x="0" y="19934"/>
                  </a:cubicBezTo>
                  <a:cubicBezTo>
                    <a:pt x="0" y="13417"/>
                    <a:pt x="1533" y="8817"/>
                    <a:pt x="4599" y="5366"/>
                  </a:cubicBezTo>
                  <a:cubicBezTo>
                    <a:pt x="7666" y="1917"/>
                    <a:pt x="12265" y="0"/>
                    <a:pt x="17631" y="0"/>
                  </a:cubicBezTo>
                  <a:cubicBezTo>
                    <a:pt x="22997" y="0"/>
                    <a:pt x="27213" y="1533"/>
                    <a:pt x="30280" y="4600"/>
                  </a:cubicBezTo>
                  <a:cubicBezTo>
                    <a:pt x="33346" y="7667"/>
                    <a:pt x="34879" y="11884"/>
                    <a:pt x="34879" y="17250"/>
                  </a:cubicBezTo>
                  <a:lnTo>
                    <a:pt x="34879" y="22234"/>
                  </a:lnTo>
                  <a:lnTo>
                    <a:pt x="10349" y="22234"/>
                  </a:lnTo>
                  <a:cubicBezTo>
                    <a:pt x="10349" y="25301"/>
                    <a:pt x="11499" y="27600"/>
                    <a:pt x="13032" y="29134"/>
                  </a:cubicBezTo>
                  <a:cubicBezTo>
                    <a:pt x="14565" y="30667"/>
                    <a:pt x="16865" y="31434"/>
                    <a:pt x="19931" y="31434"/>
                  </a:cubicBezTo>
                  <a:cubicBezTo>
                    <a:pt x="22231" y="31434"/>
                    <a:pt x="24530" y="31051"/>
                    <a:pt x="26447" y="30667"/>
                  </a:cubicBezTo>
                  <a:cubicBezTo>
                    <a:pt x="28363" y="30284"/>
                    <a:pt x="30663" y="29517"/>
                    <a:pt x="32963" y="28367"/>
                  </a:cubicBezTo>
                  <a:lnTo>
                    <a:pt x="32963" y="36418"/>
                  </a:lnTo>
                  <a:cubicBezTo>
                    <a:pt x="31046" y="37184"/>
                    <a:pt x="29130" y="37951"/>
                    <a:pt x="27213" y="38334"/>
                  </a:cubicBezTo>
                  <a:cubicBezTo>
                    <a:pt x="24530" y="38718"/>
                    <a:pt x="21847" y="39101"/>
                    <a:pt x="19164" y="39101"/>
                  </a:cubicBezTo>
                  <a:close/>
                  <a:moveTo>
                    <a:pt x="17631" y="7283"/>
                  </a:moveTo>
                  <a:cubicBezTo>
                    <a:pt x="15331" y="7283"/>
                    <a:pt x="13798" y="8050"/>
                    <a:pt x="12649" y="9200"/>
                  </a:cubicBezTo>
                  <a:cubicBezTo>
                    <a:pt x="11499" y="10350"/>
                    <a:pt x="10732" y="12650"/>
                    <a:pt x="10349" y="14950"/>
                  </a:cubicBezTo>
                  <a:lnTo>
                    <a:pt x="24914" y="14950"/>
                  </a:lnTo>
                  <a:cubicBezTo>
                    <a:pt x="24914" y="12267"/>
                    <a:pt x="24147" y="10350"/>
                    <a:pt x="22997" y="9200"/>
                  </a:cubicBezTo>
                  <a:cubicBezTo>
                    <a:pt x="21847" y="8050"/>
                    <a:pt x="19931" y="7283"/>
                    <a:pt x="17631" y="7283"/>
                  </a:cubicBezTo>
                  <a:close/>
                </a:path>
              </a:pathLst>
            </a:custGeom>
            <a:solidFill>
              <a:srgbClr val="FFFFFF"/>
            </a:solidFill>
            <a:ln w="3832"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BB158520-3A63-C244-A884-C856CEACA8E1}"/>
                </a:ext>
              </a:extLst>
            </p:cNvPr>
            <p:cNvSpPr/>
            <p:nvPr/>
          </p:nvSpPr>
          <p:spPr>
            <a:xfrm>
              <a:off x="5435597" y="5469916"/>
              <a:ext cx="30662" cy="39100"/>
            </a:xfrm>
            <a:custGeom>
              <a:avLst/>
              <a:gdLst>
                <a:gd name="connsiteX0" fmla="*/ 17631 w 30662"/>
                <a:gd name="connsiteY0" fmla="*/ 38718 h 39100"/>
                <a:gd name="connsiteX1" fmla="*/ 0 w 30662"/>
                <a:gd name="connsiteY1" fmla="*/ 19550 h 39100"/>
                <a:gd name="connsiteX2" fmla="*/ 4983 w 30662"/>
                <a:gd name="connsiteY2" fmla="*/ 4983 h 39100"/>
                <a:gd name="connsiteX3" fmla="*/ 18781 w 30662"/>
                <a:gd name="connsiteY3" fmla="*/ 0 h 39100"/>
                <a:gd name="connsiteX4" fmla="*/ 30663 w 30662"/>
                <a:gd name="connsiteY4" fmla="*/ 2683 h 39100"/>
                <a:gd name="connsiteX5" fmla="*/ 27597 w 30662"/>
                <a:gd name="connsiteY5" fmla="*/ 10733 h 39100"/>
                <a:gd name="connsiteX6" fmla="*/ 22997 w 30662"/>
                <a:gd name="connsiteY6" fmla="*/ 9200 h 39100"/>
                <a:gd name="connsiteX7" fmla="*/ 18781 w 30662"/>
                <a:gd name="connsiteY7" fmla="*/ 8433 h 39100"/>
                <a:gd name="connsiteX8" fmla="*/ 10732 w 30662"/>
                <a:gd name="connsiteY8" fmla="*/ 19934 h 39100"/>
                <a:gd name="connsiteX9" fmla="*/ 18781 w 30662"/>
                <a:gd name="connsiteY9" fmla="*/ 31051 h 39100"/>
                <a:gd name="connsiteX10" fmla="*/ 24147 w 30662"/>
                <a:gd name="connsiteY10" fmla="*/ 30284 h 39100"/>
                <a:gd name="connsiteX11" fmla="*/ 29130 w 30662"/>
                <a:gd name="connsiteY11" fmla="*/ 27984 h 39100"/>
                <a:gd name="connsiteX12" fmla="*/ 29130 w 30662"/>
                <a:gd name="connsiteY12" fmla="*/ 36801 h 39100"/>
                <a:gd name="connsiteX13" fmla="*/ 24147 w 30662"/>
                <a:gd name="connsiteY13" fmla="*/ 39101 h 39100"/>
                <a:gd name="connsiteX14" fmla="*/ 17631 w 30662"/>
                <a:gd name="connsiteY14" fmla="*/ 38718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2" h="39100">
                  <a:moveTo>
                    <a:pt x="17631" y="38718"/>
                  </a:moveTo>
                  <a:cubicBezTo>
                    <a:pt x="5749" y="38718"/>
                    <a:pt x="0" y="32201"/>
                    <a:pt x="0" y="19550"/>
                  </a:cubicBezTo>
                  <a:cubicBezTo>
                    <a:pt x="0" y="13034"/>
                    <a:pt x="1533" y="8050"/>
                    <a:pt x="4983" y="4983"/>
                  </a:cubicBezTo>
                  <a:cubicBezTo>
                    <a:pt x="8049" y="1533"/>
                    <a:pt x="12648" y="0"/>
                    <a:pt x="18781" y="0"/>
                  </a:cubicBezTo>
                  <a:cubicBezTo>
                    <a:pt x="22997" y="0"/>
                    <a:pt x="27213" y="766"/>
                    <a:pt x="30663" y="2683"/>
                  </a:cubicBezTo>
                  <a:lnTo>
                    <a:pt x="27597" y="10733"/>
                  </a:lnTo>
                  <a:cubicBezTo>
                    <a:pt x="26063" y="9967"/>
                    <a:pt x="24530" y="9584"/>
                    <a:pt x="22997" y="9200"/>
                  </a:cubicBezTo>
                  <a:cubicBezTo>
                    <a:pt x="21464" y="8817"/>
                    <a:pt x="20314" y="8433"/>
                    <a:pt x="18781" y="8433"/>
                  </a:cubicBezTo>
                  <a:cubicBezTo>
                    <a:pt x="13415" y="8433"/>
                    <a:pt x="10732" y="12267"/>
                    <a:pt x="10732" y="19934"/>
                  </a:cubicBezTo>
                  <a:cubicBezTo>
                    <a:pt x="10732" y="27217"/>
                    <a:pt x="13415" y="31051"/>
                    <a:pt x="18781" y="31051"/>
                  </a:cubicBezTo>
                  <a:cubicBezTo>
                    <a:pt x="20697" y="31051"/>
                    <a:pt x="22614" y="30667"/>
                    <a:pt x="24147" y="30284"/>
                  </a:cubicBezTo>
                  <a:cubicBezTo>
                    <a:pt x="25680" y="29900"/>
                    <a:pt x="27597" y="28751"/>
                    <a:pt x="29130" y="27984"/>
                  </a:cubicBezTo>
                  <a:lnTo>
                    <a:pt x="29130" y="36801"/>
                  </a:lnTo>
                  <a:cubicBezTo>
                    <a:pt x="27597" y="37951"/>
                    <a:pt x="25680" y="38718"/>
                    <a:pt x="24147" y="39101"/>
                  </a:cubicBezTo>
                  <a:cubicBezTo>
                    <a:pt x="22231" y="38334"/>
                    <a:pt x="19931" y="38718"/>
                    <a:pt x="17631" y="38718"/>
                  </a:cubicBezTo>
                  <a:close/>
                </a:path>
              </a:pathLst>
            </a:custGeom>
            <a:solidFill>
              <a:srgbClr val="FFFFFF"/>
            </a:solidFill>
            <a:ln w="3832"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0C19944C-04EA-3F49-8DD1-AC14A1D8C192}"/>
                </a:ext>
              </a:extLst>
            </p:cNvPr>
            <p:cNvSpPr/>
            <p:nvPr/>
          </p:nvSpPr>
          <p:spPr>
            <a:xfrm>
              <a:off x="5473159" y="5469533"/>
              <a:ext cx="24530" cy="38717"/>
            </a:xfrm>
            <a:custGeom>
              <a:avLst/>
              <a:gdLst>
                <a:gd name="connsiteX0" fmla="*/ 21081 w 24530"/>
                <a:gd name="connsiteY0" fmla="*/ 0 h 38717"/>
                <a:gd name="connsiteX1" fmla="*/ 24530 w 24530"/>
                <a:gd name="connsiteY1" fmla="*/ 383 h 38717"/>
                <a:gd name="connsiteX2" fmla="*/ 23764 w 24530"/>
                <a:gd name="connsiteY2" fmla="*/ 9967 h 38717"/>
                <a:gd name="connsiteX3" fmla="*/ 20698 w 24530"/>
                <a:gd name="connsiteY3" fmla="*/ 9584 h 38717"/>
                <a:gd name="connsiteX4" fmla="*/ 13032 w 24530"/>
                <a:gd name="connsiteY4" fmla="*/ 12267 h 38717"/>
                <a:gd name="connsiteX5" fmla="*/ 10349 w 24530"/>
                <a:gd name="connsiteY5" fmla="*/ 19550 h 38717"/>
                <a:gd name="connsiteX6" fmla="*/ 10349 w 24530"/>
                <a:gd name="connsiteY6" fmla="*/ 38718 h 38717"/>
                <a:gd name="connsiteX7" fmla="*/ 0 w 24530"/>
                <a:gd name="connsiteY7" fmla="*/ 38718 h 38717"/>
                <a:gd name="connsiteX8" fmla="*/ 0 w 24530"/>
                <a:gd name="connsiteY8" fmla="*/ 766 h 38717"/>
                <a:gd name="connsiteX9" fmla="*/ 7666 w 24530"/>
                <a:gd name="connsiteY9" fmla="*/ 766 h 38717"/>
                <a:gd name="connsiteX10" fmla="*/ 9199 w 24530"/>
                <a:gd name="connsiteY10" fmla="*/ 7283 h 38717"/>
                <a:gd name="connsiteX11" fmla="*/ 9582 w 24530"/>
                <a:gd name="connsiteY11" fmla="*/ 7283 h 38717"/>
                <a:gd name="connsiteX12" fmla="*/ 14182 w 24530"/>
                <a:gd name="connsiteY12" fmla="*/ 2300 h 38717"/>
                <a:gd name="connsiteX13" fmla="*/ 21081 w 24530"/>
                <a:gd name="connsiteY13" fmla="*/ 0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0" h="38717">
                  <a:moveTo>
                    <a:pt x="21081" y="0"/>
                  </a:moveTo>
                  <a:cubicBezTo>
                    <a:pt x="22614" y="0"/>
                    <a:pt x="23764" y="0"/>
                    <a:pt x="24530" y="383"/>
                  </a:cubicBezTo>
                  <a:lnTo>
                    <a:pt x="23764" y="9967"/>
                  </a:lnTo>
                  <a:cubicBezTo>
                    <a:pt x="22997" y="9584"/>
                    <a:pt x="21847" y="9584"/>
                    <a:pt x="20698" y="9584"/>
                  </a:cubicBezTo>
                  <a:cubicBezTo>
                    <a:pt x="17248" y="9584"/>
                    <a:pt x="14948" y="10350"/>
                    <a:pt x="13032" y="12267"/>
                  </a:cubicBezTo>
                  <a:cubicBezTo>
                    <a:pt x="11115" y="13800"/>
                    <a:pt x="10349" y="16483"/>
                    <a:pt x="10349" y="19550"/>
                  </a:cubicBezTo>
                  <a:lnTo>
                    <a:pt x="10349" y="38718"/>
                  </a:lnTo>
                  <a:lnTo>
                    <a:pt x="0" y="38718"/>
                  </a:lnTo>
                  <a:lnTo>
                    <a:pt x="0" y="766"/>
                  </a:lnTo>
                  <a:lnTo>
                    <a:pt x="7666" y="766"/>
                  </a:lnTo>
                  <a:lnTo>
                    <a:pt x="9199" y="7283"/>
                  </a:lnTo>
                  <a:lnTo>
                    <a:pt x="9582" y="7283"/>
                  </a:lnTo>
                  <a:cubicBezTo>
                    <a:pt x="10732" y="4983"/>
                    <a:pt x="12265" y="3450"/>
                    <a:pt x="14182" y="2300"/>
                  </a:cubicBezTo>
                  <a:cubicBezTo>
                    <a:pt x="16098" y="1150"/>
                    <a:pt x="18781" y="0"/>
                    <a:pt x="21081" y="0"/>
                  </a:cubicBezTo>
                  <a:close/>
                </a:path>
              </a:pathLst>
            </a:custGeom>
            <a:solidFill>
              <a:srgbClr val="FFFFFF"/>
            </a:solidFill>
            <a:ln w="3832"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52A1264D-F73D-CF49-ADFA-ADF21E888776}"/>
                </a:ext>
              </a:extLst>
            </p:cNvPr>
            <p:cNvSpPr/>
            <p:nvPr/>
          </p:nvSpPr>
          <p:spPr>
            <a:xfrm>
              <a:off x="5504205"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557BB5E9-E51F-5D41-A5D5-27A4986B869C}"/>
                </a:ext>
              </a:extLst>
            </p:cNvPr>
            <p:cNvSpPr/>
            <p:nvPr/>
          </p:nvSpPr>
          <p:spPr>
            <a:xfrm>
              <a:off x="5523370"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05F9F84B-1A0D-A843-A2E3-5EE1B1CF7005}"/>
                </a:ext>
              </a:extLst>
            </p:cNvPr>
            <p:cNvSpPr/>
            <p:nvPr/>
          </p:nvSpPr>
          <p:spPr>
            <a:xfrm>
              <a:off x="5559782"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266DF8CA-5580-9D4E-9E9B-D42CEFC1CFF0}"/>
                </a:ext>
              </a:extLst>
            </p:cNvPr>
            <p:cNvSpPr/>
            <p:nvPr/>
          </p:nvSpPr>
          <p:spPr>
            <a:xfrm>
              <a:off x="5578946"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11CCE46D-017F-B848-8AB6-AAE1A464AFCE}"/>
                </a:ext>
              </a:extLst>
            </p:cNvPr>
            <p:cNvSpPr/>
            <p:nvPr/>
          </p:nvSpPr>
          <p:spPr>
            <a:xfrm>
              <a:off x="5612292" y="5461866"/>
              <a:ext cx="26063" cy="46384"/>
            </a:xfrm>
            <a:custGeom>
              <a:avLst/>
              <a:gdLst>
                <a:gd name="connsiteX0" fmla="*/ 19548 w 26063"/>
                <a:gd name="connsiteY0" fmla="*/ 38334 h 46384"/>
                <a:gd name="connsiteX1" fmla="*/ 26063 w 26063"/>
                <a:gd name="connsiteY1" fmla="*/ 37184 h 46384"/>
                <a:gd name="connsiteX2" fmla="*/ 26063 w 26063"/>
                <a:gd name="connsiteY2" fmla="*/ 44851 h 46384"/>
                <a:gd name="connsiteX3" fmla="*/ 16481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3 w 26063"/>
                <a:gd name="connsiteY13" fmla="*/ 8050 h 46384"/>
                <a:gd name="connsiteX14" fmla="*/ 26063 w 26063"/>
                <a:gd name="connsiteY14" fmla="*/ 15717 h 46384"/>
                <a:gd name="connsiteX15" fmla="*/ 15331 w 26063"/>
                <a:gd name="connsiteY15" fmla="*/ 15717 h 46384"/>
                <a:gd name="connsiteX16" fmla="*/ 15331 w 26063"/>
                <a:gd name="connsiteY16" fmla="*/ 34117 h 46384"/>
                <a:gd name="connsiteX17" fmla="*/ 16481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3" y="37184"/>
                  </a:cubicBezTo>
                  <a:lnTo>
                    <a:pt x="26063" y="44851"/>
                  </a:lnTo>
                  <a:cubicBezTo>
                    <a:pt x="23381" y="46001"/>
                    <a:pt x="20314" y="46384"/>
                    <a:pt x="16481"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3" y="8050"/>
                  </a:lnTo>
                  <a:lnTo>
                    <a:pt x="26063" y="15717"/>
                  </a:lnTo>
                  <a:lnTo>
                    <a:pt x="15331" y="15717"/>
                  </a:lnTo>
                  <a:lnTo>
                    <a:pt x="15331" y="34117"/>
                  </a:lnTo>
                  <a:cubicBezTo>
                    <a:pt x="15331" y="35651"/>
                    <a:pt x="15715" y="36801"/>
                    <a:pt x="16481" y="37184"/>
                  </a:cubicBezTo>
                  <a:cubicBezTo>
                    <a:pt x="16865" y="38334"/>
                    <a:pt x="18015" y="38334"/>
                    <a:pt x="19548" y="38334"/>
                  </a:cubicBezTo>
                  <a:close/>
                </a:path>
              </a:pathLst>
            </a:custGeom>
            <a:solidFill>
              <a:srgbClr val="FFFFFF"/>
            </a:solidFill>
            <a:ln w="3832"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4FA5AD39-5CB4-884E-AB44-872DE08E9490}"/>
                </a:ext>
              </a:extLst>
            </p:cNvPr>
            <p:cNvSpPr/>
            <p:nvPr/>
          </p:nvSpPr>
          <p:spPr>
            <a:xfrm>
              <a:off x="5643338" y="5469916"/>
              <a:ext cx="36795" cy="39100"/>
            </a:xfrm>
            <a:custGeom>
              <a:avLst/>
              <a:gdLst>
                <a:gd name="connsiteX0" fmla="*/ 36795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5 w 36795"/>
                <a:gd name="connsiteY10" fmla="*/ 19167 h 39100"/>
                <a:gd name="connsiteX11" fmla="*/ 10732 w 36795"/>
                <a:gd name="connsiteY11" fmla="*/ 19167 h 39100"/>
                <a:gd name="connsiteX12" fmla="*/ 12648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5" y="19167"/>
                  </a:moveTo>
                  <a:cubicBezTo>
                    <a:pt x="36795" y="25301"/>
                    <a:pt x="35262" y="30284"/>
                    <a:pt x="31813" y="33734"/>
                  </a:cubicBezTo>
                  <a:cubicBezTo>
                    <a:pt x="28746" y="37184"/>
                    <a:pt x="24147" y="39101"/>
                    <a:pt x="18398" y="39101"/>
                  </a:cubicBezTo>
                  <a:cubicBezTo>
                    <a:pt x="14948" y="39101"/>
                    <a:pt x="11499" y="38334"/>
                    <a:pt x="8816" y="36801"/>
                  </a:cubicBezTo>
                  <a:cubicBezTo>
                    <a:pt x="6132" y="35267"/>
                    <a:pt x="3833" y="32967"/>
                    <a:pt x="2300" y="29900"/>
                  </a:cubicBezTo>
                  <a:cubicBezTo>
                    <a:pt x="766" y="26834"/>
                    <a:pt x="0" y="23384"/>
                    <a:pt x="0" y="19550"/>
                  </a:cubicBezTo>
                  <a:cubicBezTo>
                    <a:pt x="0" y="13417"/>
                    <a:pt x="1533" y="8433"/>
                    <a:pt x="4983" y="4983"/>
                  </a:cubicBezTo>
                  <a:cubicBezTo>
                    <a:pt x="8049" y="1533"/>
                    <a:pt x="12648" y="0"/>
                    <a:pt x="18398" y="0"/>
                  </a:cubicBezTo>
                  <a:cubicBezTo>
                    <a:pt x="21847" y="0"/>
                    <a:pt x="25297" y="766"/>
                    <a:pt x="27980" y="2300"/>
                  </a:cubicBezTo>
                  <a:cubicBezTo>
                    <a:pt x="30663" y="3833"/>
                    <a:pt x="32963" y="6133"/>
                    <a:pt x="34496" y="9200"/>
                  </a:cubicBezTo>
                  <a:cubicBezTo>
                    <a:pt x="36029" y="12267"/>
                    <a:pt x="36795" y="14950"/>
                    <a:pt x="36795" y="19167"/>
                  </a:cubicBezTo>
                  <a:close/>
                  <a:moveTo>
                    <a:pt x="10732" y="19167"/>
                  </a:moveTo>
                  <a:cubicBezTo>
                    <a:pt x="10732" y="23001"/>
                    <a:pt x="11499" y="25684"/>
                    <a:pt x="12648" y="27600"/>
                  </a:cubicBezTo>
                  <a:cubicBezTo>
                    <a:pt x="13798" y="29517"/>
                    <a:pt x="15715" y="30284"/>
                    <a:pt x="18781" y="30284"/>
                  </a:cubicBezTo>
                  <a:cubicBezTo>
                    <a:pt x="21464" y="30284"/>
                    <a:pt x="23380" y="29517"/>
                    <a:pt x="24530" y="27600"/>
                  </a:cubicBezTo>
                  <a:cubicBezTo>
                    <a:pt x="25680" y="25684"/>
                    <a:pt x="26447" y="23001"/>
                    <a:pt x="26447" y="19167"/>
                  </a:cubicBezTo>
                  <a:cubicBezTo>
                    <a:pt x="26447" y="15334"/>
                    <a:pt x="25680" y="12650"/>
                    <a:pt x="24530" y="10733"/>
                  </a:cubicBezTo>
                  <a:cubicBezTo>
                    <a:pt x="23380"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077CB941-3AA8-FF43-B9AA-7E951D3131E5}"/>
                </a:ext>
              </a:extLst>
            </p:cNvPr>
            <p:cNvSpPr/>
            <p:nvPr/>
          </p:nvSpPr>
          <p:spPr>
            <a:xfrm>
              <a:off x="5686266" y="5469916"/>
              <a:ext cx="36795" cy="39100"/>
            </a:xfrm>
            <a:custGeom>
              <a:avLst/>
              <a:gdLst>
                <a:gd name="connsiteX0" fmla="*/ 36796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6 w 36795"/>
                <a:gd name="connsiteY10" fmla="*/ 19167 h 39100"/>
                <a:gd name="connsiteX11" fmla="*/ 10732 w 36795"/>
                <a:gd name="connsiteY11" fmla="*/ 19167 h 39100"/>
                <a:gd name="connsiteX12" fmla="*/ 12649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6" y="19167"/>
                  </a:moveTo>
                  <a:cubicBezTo>
                    <a:pt x="36796" y="25301"/>
                    <a:pt x="35262" y="30284"/>
                    <a:pt x="31813" y="33734"/>
                  </a:cubicBezTo>
                  <a:cubicBezTo>
                    <a:pt x="28746" y="37184"/>
                    <a:pt x="24147" y="39101"/>
                    <a:pt x="18398" y="39101"/>
                  </a:cubicBezTo>
                  <a:cubicBezTo>
                    <a:pt x="14948" y="39101"/>
                    <a:pt x="11499" y="38334"/>
                    <a:pt x="8816" y="36801"/>
                  </a:cubicBezTo>
                  <a:cubicBezTo>
                    <a:pt x="6133" y="35267"/>
                    <a:pt x="3833" y="32967"/>
                    <a:pt x="2300" y="29900"/>
                  </a:cubicBezTo>
                  <a:cubicBezTo>
                    <a:pt x="767" y="26834"/>
                    <a:pt x="0" y="23384"/>
                    <a:pt x="0" y="19550"/>
                  </a:cubicBezTo>
                  <a:cubicBezTo>
                    <a:pt x="0" y="13417"/>
                    <a:pt x="1533" y="8433"/>
                    <a:pt x="4983" y="4983"/>
                  </a:cubicBezTo>
                  <a:cubicBezTo>
                    <a:pt x="8049" y="1533"/>
                    <a:pt x="12649" y="0"/>
                    <a:pt x="18398" y="0"/>
                  </a:cubicBezTo>
                  <a:cubicBezTo>
                    <a:pt x="21847" y="0"/>
                    <a:pt x="25297" y="766"/>
                    <a:pt x="27980" y="2300"/>
                  </a:cubicBezTo>
                  <a:cubicBezTo>
                    <a:pt x="30663" y="3833"/>
                    <a:pt x="32963" y="6133"/>
                    <a:pt x="34496" y="9200"/>
                  </a:cubicBezTo>
                  <a:cubicBezTo>
                    <a:pt x="36029" y="12267"/>
                    <a:pt x="36796" y="14950"/>
                    <a:pt x="36796" y="19167"/>
                  </a:cubicBezTo>
                  <a:close/>
                  <a:moveTo>
                    <a:pt x="10732" y="19167"/>
                  </a:moveTo>
                  <a:cubicBezTo>
                    <a:pt x="10732" y="23001"/>
                    <a:pt x="11499" y="25684"/>
                    <a:pt x="12649" y="27600"/>
                  </a:cubicBezTo>
                  <a:cubicBezTo>
                    <a:pt x="13798" y="29517"/>
                    <a:pt x="15715" y="30284"/>
                    <a:pt x="18781" y="30284"/>
                  </a:cubicBezTo>
                  <a:cubicBezTo>
                    <a:pt x="21464" y="30284"/>
                    <a:pt x="23381" y="29517"/>
                    <a:pt x="24530" y="27600"/>
                  </a:cubicBezTo>
                  <a:cubicBezTo>
                    <a:pt x="25680" y="25684"/>
                    <a:pt x="26447" y="23001"/>
                    <a:pt x="26447" y="19167"/>
                  </a:cubicBezTo>
                  <a:cubicBezTo>
                    <a:pt x="26447" y="15334"/>
                    <a:pt x="25680" y="12650"/>
                    <a:pt x="24530" y="10733"/>
                  </a:cubicBezTo>
                  <a:cubicBezTo>
                    <a:pt x="23381"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BA4B4727-9999-C641-84E0-0967B7DA8B51}"/>
                </a:ext>
              </a:extLst>
            </p:cNvPr>
            <p:cNvSpPr/>
            <p:nvPr/>
          </p:nvSpPr>
          <p:spPr>
            <a:xfrm>
              <a:off x="5731494" y="5455349"/>
              <a:ext cx="10348" cy="52518"/>
            </a:xfrm>
            <a:custGeom>
              <a:avLst/>
              <a:gdLst>
                <a:gd name="connsiteX0" fmla="*/ 10349 w 10348"/>
                <a:gd name="connsiteY0" fmla="*/ 52518 h 52518"/>
                <a:gd name="connsiteX1" fmla="*/ 0 w 10348"/>
                <a:gd name="connsiteY1" fmla="*/ 52518 h 52518"/>
                <a:gd name="connsiteX2" fmla="*/ 0 w 10348"/>
                <a:gd name="connsiteY2" fmla="*/ 0 h 52518"/>
                <a:gd name="connsiteX3" fmla="*/ 10349 w 10348"/>
                <a:gd name="connsiteY3" fmla="*/ 0 h 52518"/>
                <a:gd name="connsiteX4" fmla="*/ 10349 w 10348"/>
                <a:gd name="connsiteY4" fmla="*/ 52518 h 5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 h="52518">
                  <a:moveTo>
                    <a:pt x="10349" y="52518"/>
                  </a:moveTo>
                  <a:lnTo>
                    <a:pt x="0" y="52518"/>
                  </a:lnTo>
                  <a:lnTo>
                    <a:pt x="0" y="0"/>
                  </a:lnTo>
                  <a:lnTo>
                    <a:pt x="10349" y="0"/>
                  </a:lnTo>
                  <a:lnTo>
                    <a:pt x="10349" y="52518"/>
                  </a:lnTo>
                  <a:close/>
                </a:path>
              </a:pathLst>
            </a:custGeom>
            <a:solidFill>
              <a:srgbClr val="FFFFFF"/>
            </a:solidFill>
            <a:ln w="3832"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B6BFF7D8-FADB-2A4A-A534-888DE6E0BC5F}"/>
                </a:ext>
              </a:extLst>
            </p:cNvPr>
            <p:cNvSpPr/>
            <p:nvPr/>
          </p:nvSpPr>
          <p:spPr>
            <a:xfrm>
              <a:off x="5752958" y="5455349"/>
              <a:ext cx="37562" cy="52518"/>
            </a:xfrm>
            <a:custGeom>
              <a:avLst/>
              <a:gdLst>
                <a:gd name="connsiteX0" fmla="*/ 9582 w 37562"/>
                <a:gd name="connsiteY0" fmla="*/ 31818 h 52518"/>
                <a:gd name="connsiteX1" fmla="*/ 14182 w 37562"/>
                <a:gd name="connsiteY1" fmla="*/ 26067 h 52518"/>
                <a:gd name="connsiteX2" fmla="*/ 24914 w 37562"/>
                <a:gd name="connsiteY2" fmla="*/ 14567 h 52518"/>
                <a:gd name="connsiteX3" fmla="*/ 36412 w 37562"/>
                <a:gd name="connsiteY3" fmla="*/ 14567 h 52518"/>
                <a:gd name="connsiteX4" fmla="*/ 21464 w 37562"/>
                <a:gd name="connsiteY4" fmla="*/ 31051 h 52518"/>
                <a:gd name="connsiteX5" fmla="*/ 37562 w 37562"/>
                <a:gd name="connsiteY5" fmla="*/ 52518 h 52518"/>
                <a:gd name="connsiteX6" fmla="*/ 25680 w 37562"/>
                <a:gd name="connsiteY6" fmla="*/ 52518 h 52518"/>
                <a:gd name="connsiteX7" fmla="*/ 14948 w 37562"/>
                <a:gd name="connsiteY7" fmla="*/ 37185 h 52518"/>
                <a:gd name="connsiteX8" fmla="*/ 10349 w 37562"/>
                <a:gd name="connsiteY8" fmla="*/ 40634 h 52518"/>
                <a:gd name="connsiteX9" fmla="*/ 10349 w 37562"/>
                <a:gd name="connsiteY9" fmla="*/ 52518 h 52518"/>
                <a:gd name="connsiteX10" fmla="*/ 0 w 37562"/>
                <a:gd name="connsiteY10" fmla="*/ 52518 h 52518"/>
                <a:gd name="connsiteX11" fmla="*/ 0 w 37562"/>
                <a:gd name="connsiteY11" fmla="*/ 0 h 52518"/>
                <a:gd name="connsiteX12" fmla="*/ 10349 w 37562"/>
                <a:gd name="connsiteY12" fmla="*/ 0 h 52518"/>
                <a:gd name="connsiteX13" fmla="*/ 10349 w 37562"/>
                <a:gd name="connsiteY13" fmla="*/ 23384 h 52518"/>
                <a:gd name="connsiteX14" fmla="*/ 9582 w 37562"/>
                <a:gd name="connsiteY14" fmla="*/ 31818 h 52518"/>
                <a:gd name="connsiteX15" fmla="*/ 9582 w 37562"/>
                <a:gd name="connsiteY15" fmla="*/ 318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62" h="52518">
                  <a:moveTo>
                    <a:pt x="9582" y="31818"/>
                  </a:moveTo>
                  <a:lnTo>
                    <a:pt x="14182" y="26067"/>
                  </a:lnTo>
                  <a:lnTo>
                    <a:pt x="24914" y="14567"/>
                  </a:lnTo>
                  <a:lnTo>
                    <a:pt x="36412" y="14567"/>
                  </a:lnTo>
                  <a:lnTo>
                    <a:pt x="21464" y="31051"/>
                  </a:lnTo>
                  <a:lnTo>
                    <a:pt x="37562" y="52518"/>
                  </a:lnTo>
                  <a:lnTo>
                    <a:pt x="25680" y="52518"/>
                  </a:lnTo>
                  <a:lnTo>
                    <a:pt x="14948" y="37185"/>
                  </a:lnTo>
                  <a:lnTo>
                    <a:pt x="10349" y="40634"/>
                  </a:lnTo>
                  <a:lnTo>
                    <a:pt x="10349" y="52518"/>
                  </a:lnTo>
                  <a:lnTo>
                    <a:pt x="0" y="52518"/>
                  </a:lnTo>
                  <a:lnTo>
                    <a:pt x="0" y="0"/>
                  </a:lnTo>
                  <a:lnTo>
                    <a:pt x="10349" y="0"/>
                  </a:lnTo>
                  <a:lnTo>
                    <a:pt x="10349" y="23384"/>
                  </a:lnTo>
                  <a:lnTo>
                    <a:pt x="9582" y="31818"/>
                  </a:lnTo>
                  <a:lnTo>
                    <a:pt x="9582" y="31818"/>
                  </a:lnTo>
                  <a:close/>
                </a:path>
              </a:pathLst>
            </a:custGeom>
            <a:solidFill>
              <a:srgbClr val="FFFFFF"/>
            </a:solidFill>
            <a:ln w="3832"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6CBAFC9A-5AE7-CA48-9077-C5176E3E007A}"/>
                </a:ext>
              </a:extLst>
            </p:cNvPr>
            <p:cNvSpPr/>
            <p:nvPr/>
          </p:nvSpPr>
          <p:spPr>
            <a:xfrm>
              <a:off x="5795120"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5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5"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AFB859EA-ABC5-D64A-A15E-63A1E353BF13}"/>
                </a:ext>
              </a:extLst>
            </p:cNvPr>
            <p:cNvSpPr/>
            <p:nvPr/>
          </p:nvSpPr>
          <p:spPr>
            <a:xfrm>
              <a:off x="5812751" y="5461866"/>
              <a:ext cx="26063" cy="46384"/>
            </a:xfrm>
            <a:custGeom>
              <a:avLst/>
              <a:gdLst>
                <a:gd name="connsiteX0" fmla="*/ 19548 w 26063"/>
                <a:gd name="connsiteY0" fmla="*/ 38334 h 46384"/>
                <a:gd name="connsiteX1" fmla="*/ 26064 w 26063"/>
                <a:gd name="connsiteY1" fmla="*/ 37184 h 46384"/>
                <a:gd name="connsiteX2" fmla="*/ 26064 w 26063"/>
                <a:gd name="connsiteY2" fmla="*/ 44851 h 46384"/>
                <a:gd name="connsiteX3" fmla="*/ 16482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4 w 26063"/>
                <a:gd name="connsiteY13" fmla="*/ 8050 h 46384"/>
                <a:gd name="connsiteX14" fmla="*/ 26064 w 26063"/>
                <a:gd name="connsiteY14" fmla="*/ 15717 h 46384"/>
                <a:gd name="connsiteX15" fmla="*/ 15331 w 26063"/>
                <a:gd name="connsiteY15" fmla="*/ 15717 h 46384"/>
                <a:gd name="connsiteX16" fmla="*/ 15331 w 26063"/>
                <a:gd name="connsiteY16" fmla="*/ 34117 h 46384"/>
                <a:gd name="connsiteX17" fmla="*/ 16482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4" y="37184"/>
                  </a:cubicBezTo>
                  <a:lnTo>
                    <a:pt x="26064" y="44851"/>
                  </a:lnTo>
                  <a:cubicBezTo>
                    <a:pt x="23381" y="46001"/>
                    <a:pt x="20314" y="46384"/>
                    <a:pt x="16482"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4" y="8050"/>
                  </a:lnTo>
                  <a:lnTo>
                    <a:pt x="26064" y="15717"/>
                  </a:lnTo>
                  <a:lnTo>
                    <a:pt x="15331" y="15717"/>
                  </a:lnTo>
                  <a:lnTo>
                    <a:pt x="15331" y="34117"/>
                  </a:lnTo>
                  <a:cubicBezTo>
                    <a:pt x="15331" y="35651"/>
                    <a:pt x="15715" y="36801"/>
                    <a:pt x="16482" y="37184"/>
                  </a:cubicBezTo>
                  <a:cubicBezTo>
                    <a:pt x="17248" y="38334"/>
                    <a:pt x="18398" y="38334"/>
                    <a:pt x="19548" y="38334"/>
                  </a:cubicBezTo>
                  <a:close/>
                </a:path>
              </a:pathLst>
            </a:custGeom>
            <a:solidFill>
              <a:srgbClr val="FFFFFF"/>
            </a:solidFill>
            <a:ln w="3832"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690DDC9B-A1DD-D944-A119-12C39656375B}"/>
                </a:ext>
              </a:extLst>
            </p:cNvPr>
            <p:cNvSpPr/>
            <p:nvPr/>
          </p:nvSpPr>
          <p:spPr>
            <a:xfrm>
              <a:off x="5846480"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288E51CD-0321-FA49-B58C-39961A6AF484}"/>
                </a:ext>
              </a:extLst>
            </p:cNvPr>
            <p:cNvSpPr/>
            <p:nvPr/>
          </p:nvSpPr>
          <p:spPr>
            <a:xfrm>
              <a:off x="5863728" y="5470299"/>
              <a:ext cx="31429" cy="38334"/>
            </a:xfrm>
            <a:custGeom>
              <a:avLst/>
              <a:gdLst>
                <a:gd name="connsiteX0" fmla="*/ 17631 w 31429"/>
                <a:gd name="connsiteY0" fmla="*/ 38334 h 38334"/>
                <a:gd name="connsiteX1" fmla="*/ 4599 w 31429"/>
                <a:gd name="connsiteY1" fmla="*/ 33351 h 38334"/>
                <a:gd name="connsiteX2" fmla="*/ 0 w 31429"/>
                <a:gd name="connsiteY2" fmla="*/ 19550 h 38334"/>
                <a:gd name="connsiteX3" fmla="*/ 4216 w 31429"/>
                <a:gd name="connsiteY3" fmla="*/ 5367 h 38334"/>
                <a:gd name="connsiteX4" fmla="*/ 16098 w 31429"/>
                <a:gd name="connsiteY4" fmla="*/ 0 h 38334"/>
                <a:gd name="connsiteX5" fmla="*/ 27213 w 31429"/>
                <a:gd name="connsiteY5" fmla="*/ 4600 h 38334"/>
                <a:gd name="connsiteX6" fmla="*/ 31429 w 31429"/>
                <a:gd name="connsiteY6" fmla="*/ 16867 h 38334"/>
                <a:gd name="connsiteX7" fmla="*/ 31429 w 31429"/>
                <a:gd name="connsiteY7" fmla="*/ 20317 h 38334"/>
                <a:gd name="connsiteX8" fmla="*/ 5749 w 31429"/>
                <a:gd name="connsiteY8" fmla="*/ 20317 h 38334"/>
                <a:gd name="connsiteX9" fmla="*/ 9199 w 31429"/>
                <a:gd name="connsiteY9" fmla="*/ 30284 h 38334"/>
                <a:gd name="connsiteX10" fmla="*/ 18014 w 31429"/>
                <a:gd name="connsiteY10" fmla="*/ 33734 h 38334"/>
                <a:gd name="connsiteX11" fmla="*/ 29896 w 31429"/>
                <a:gd name="connsiteY11" fmla="*/ 31051 h 38334"/>
                <a:gd name="connsiteX12" fmla="*/ 29896 w 31429"/>
                <a:gd name="connsiteY12" fmla="*/ 36034 h 38334"/>
                <a:gd name="connsiteX13" fmla="*/ 24147 w 31429"/>
                <a:gd name="connsiteY13" fmla="*/ 37951 h 38334"/>
                <a:gd name="connsiteX14" fmla="*/ 17631 w 31429"/>
                <a:gd name="connsiteY14" fmla="*/ 38334 h 38334"/>
                <a:gd name="connsiteX15" fmla="*/ 16098 w 31429"/>
                <a:gd name="connsiteY15" fmla="*/ 4600 h 38334"/>
                <a:gd name="connsiteX16" fmla="*/ 8816 w 31429"/>
                <a:gd name="connsiteY16" fmla="*/ 7667 h 38334"/>
                <a:gd name="connsiteX17" fmla="*/ 5749 w 31429"/>
                <a:gd name="connsiteY17" fmla="*/ 15717 h 38334"/>
                <a:gd name="connsiteX18" fmla="*/ 24914 w 31429"/>
                <a:gd name="connsiteY18" fmla="*/ 15717 h 38334"/>
                <a:gd name="connsiteX19" fmla="*/ 22614 w 31429"/>
                <a:gd name="connsiteY19" fmla="*/ 7667 h 38334"/>
                <a:gd name="connsiteX20" fmla="*/ 16098 w 31429"/>
                <a:gd name="connsiteY20" fmla="*/ 4600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 h="38334">
                  <a:moveTo>
                    <a:pt x="17631" y="38334"/>
                  </a:moveTo>
                  <a:cubicBezTo>
                    <a:pt x="12265" y="38334"/>
                    <a:pt x="7666" y="36801"/>
                    <a:pt x="4599" y="33351"/>
                  </a:cubicBezTo>
                  <a:cubicBezTo>
                    <a:pt x="1533" y="29901"/>
                    <a:pt x="0" y="25301"/>
                    <a:pt x="0" y="19550"/>
                  </a:cubicBezTo>
                  <a:cubicBezTo>
                    <a:pt x="0" y="13417"/>
                    <a:pt x="1533" y="8817"/>
                    <a:pt x="4216" y="5367"/>
                  </a:cubicBezTo>
                  <a:cubicBezTo>
                    <a:pt x="7282" y="1917"/>
                    <a:pt x="11115" y="0"/>
                    <a:pt x="16098" y="0"/>
                  </a:cubicBezTo>
                  <a:cubicBezTo>
                    <a:pt x="20697" y="0"/>
                    <a:pt x="24530" y="1533"/>
                    <a:pt x="27213" y="4600"/>
                  </a:cubicBezTo>
                  <a:cubicBezTo>
                    <a:pt x="29896" y="7667"/>
                    <a:pt x="31429" y="11500"/>
                    <a:pt x="31429" y="16867"/>
                  </a:cubicBezTo>
                  <a:lnTo>
                    <a:pt x="31429" y="20317"/>
                  </a:lnTo>
                  <a:lnTo>
                    <a:pt x="5749" y="20317"/>
                  </a:lnTo>
                  <a:cubicBezTo>
                    <a:pt x="5749" y="24534"/>
                    <a:pt x="6899" y="27984"/>
                    <a:pt x="9199" y="30284"/>
                  </a:cubicBezTo>
                  <a:cubicBezTo>
                    <a:pt x="11115" y="32584"/>
                    <a:pt x="14181" y="33734"/>
                    <a:pt x="18014" y="33734"/>
                  </a:cubicBezTo>
                  <a:cubicBezTo>
                    <a:pt x="21847" y="33734"/>
                    <a:pt x="26063" y="32967"/>
                    <a:pt x="29896" y="31051"/>
                  </a:cubicBezTo>
                  <a:lnTo>
                    <a:pt x="29896" y="36034"/>
                  </a:lnTo>
                  <a:cubicBezTo>
                    <a:pt x="27980" y="36801"/>
                    <a:pt x="26063" y="37568"/>
                    <a:pt x="24147" y="37951"/>
                  </a:cubicBezTo>
                  <a:cubicBezTo>
                    <a:pt x="22231" y="37951"/>
                    <a:pt x="19931" y="38334"/>
                    <a:pt x="17631" y="38334"/>
                  </a:cubicBezTo>
                  <a:close/>
                  <a:moveTo>
                    <a:pt x="16098" y="4600"/>
                  </a:moveTo>
                  <a:cubicBezTo>
                    <a:pt x="13032" y="4600"/>
                    <a:pt x="10732" y="5750"/>
                    <a:pt x="8816" y="7667"/>
                  </a:cubicBezTo>
                  <a:cubicBezTo>
                    <a:pt x="6899" y="9584"/>
                    <a:pt x="6132" y="12267"/>
                    <a:pt x="5749" y="15717"/>
                  </a:cubicBezTo>
                  <a:lnTo>
                    <a:pt x="24914" y="15717"/>
                  </a:lnTo>
                  <a:cubicBezTo>
                    <a:pt x="24914" y="12267"/>
                    <a:pt x="24147" y="9584"/>
                    <a:pt x="22614" y="7667"/>
                  </a:cubicBezTo>
                  <a:cubicBezTo>
                    <a:pt x="21081" y="5367"/>
                    <a:pt x="18781" y="4600"/>
                    <a:pt x="16098" y="4600"/>
                  </a:cubicBezTo>
                  <a:close/>
                </a:path>
              </a:pathLst>
            </a:custGeom>
            <a:solidFill>
              <a:srgbClr val="FFFFFF"/>
            </a:solidFill>
            <a:ln w="3832"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0D058A4B-9743-C849-887C-511DC5896A66}"/>
                </a:ext>
              </a:extLst>
            </p:cNvPr>
            <p:cNvSpPr/>
            <p:nvPr/>
          </p:nvSpPr>
          <p:spPr>
            <a:xfrm>
              <a:off x="5904356" y="5470682"/>
              <a:ext cx="30662" cy="38334"/>
            </a:xfrm>
            <a:custGeom>
              <a:avLst/>
              <a:gdLst>
                <a:gd name="connsiteX0" fmla="*/ 5366 w 30662"/>
                <a:gd name="connsiteY0" fmla="*/ 0 h 38334"/>
                <a:gd name="connsiteX1" fmla="*/ 5366 w 30662"/>
                <a:gd name="connsiteY1" fmla="*/ 24151 h 38334"/>
                <a:gd name="connsiteX2" fmla="*/ 7283 w 30662"/>
                <a:gd name="connsiteY2" fmla="*/ 31051 h 38334"/>
                <a:gd name="connsiteX3" fmla="*/ 13798 w 30662"/>
                <a:gd name="connsiteY3" fmla="*/ 33351 h 38334"/>
                <a:gd name="connsiteX4" fmla="*/ 22231 w 30662"/>
                <a:gd name="connsiteY4" fmla="*/ 30284 h 38334"/>
                <a:gd name="connsiteX5" fmla="*/ 24914 w 30662"/>
                <a:gd name="connsiteY5" fmla="*/ 19934 h 38334"/>
                <a:gd name="connsiteX6" fmla="*/ 24914 w 30662"/>
                <a:gd name="connsiteY6" fmla="*/ 383 h 38334"/>
                <a:gd name="connsiteX7" fmla="*/ 30663 w 30662"/>
                <a:gd name="connsiteY7" fmla="*/ 383 h 38334"/>
                <a:gd name="connsiteX8" fmla="*/ 30663 w 30662"/>
                <a:gd name="connsiteY8" fmla="*/ 37568 h 38334"/>
                <a:gd name="connsiteX9" fmla="*/ 26063 w 30662"/>
                <a:gd name="connsiteY9" fmla="*/ 37568 h 38334"/>
                <a:gd name="connsiteX10" fmla="*/ 25297 w 30662"/>
                <a:gd name="connsiteY10" fmla="*/ 32584 h 38334"/>
                <a:gd name="connsiteX11" fmla="*/ 24914 w 30662"/>
                <a:gd name="connsiteY11" fmla="*/ 32584 h 38334"/>
                <a:gd name="connsiteX12" fmla="*/ 20314 w 30662"/>
                <a:gd name="connsiteY12" fmla="*/ 36801 h 38334"/>
                <a:gd name="connsiteX13" fmla="*/ 13415 w 30662"/>
                <a:gd name="connsiteY13" fmla="*/ 38334 h 38334"/>
                <a:gd name="connsiteX14" fmla="*/ 3450 w 30662"/>
                <a:gd name="connsiteY14" fmla="*/ 35268 h 38334"/>
                <a:gd name="connsiteX15" fmla="*/ 0 w 30662"/>
                <a:gd name="connsiteY15" fmla="*/ 24917 h 38334"/>
                <a:gd name="connsiteX16" fmla="*/ 0 w 30662"/>
                <a:gd name="connsiteY16" fmla="*/ 767 h 38334"/>
                <a:gd name="connsiteX17" fmla="*/ 5366 w 30662"/>
                <a:gd name="connsiteY17" fmla="*/ 767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62" h="38334">
                  <a:moveTo>
                    <a:pt x="5366" y="0"/>
                  </a:moveTo>
                  <a:lnTo>
                    <a:pt x="5366" y="24151"/>
                  </a:lnTo>
                  <a:cubicBezTo>
                    <a:pt x="5366" y="27217"/>
                    <a:pt x="6132" y="29518"/>
                    <a:pt x="7283" y="31051"/>
                  </a:cubicBezTo>
                  <a:cubicBezTo>
                    <a:pt x="8816" y="32584"/>
                    <a:pt x="10732" y="33351"/>
                    <a:pt x="13798" y="33351"/>
                  </a:cubicBezTo>
                  <a:cubicBezTo>
                    <a:pt x="17631" y="33351"/>
                    <a:pt x="20314" y="32201"/>
                    <a:pt x="22231" y="30284"/>
                  </a:cubicBezTo>
                  <a:cubicBezTo>
                    <a:pt x="24147" y="27984"/>
                    <a:pt x="24914" y="24534"/>
                    <a:pt x="24914" y="19934"/>
                  </a:cubicBezTo>
                  <a:lnTo>
                    <a:pt x="24914" y="383"/>
                  </a:lnTo>
                  <a:lnTo>
                    <a:pt x="30663" y="383"/>
                  </a:lnTo>
                  <a:lnTo>
                    <a:pt x="30663" y="37568"/>
                  </a:lnTo>
                  <a:lnTo>
                    <a:pt x="26063" y="37568"/>
                  </a:lnTo>
                  <a:lnTo>
                    <a:pt x="25297" y="32584"/>
                  </a:lnTo>
                  <a:lnTo>
                    <a:pt x="24914" y="32584"/>
                  </a:lnTo>
                  <a:cubicBezTo>
                    <a:pt x="23764" y="34501"/>
                    <a:pt x="22231" y="35651"/>
                    <a:pt x="20314" y="36801"/>
                  </a:cubicBezTo>
                  <a:cubicBezTo>
                    <a:pt x="18398" y="37951"/>
                    <a:pt x="16098" y="38334"/>
                    <a:pt x="13415" y="38334"/>
                  </a:cubicBezTo>
                  <a:cubicBezTo>
                    <a:pt x="8816" y="38334"/>
                    <a:pt x="5366" y="37185"/>
                    <a:pt x="3450" y="35268"/>
                  </a:cubicBezTo>
                  <a:cubicBezTo>
                    <a:pt x="1150" y="32967"/>
                    <a:pt x="0" y="29518"/>
                    <a:pt x="0" y="24917"/>
                  </a:cubicBezTo>
                  <a:lnTo>
                    <a:pt x="0" y="767"/>
                  </a:lnTo>
                  <a:lnTo>
                    <a:pt x="5366" y="767"/>
                  </a:lnTo>
                  <a:close/>
                </a:path>
              </a:pathLst>
            </a:custGeom>
            <a:solidFill>
              <a:srgbClr val="FFFFFF"/>
            </a:solidFill>
            <a:ln w="3832" cap="flat">
              <a:noFill/>
              <a:prstDash val="solid"/>
              <a:miter/>
            </a:ln>
          </p:spPr>
          <p:txBody>
            <a:bodyPr rtlCol="0" anchor="ctr"/>
            <a:lstStyle/>
            <a:p>
              <a:endParaRPr lang="en-US"/>
            </a:p>
          </p:txBody>
        </p:sp>
      </p:grpSp>
      <p:sp>
        <p:nvSpPr>
          <p:cNvPr id="2" name="TextBox 6">
            <a:extLst>
              <a:ext uri="{FF2B5EF4-FFF2-40B4-BE49-F238E27FC236}">
                <a16:creationId xmlns:a16="http://schemas.microsoft.com/office/drawing/2014/main" id="{329A50D7-E193-30E2-C210-1F1318AF4CA5}"/>
              </a:ext>
            </a:extLst>
          </p:cNvPr>
          <p:cNvSpPr txBox="1"/>
          <p:nvPr userDrawn="1"/>
        </p:nvSpPr>
        <p:spPr>
          <a:xfrm>
            <a:off x="453859" y="9775526"/>
            <a:ext cx="1570447" cy="400110"/>
          </a:xfrm>
          <a:prstGeom prst="rect">
            <a:avLst/>
          </a:prstGeom>
          <a:noFill/>
        </p:spPr>
        <p:txBody>
          <a:bodyPr wrap="square">
            <a:spAutoFit/>
          </a:bodyPr>
          <a:lstStyle/>
          <a:p>
            <a:pPr algn="just"/>
            <a:r>
              <a:rPr lang="en-GB" sz="400" dirty="0">
                <a:solidFill>
                  <a:srgbClr val="595959"/>
                </a:solidFill>
                <a:latin typeface="Calibri" panose="020F0502020204030204" pitchFamily="34" charset="0"/>
                <a:cs typeface="Calibri" panose="020F0502020204030204" pitchFamily="34" charset="0"/>
              </a:rPr>
              <a:t>Die Unterstützung der Europäischen Kommission für die Erstellung dieser Veröffentlichung stellt keine Billigung des Inhalts dar, der ausschließlich die Meinung der Autoren widerspiegelt, und die Kommission kann nicht für die Verwendung der darin enthaltenen Informationen verantwortlich gemacht </a:t>
            </a:r>
            <a:r>
              <a:rPr lang="en-GB" sz="400" dirty="0" err="1">
                <a:solidFill>
                  <a:srgbClr val="595959"/>
                </a:solidFill>
                <a:latin typeface="Calibri" panose="020F0502020204030204" pitchFamily="34" charset="0"/>
                <a:cs typeface="Calibri" panose="020F0502020204030204" pitchFamily="34" charset="0"/>
              </a:rPr>
              <a:t>werden</a:t>
            </a:r>
            <a:r>
              <a:rPr lang="en-GB" sz="400" dirty="0">
                <a:solidFill>
                  <a:srgbClr val="595959"/>
                </a:solidFill>
                <a:latin typeface="Calibri" panose="020F0502020204030204" pitchFamily="34" charset="0"/>
                <a:cs typeface="Calibri" panose="020F0502020204030204" pitchFamily="34" charset="0"/>
              </a:rPr>
              <a:t>.</a:t>
            </a:r>
            <a:endParaRPr lang="en-IE" sz="400" dirty="0">
              <a:solidFill>
                <a:srgbClr val="595959"/>
              </a:solidFill>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FFEEBC79-4CF2-591A-1D09-33998FCA4E6E}"/>
              </a:ext>
            </a:extLst>
          </p:cNvPr>
          <p:cNvPicPr>
            <a:picLocks noChangeAspect="1"/>
          </p:cNvPicPr>
          <p:nvPr userDrawn="1"/>
        </p:nvPicPr>
        <p:blipFill>
          <a:blip r:embed="rId3"/>
          <a:stretch>
            <a:fillRect/>
          </a:stretch>
        </p:blipFill>
        <p:spPr>
          <a:xfrm>
            <a:off x="1966515" y="9764538"/>
            <a:ext cx="1628809" cy="422086"/>
          </a:xfrm>
          <a:prstGeom prst="rect">
            <a:avLst/>
          </a:prstGeom>
        </p:spPr>
      </p:pic>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grpSp>
        <p:nvGrpSpPr>
          <p:cNvPr id="40" name="Graphic 4">
            <a:extLst>
              <a:ext uri="{FF2B5EF4-FFF2-40B4-BE49-F238E27FC236}">
                <a16:creationId xmlns:a16="http://schemas.microsoft.com/office/drawing/2014/main" id="{1FBA210B-2AFF-9D4C-BC3E-AB8D2627ECEE}"/>
              </a:ext>
            </a:extLst>
          </p:cNvPr>
          <p:cNvGrpSpPr/>
          <p:nvPr userDrawn="1"/>
        </p:nvGrpSpPr>
        <p:grpSpPr>
          <a:xfrm>
            <a:off x="-243428" y="5607946"/>
            <a:ext cx="3456999" cy="4296157"/>
            <a:chOff x="6253530" y="4464025"/>
            <a:chExt cx="862777" cy="1072209"/>
          </a:xfrm>
          <a:noFill/>
        </p:grpSpPr>
        <p:sp>
          <p:nvSpPr>
            <p:cNvPr id="41" name="Freeform 40">
              <a:extLst>
                <a:ext uri="{FF2B5EF4-FFF2-40B4-BE49-F238E27FC236}">
                  <a16:creationId xmlns:a16="http://schemas.microsoft.com/office/drawing/2014/main" id="{2C896E5A-A4CA-D748-8565-F1ABF49A52C5}"/>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D1FB94B-478C-E747-AE87-87229FC8560E}"/>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13" name="Rectangle 12">
            <a:extLst>
              <a:ext uri="{FF2B5EF4-FFF2-40B4-BE49-F238E27FC236}">
                <a16:creationId xmlns:a16="http://schemas.microsoft.com/office/drawing/2014/main" id="{B201A821-40E1-8441-93FB-5C903B43F64A}"/>
              </a:ext>
            </a:extLst>
          </p:cNvPr>
          <p:cNvSpPr/>
          <p:nvPr userDrawn="1"/>
        </p:nvSpPr>
        <p:spPr>
          <a:xfrm>
            <a:off x="-1" y="3503769"/>
            <a:ext cx="7559675" cy="469194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395997" y="1632722"/>
            <a:ext cx="6705373" cy="1519497"/>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2864232"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PARTNERS</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499149" y="1303936"/>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4" name="Text Placeholder 32">
            <a:extLst>
              <a:ext uri="{FF2B5EF4-FFF2-40B4-BE49-F238E27FC236}">
                <a16:creationId xmlns:a16="http://schemas.microsoft.com/office/drawing/2014/main" id="{1EAFEFD1-CF62-344B-93C0-AEC2A5972FA1}"/>
              </a:ext>
            </a:extLst>
          </p:cNvPr>
          <p:cNvSpPr>
            <a:spLocks noGrp="1"/>
          </p:cNvSpPr>
          <p:nvPr>
            <p:ph type="body" sz="quarter" idx="47" hasCustomPrompt="1"/>
          </p:nvPr>
        </p:nvSpPr>
        <p:spPr>
          <a:xfrm>
            <a:off x="406012" y="3788773"/>
            <a:ext cx="2864232" cy="451257"/>
          </a:xfrm>
        </p:spPr>
        <p:txBody>
          <a:bodyPr>
            <a:noAutofit/>
          </a:bodyPr>
          <a:lstStyle>
            <a:lvl1pPr marL="0" indent="0" algn="l">
              <a:buNone/>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2" name="Rectangle 1">
            <a:extLst>
              <a:ext uri="{FF2B5EF4-FFF2-40B4-BE49-F238E27FC236}">
                <a16:creationId xmlns:a16="http://schemas.microsoft.com/office/drawing/2014/main" id="{372802DE-6CE3-DB4B-B192-B1347B3C270C}"/>
              </a:ext>
            </a:extLst>
          </p:cNvPr>
          <p:cNvSpPr/>
          <p:nvPr userDrawn="1"/>
        </p:nvSpPr>
        <p:spPr>
          <a:xfrm>
            <a:off x="363979"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0940C7BE-C5DF-5447-BF81-E2947DFCDD34}"/>
              </a:ext>
            </a:extLst>
          </p:cNvPr>
          <p:cNvSpPr>
            <a:spLocks noGrp="1"/>
          </p:cNvSpPr>
          <p:nvPr>
            <p:ph type="body" sz="quarter" idx="43" hasCustomPrompt="1"/>
          </p:nvPr>
        </p:nvSpPr>
        <p:spPr>
          <a:xfrm>
            <a:off x="371287"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27" name="Rectangle 26">
            <a:extLst>
              <a:ext uri="{FF2B5EF4-FFF2-40B4-BE49-F238E27FC236}">
                <a16:creationId xmlns:a16="http://schemas.microsoft.com/office/drawing/2014/main" id="{01C04149-EE93-E645-BB46-01FA1E07E1AB}"/>
              </a:ext>
            </a:extLst>
          </p:cNvPr>
          <p:cNvSpPr/>
          <p:nvPr userDrawn="1"/>
        </p:nvSpPr>
        <p:spPr>
          <a:xfrm>
            <a:off x="5059031"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2">
            <a:extLst>
              <a:ext uri="{FF2B5EF4-FFF2-40B4-BE49-F238E27FC236}">
                <a16:creationId xmlns:a16="http://schemas.microsoft.com/office/drawing/2014/main" id="{DBB86743-1F00-C342-86E2-D340052AB8A2}"/>
              </a:ext>
            </a:extLst>
          </p:cNvPr>
          <p:cNvSpPr>
            <a:spLocks noGrp="1"/>
          </p:cNvSpPr>
          <p:nvPr>
            <p:ph type="body" sz="quarter" idx="48" hasCustomPrompt="1"/>
          </p:nvPr>
        </p:nvSpPr>
        <p:spPr>
          <a:xfrm>
            <a:off x="5066339"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29" name="Rectangle 28">
            <a:extLst>
              <a:ext uri="{FF2B5EF4-FFF2-40B4-BE49-F238E27FC236}">
                <a16:creationId xmlns:a16="http://schemas.microsoft.com/office/drawing/2014/main" id="{CFDF286F-B122-8449-BEE3-2B10ED896D65}"/>
              </a:ext>
            </a:extLst>
          </p:cNvPr>
          <p:cNvSpPr/>
          <p:nvPr userDrawn="1"/>
        </p:nvSpPr>
        <p:spPr>
          <a:xfrm>
            <a:off x="2691663"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2">
            <a:extLst>
              <a:ext uri="{FF2B5EF4-FFF2-40B4-BE49-F238E27FC236}">
                <a16:creationId xmlns:a16="http://schemas.microsoft.com/office/drawing/2014/main" id="{ABC34E07-9177-E24D-8657-F6C6DABADA89}"/>
              </a:ext>
            </a:extLst>
          </p:cNvPr>
          <p:cNvSpPr>
            <a:spLocks noGrp="1"/>
          </p:cNvSpPr>
          <p:nvPr>
            <p:ph type="body" sz="quarter" idx="49" hasCustomPrompt="1"/>
          </p:nvPr>
        </p:nvSpPr>
        <p:spPr>
          <a:xfrm>
            <a:off x="2698971"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2" name="Rectangle 31">
            <a:extLst>
              <a:ext uri="{FF2B5EF4-FFF2-40B4-BE49-F238E27FC236}">
                <a16:creationId xmlns:a16="http://schemas.microsoft.com/office/drawing/2014/main" id="{621B8B89-AA8F-5B45-ABF0-09063D311C82}"/>
              </a:ext>
            </a:extLst>
          </p:cNvPr>
          <p:cNvSpPr/>
          <p:nvPr userDrawn="1"/>
        </p:nvSpPr>
        <p:spPr>
          <a:xfrm>
            <a:off x="363979"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6FFB4C6-58E5-BC43-8407-D8275054E21A}"/>
              </a:ext>
            </a:extLst>
          </p:cNvPr>
          <p:cNvSpPr>
            <a:spLocks noGrp="1"/>
          </p:cNvSpPr>
          <p:nvPr>
            <p:ph type="body" sz="quarter" idx="50" hasCustomPrompt="1"/>
          </p:nvPr>
        </p:nvSpPr>
        <p:spPr>
          <a:xfrm>
            <a:off x="371287"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4" name="Rectangle 33">
            <a:extLst>
              <a:ext uri="{FF2B5EF4-FFF2-40B4-BE49-F238E27FC236}">
                <a16:creationId xmlns:a16="http://schemas.microsoft.com/office/drawing/2014/main" id="{5E481AEE-345E-5D49-91B4-25B30793FD28}"/>
              </a:ext>
            </a:extLst>
          </p:cNvPr>
          <p:cNvSpPr/>
          <p:nvPr userDrawn="1"/>
        </p:nvSpPr>
        <p:spPr>
          <a:xfrm>
            <a:off x="5059031"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2">
            <a:extLst>
              <a:ext uri="{FF2B5EF4-FFF2-40B4-BE49-F238E27FC236}">
                <a16:creationId xmlns:a16="http://schemas.microsoft.com/office/drawing/2014/main" id="{B668D541-D8AA-F443-843E-189DB0B6BA8F}"/>
              </a:ext>
            </a:extLst>
          </p:cNvPr>
          <p:cNvSpPr>
            <a:spLocks noGrp="1"/>
          </p:cNvSpPr>
          <p:nvPr>
            <p:ph type="body" sz="quarter" idx="51" hasCustomPrompt="1"/>
          </p:nvPr>
        </p:nvSpPr>
        <p:spPr>
          <a:xfrm>
            <a:off x="5066339"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6" name="Rectangle 35">
            <a:extLst>
              <a:ext uri="{FF2B5EF4-FFF2-40B4-BE49-F238E27FC236}">
                <a16:creationId xmlns:a16="http://schemas.microsoft.com/office/drawing/2014/main" id="{CB5FCD85-9F16-0940-B0E8-915E1E3525FA}"/>
              </a:ext>
            </a:extLst>
          </p:cNvPr>
          <p:cNvSpPr/>
          <p:nvPr userDrawn="1"/>
        </p:nvSpPr>
        <p:spPr>
          <a:xfrm>
            <a:off x="2691663"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2">
            <a:extLst>
              <a:ext uri="{FF2B5EF4-FFF2-40B4-BE49-F238E27FC236}">
                <a16:creationId xmlns:a16="http://schemas.microsoft.com/office/drawing/2014/main" id="{93603617-0CF9-904D-8F4A-017222F8B200}"/>
              </a:ext>
            </a:extLst>
          </p:cNvPr>
          <p:cNvSpPr>
            <a:spLocks noGrp="1"/>
          </p:cNvSpPr>
          <p:nvPr>
            <p:ph type="body" sz="quarter" idx="52" hasCustomPrompt="1"/>
          </p:nvPr>
        </p:nvSpPr>
        <p:spPr>
          <a:xfrm>
            <a:off x="2698971"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8" name="Graphic 4">
            <a:extLst>
              <a:ext uri="{FF2B5EF4-FFF2-40B4-BE49-F238E27FC236}">
                <a16:creationId xmlns:a16="http://schemas.microsoft.com/office/drawing/2014/main" id="{AE828EF5-0D1B-754B-969E-9D0A59AF75DF}"/>
              </a:ext>
            </a:extLst>
          </p:cNvPr>
          <p:cNvSpPr/>
          <p:nvPr userDrawn="1"/>
        </p:nvSpPr>
        <p:spPr>
          <a:xfrm rot="16200000">
            <a:off x="1114610" y="2668781"/>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25" name="Slide Number Placeholder 5">
            <a:extLst>
              <a:ext uri="{FF2B5EF4-FFF2-40B4-BE49-F238E27FC236}">
                <a16:creationId xmlns:a16="http://schemas.microsoft.com/office/drawing/2014/main" id="{80D39BC2-6522-2240-B772-C977922EB4E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31" name="Text Box 5">
            <a:extLst>
              <a:ext uri="{FF2B5EF4-FFF2-40B4-BE49-F238E27FC236}">
                <a16:creationId xmlns:a16="http://schemas.microsoft.com/office/drawing/2014/main" id="{B8878355-8FA1-A64A-826F-73DC8A6296C6}"/>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4A5D7934-8875-E14E-A6B9-33448ADCC5E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ED512E4-307B-FC4D-B81A-4D2F635F5792}"/>
              </a:ext>
            </a:extLst>
          </p:cNvPr>
          <p:cNvSpPr/>
          <p:nvPr userDrawn="1"/>
        </p:nvSpPr>
        <p:spPr>
          <a:xfrm>
            <a:off x="-2532904" y="-101562"/>
            <a:ext cx="2532592" cy="1134597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9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with Photo ">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13749" y="1277642"/>
            <a:ext cx="4174526" cy="369088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4" name="Picture Placeholder 33">
            <a:extLst>
              <a:ext uri="{FF2B5EF4-FFF2-40B4-BE49-F238E27FC236}">
                <a16:creationId xmlns:a16="http://schemas.microsoft.com/office/drawing/2014/main" id="{FD46C1F0-A096-0B45-B986-0202590CF874}"/>
              </a:ext>
            </a:extLst>
          </p:cNvPr>
          <p:cNvSpPr>
            <a:spLocks noGrp="1"/>
          </p:cNvSpPr>
          <p:nvPr>
            <p:ph type="pic" sz="quarter" idx="41"/>
          </p:nvPr>
        </p:nvSpPr>
        <p:spPr>
          <a:xfrm>
            <a:off x="361692" y="472748"/>
            <a:ext cx="6836289" cy="922918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6516925 h 9229189"/>
              <a:gd name="connsiteX5" fmla="*/ 6736781 w 6836289"/>
              <a:gd name="connsiteY5" fmla="*/ 6516925 h 9229189"/>
              <a:gd name="connsiteX6" fmla="*/ 6736781 w 6836289"/>
              <a:gd name="connsiteY6" fmla="*/ 8202573 h 9229189"/>
              <a:gd name="connsiteX7" fmla="*/ 6836289 w 6836289"/>
              <a:gd name="connsiteY7" fmla="*/ 8202573 h 9229189"/>
              <a:gd name="connsiteX8" fmla="*/ 6836289 w 6836289"/>
              <a:gd name="connsiteY8" fmla="*/ 8889289 h 9229189"/>
              <a:gd name="connsiteX9" fmla="*/ 6832788 w 6836289"/>
              <a:gd name="connsiteY9" fmla="*/ 8889289 h 9229189"/>
              <a:gd name="connsiteX10" fmla="*/ 6832788 w 6836289"/>
              <a:gd name="connsiteY10" fmla="*/ 9229189 h 9229189"/>
              <a:gd name="connsiteX11" fmla="*/ 0 w 6836289"/>
              <a:gd name="connsiteY11" fmla="*/ 9229189 h 9229189"/>
              <a:gd name="connsiteX12" fmla="*/ 0 w 6836289"/>
              <a:gd name="connsiteY12" fmla="*/ 4495779 h 9229189"/>
              <a:gd name="connsiteX13" fmla="*/ 3826583 w 6836289"/>
              <a:gd name="connsiteY13" fmla="*/ 4495779 h 9229189"/>
              <a:gd name="connsiteX14" fmla="*/ 3826583 w 6836289"/>
              <a:gd name="connsiteY14" fmla="*/ 804894 h 9229189"/>
              <a:gd name="connsiteX15" fmla="*/ 0 w 6836289"/>
              <a:gd name="connsiteY15"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6289" h="9229189">
                <a:moveTo>
                  <a:pt x="0" y="0"/>
                </a:moveTo>
                <a:lnTo>
                  <a:pt x="6832788" y="0"/>
                </a:lnTo>
                <a:lnTo>
                  <a:pt x="6832788" y="3530467"/>
                </a:lnTo>
                <a:lnTo>
                  <a:pt x="6836289" y="3530467"/>
                </a:lnTo>
                <a:lnTo>
                  <a:pt x="6836289" y="6516925"/>
                </a:lnTo>
                <a:lnTo>
                  <a:pt x="6736781" y="6516925"/>
                </a:lnTo>
                <a:lnTo>
                  <a:pt x="6736781" y="8202573"/>
                </a:lnTo>
                <a:lnTo>
                  <a:pt x="6836289" y="8202573"/>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0" name="Text Placeholder 23">
            <a:extLst>
              <a:ext uri="{FF2B5EF4-FFF2-40B4-BE49-F238E27FC236}">
                <a16:creationId xmlns:a16="http://schemas.microsoft.com/office/drawing/2014/main" id="{1C0FAA50-E923-5A43-9BE7-ED908F0A4B53}"/>
              </a:ext>
            </a:extLst>
          </p:cNvPr>
          <p:cNvSpPr>
            <a:spLocks noGrp="1"/>
          </p:cNvSpPr>
          <p:nvPr>
            <p:ph type="body" sz="quarter" idx="14" hasCustomPrompt="1"/>
          </p:nvPr>
        </p:nvSpPr>
        <p:spPr>
          <a:xfrm>
            <a:off x="2994509" y="3646349"/>
            <a:ext cx="785328" cy="1056986"/>
          </a:xfrm>
        </p:spPr>
        <p:txBody>
          <a:bodyPr anchor="t">
            <a:normAutofit/>
          </a:bodyPr>
          <a:lstStyle>
            <a:lvl1pPr marL="0" indent="0" algn="r">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4126624C-67EC-2E4D-AC23-5F3675D3F545}"/>
              </a:ext>
            </a:extLst>
          </p:cNvPr>
          <p:cNvSpPr>
            <a:spLocks noGrp="1"/>
          </p:cNvSpPr>
          <p:nvPr>
            <p:ph type="body" sz="quarter" idx="13" hasCustomPrompt="1"/>
          </p:nvPr>
        </p:nvSpPr>
        <p:spPr>
          <a:xfrm>
            <a:off x="491225" y="1740008"/>
            <a:ext cx="3288612" cy="2623117"/>
          </a:xfrm>
        </p:spPr>
        <p:txBody>
          <a:bodyPr anchor="ctr">
            <a:normAutofit/>
          </a:bodyPr>
          <a:lstStyle>
            <a:lvl1pPr marL="0" indent="0" algn="ctr">
              <a:lnSpc>
                <a:spcPts val="1760"/>
              </a:lnSpc>
              <a:spcBef>
                <a:spcPts val="0"/>
              </a:spcBef>
              <a:buNone/>
              <a:defRPr sz="1600" b="0" i="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a:t>
            </a:r>
          </a:p>
        </p:txBody>
      </p:sp>
      <p:sp>
        <p:nvSpPr>
          <p:cNvPr id="32" name="Text Placeholder 23">
            <a:extLst>
              <a:ext uri="{FF2B5EF4-FFF2-40B4-BE49-F238E27FC236}">
                <a16:creationId xmlns:a16="http://schemas.microsoft.com/office/drawing/2014/main" id="{8825B92F-5B8F-F94C-9998-2C620B047B54}"/>
              </a:ext>
            </a:extLst>
          </p:cNvPr>
          <p:cNvSpPr>
            <a:spLocks noGrp="1"/>
          </p:cNvSpPr>
          <p:nvPr>
            <p:ph type="body" sz="quarter" idx="15" hasCustomPrompt="1"/>
          </p:nvPr>
        </p:nvSpPr>
        <p:spPr>
          <a:xfrm>
            <a:off x="482317" y="1713988"/>
            <a:ext cx="2003444" cy="936605"/>
          </a:xfrm>
        </p:spPr>
        <p:txBody>
          <a:bodyPr anchor="t">
            <a:normAutofit/>
          </a:bodyPr>
          <a:lstStyle>
            <a:lvl1pPr marL="0" indent="0" algn="l">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35" name="Graphic 4">
            <a:extLst>
              <a:ext uri="{FF2B5EF4-FFF2-40B4-BE49-F238E27FC236}">
                <a16:creationId xmlns:a16="http://schemas.microsoft.com/office/drawing/2014/main" id="{00447948-3918-3049-99E7-73369E8A4A46}"/>
              </a:ext>
            </a:extLst>
          </p:cNvPr>
          <p:cNvSpPr/>
          <p:nvPr userDrawn="1"/>
        </p:nvSpPr>
        <p:spPr>
          <a:xfrm rot="10800000">
            <a:off x="7098479" y="698967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2" name="Slide Number Placeholder 5">
            <a:extLst>
              <a:ext uri="{FF2B5EF4-FFF2-40B4-BE49-F238E27FC236}">
                <a16:creationId xmlns:a16="http://schemas.microsoft.com/office/drawing/2014/main" id="{11E60EC9-0F20-194C-B4BF-A3ADBA31453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3" name="Text Box 5">
            <a:extLst>
              <a:ext uri="{FF2B5EF4-FFF2-40B4-BE49-F238E27FC236}">
                <a16:creationId xmlns:a16="http://schemas.microsoft.com/office/drawing/2014/main" id="{165F83AC-2289-DE44-AF5F-1E0FE2A43501}"/>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9309C89-760E-CA4F-B65C-8A73192EF55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308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403762" y="-1"/>
            <a:ext cx="3517446" cy="9892145"/>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9" name="Text Placeholder 32">
            <a:extLst>
              <a:ext uri="{FF2B5EF4-FFF2-40B4-BE49-F238E27FC236}">
                <a16:creationId xmlns:a16="http://schemas.microsoft.com/office/drawing/2014/main" id="{56F1D198-2B0B-C84A-A324-B6002954666B}"/>
              </a:ext>
            </a:extLst>
          </p:cNvPr>
          <p:cNvSpPr>
            <a:spLocks noGrp="1"/>
          </p:cNvSpPr>
          <p:nvPr>
            <p:ph type="body" sz="quarter" idx="43" hasCustomPrompt="1"/>
          </p:nvPr>
        </p:nvSpPr>
        <p:spPr>
          <a:xfrm>
            <a:off x="671484" y="4966728"/>
            <a:ext cx="2966985" cy="4726984"/>
          </a:xfrm>
        </p:spPr>
        <p:txBody>
          <a:bodyPr numCol="1"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0" name="Text Placeholder 32">
            <a:extLst>
              <a:ext uri="{FF2B5EF4-FFF2-40B4-BE49-F238E27FC236}">
                <a16:creationId xmlns:a16="http://schemas.microsoft.com/office/drawing/2014/main" id="{931655E4-399C-8841-B4C7-C899F1EB5121}"/>
              </a:ext>
            </a:extLst>
          </p:cNvPr>
          <p:cNvSpPr>
            <a:spLocks noGrp="1"/>
          </p:cNvSpPr>
          <p:nvPr>
            <p:ph type="body" sz="quarter" idx="46" hasCustomPrompt="1"/>
          </p:nvPr>
        </p:nvSpPr>
        <p:spPr>
          <a:xfrm>
            <a:off x="671484" y="1968012"/>
            <a:ext cx="2966985" cy="2541673"/>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1" name="Text Placeholder 32">
            <a:extLst>
              <a:ext uri="{FF2B5EF4-FFF2-40B4-BE49-F238E27FC236}">
                <a16:creationId xmlns:a16="http://schemas.microsoft.com/office/drawing/2014/main" id="{9DD21B36-A2C1-AD45-BE5F-D8F066F37045}"/>
              </a:ext>
            </a:extLst>
          </p:cNvPr>
          <p:cNvSpPr>
            <a:spLocks noGrp="1"/>
          </p:cNvSpPr>
          <p:nvPr>
            <p:ph type="body" sz="quarter" idx="30" hasCustomPrompt="1"/>
          </p:nvPr>
        </p:nvSpPr>
        <p:spPr>
          <a:xfrm>
            <a:off x="671484" y="643386"/>
            <a:ext cx="2864232" cy="879667"/>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32" name="Straight Connector 31">
            <a:extLst>
              <a:ext uri="{FF2B5EF4-FFF2-40B4-BE49-F238E27FC236}">
                <a16:creationId xmlns:a16="http://schemas.microsoft.com/office/drawing/2014/main" id="{2C0E874D-1969-874B-94FC-2D50598AF4E9}"/>
              </a:ext>
            </a:extLst>
          </p:cNvPr>
          <p:cNvCxnSpPr>
            <a:cxnSpLocks/>
          </p:cNvCxnSpPr>
          <p:nvPr userDrawn="1"/>
        </p:nvCxnSpPr>
        <p:spPr>
          <a:xfrm>
            <a:off x="819786" y="1602856"/>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39" name="Picture Placeholder 38">
            <a:extLst>
              <a:ext uri="{FF2B5EF4-FFF2-40B4-BE49-F238E27FC236}">
                <a16:creationId xmlns:a16="http://schemas.microsoft.com/office/drawing/2014/main" id="{E4CC9847-5F0D-2747-965E-DDB49A0782BF}"/>
              </a:ext>
            </a:extLst>
          </p:cNvPr>
          <p:cNvSpPr>
            <a:spLocks noGrp="1"/>
          </p:cNvSpPr>
          <p:nvPr>
            <p:ph type="pic" sz="quarter" idx="41"/>
          </p:nvPr>
        </p:nvSpPr>
        <p:spPr>
          <a:xfrm>
            <a:off x="3921209" y="463140"/>
            <a:ext cx="3234704" cy="9108372"/>
          </a:xfrm>
          <a:custGeom>
            <a:avLst/>
            <a:gdLst>
              <a:gd name="connsiteX0" fmla="*/ 0 w 3234704"/>
              <a:gd name="connsiteY0" fmla="*/ 0 h 9108372"/>
              <a:gd name="connsiteX1" fmla="*/ 3233048 w 3234704"/>
              <a:gd name="connsiteY1" fmla="*/ 0 h 9108372"/>
              <a:gd name="connsiteX2" fmla="*/ 3233048 w 3234704"/>
              <a:gd name="connsiteY2" fmla="*/ 3484251 h 9108372"/>
              <a:gd name="connsiteX3" fmla="*/ 3234704 w 3234704"/>
              <a:gd name="connsiteY3" fmla="*/ 3484251 h 9108372"/>
              <a:gd name="connsiteX4" fmla="*/ 3234704 w 3234704"/>
              <a:gd name="connsiteY4" fmla="*/ 6526533 h 9108372"/>
              <a:gd name="connsiteX5" fmla="*/ 3177264 w 3234704"/>
              <a:gd name="connsiteY5" fmla="*/ 6526533 h 9108372"/>
              <a:gd name="connsiteX6" fmla="*/ 3177264 w 3234704"/>
              <a:gd name="connsiteY6" fmla="*/ 8212181 h 9108372"/>
              <a:gd name="connsiteX7" fmla="*/ 3234704 w 3234704"/>
              <a:gd name="connsiteY7" fmla="*/ 8212181 h 9108372"/>
              <a:gd name="connsiteX8" fmla="*/ 3234704 w 3234704"/>
              <a:gd name="connsiteY8" fmla="*/ 8772922 h 9108372"/>
              <a:gd name="connsiteX9" fmla="*/ 3233048 w 3234704"/>
              <a:gd name="connsiteY9" fmla="*/ 8772922 h 9108372"/>
              <a:gd name="connsiteX10" fmla="*/ 3233048 w 3234704"/>
              <a:gd name="connsiteY10" fmla="*/ 9108372 h 9108372"/>
              <a:gd name="connsiteX11" fmla="*/ 0 w 3234704"/>
              <a:gd name="connsiteY11" fmla="*/ 9108372 h 910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704" h="9108372">
                <a:moveTo>
                  <a:pt x="0" y="0"/>
                </a:moveTo>
                <a:lnTo>
                  <a:pt x="3233048" y="0"/>
                </a:lnTo>
                <a:lnTo>
                  <a:pt x="3233048" y="3484251"/>
                </a:lnTo>
                <a:lnTo>
                  <a:pt x="3234704" y="3484251"/>
                </a:lnTo>
                <a:lnTo>
                  <a:pt x="3234704" y="6526533"/>
                </a:lnTo>
                <a:lnTo>
                  <a:pt x="3177264" y="6526533"/>
                </a:lnTo>
                <a:lnTo>
                  <a:pt x="3177264" y="8212181"/>
                </a:lnTo>
                <a:lnTo>
                  <a:pt x="3234704" y="8212181"/>
                </a:lnTo>
                <a:lnTo>
                  <a:pt x="3234704" y="8772922"/>
                </a:lnTo>
                <a:lnTo>
                  <a:pt x="3233048" y="8772922"/>
                </a:lnTo>
                <a:lnTo>
                  <a:pt x="3233048" y="9108372"/>
                </a:lnTo>
                <a:lnTo>
                  <a:pt x="0" y="9108372"/>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0" name="Graphic 4">
            <a:extLst>
              <a:ext uri="{FF2B5EF4-FFF2-40B4-BE49-F238E27FC236}">
                <a16:creationId xmlns:a16="http://schemas.microsoft.com/office/drawing/2014/main" id="{B4FDC610-BDA8-F145-BC68-55F8A476E986}"/>
              </a:ext>
            </a:extLst>
          </p:cNvPr>
          <p:cNvSpPr/>
          <p:nvPr userDrawn="1"/>
        </p:nvSpPr>
        <p:spPr>
          <a:xfrm rot="10800000">
            <a:off x="7098479" y="698967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3" name="Slide Number Placeholder 5">
            <a:extLst>
              <a:ext uri="{FF2B5EF4-FFF2-40B4-BE49-F238E27FC236}">
                <a16:creationId xmlns:a16="http://schemas.microsoft.com/office/drawing/2014/main" id="{72886189-7816-1D48-97CE-3CE81316C434}"/>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4" name="Text Box 5">
            <a:extLst>
              <a:ext uri="{FF2B5EF4-FFF2-40B4-BE49-F238E27FC236}">
                <a16:creationId xmlns:a16="http://schemas.microsoft.com/office/drawing/2014/main" id="{B3C500CB-52C0-4742-A831-45F333A308B9}"/>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1D6DE47F-0E17-EC4B-8873-CD29009E7196}"/>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21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Slide Number Placeholder 5">
            <a:extLst>
              <a:ext uri="{FF2B5EF4-FFF2-40B4-BE49-F238E27FC236}">
                <a16:creationId xmlns:a16="http://schemas.microsoft.com/office/drawing/2014/main" id="{561A5571-B1DC-CB41-9630-05AD03F8C62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32" name="Text Box 5">
            <a:extLst>
              <a:ext uri="{FF2B5EF4-FFF2-40B4-BE49-F238E27FC236}">
                <a16:creationId xmlns:a16="http://schemas.microsoft.com/office/drawing/2014/main" id="{10842E1E-76C3-F14A-836E-EB9A0EDF1F3C}"/>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91385568-4687-5B44-97BE-CBF66493DBA0}"/>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2B26CA4D-2206-644B-BD65-754E83CF460F}"/>
              </a:ext>
            </a:extLst>
          </p:cNvPr>
          <p:cNvSpPr/>
          <p:nvPr userDrawn="1"/>
        </p:nvSpPr>
        <p:spPr>
          <a:xfrm flipV="1">
            <a:off x="634999" y="1847619"/>
            <a:ext cx="6924675" cy="793180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32">
            <a:extLst>
              <a:ext uri="{FF2B5EF4-FFF2-40B4-BE49-F238E27FC236}">
                <a16:creationId xmlns:a16="http://schemas.microsoft.com/office/drawing/2014/main" id="{877A0643-8FF7-5245-8653-0533C49FF165}"/>
              </a:ext>
            </a:extLst>
          </p:cNvPr>
          <p:cNvSpPr>
            <a:spLocks noGrp="1"/>
          </p:cNvSpPr>
          <p:nvPr>
            <p:ph type="body" sz="quarter" idx="30" hasCustomPrompt="1"/>
          </p:nvPr>
        </p:nvSpPr>
        <p:spPr>
          <a:xfrm>
            <a:off x="957943" y="643386"/>
            <a:ext cx="6172289" cy="825011"/>
          </a:xfrm>
        </p:spPr>
        <p:txBody>
          <a:bodyPr>
            <a:noAutofit/>
          </a:bodyPr>
          <a:lstStyle>
            <a:lvl1pPr marL="0" indent="0" algn="r">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40" name="Straight Connector 39">
            <a:extLst>
              <a:ext uri="{FF2B5EF4-FFF2-40B4-BE49-F238E27FC236}">
                <a16:creationId xmlns:a16="http://schemas.microsoft.com/office/drawing/2014/main" id="{91FC04CF-13B9-2343-B53D-AC963968BAD6}"/>
              </a:ext>
            </a:extLst>
          </p:cNvPr>
          <p:cNvCxnSpPr>
            <a:cxnSpLocks/>
          </p:cNvCxnSpPr>
          <p:nvPr userDrawn="1"/>
        </p:nvCxnSpPr>
        <p:spPr>
          <a:xfrm>
            <a:off x="6644923" y="1104017"/>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41" name="Text Placeholder 32">
            <a:extLst>
              <a:ext uri="{FF2B5EF4-FFF2-40B4-BE49-F238E27FC236}">
                <a16:creationId xmlns:a16="http://schemas.microsoft.com/office/drawing/2014/main" id="{46071658-149C-EF41-90CF-FDB3AAB487ED}"/>
              </a:ext>
            </a:extLst>
          </p:cNvPr>
          <p:cNvSpPr>
            <a:spLocks noGrp="1"/>
          </p:cNvSpPr>
          <p:nvPr>
            <p:ph type="body" sz="quarter" idx="32" hasCustomPrompt="1"/>
          </p:nvPr>
        </p:nvSpPr>
        <p:spPr>
          <a:xfrm>
            <a:off x="986804" y="4039491"/>
            <a:ext cx="6143428" cy="6163784"/>
          </a:xfrm>
        </p:spPr>
        <p:txBody>
          <a:bodyPr numCol="2"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42" name="Text Placeholder 32">
            <a:extLst>
              <a:ext uri="{FF2B5EF4-FFF2-40B4-BE49-F238E27FC236}">
                <a16:creationId xmlns:a16="http://schemas.microsoft.com/office/drawing/2014/main" id="{25C8C554-6CA5-4344-BA89-9C5DD05D4CD8}"/>
              </a:ext>
            </a:extLst>
          </p:cNvPr>
          <p:cNvSpPr>
            <a:spLocks noGrp="1"/>
          </p:cNvSpPr>
          <p:nvPr>
            <p:ph type="body" sz="quarter" idx="46" hasCustomPrompt="1"/>
          </p:nvPr>
        </p:nvSpPr>
        <p:spPr>
          <a:xfrm>
            <a:off x="986804" y="2318028"/>
            <a:ext cx="6143428" cy="1342243"/>
          </a:xfrm>
        </p:spPr>
        <p:txBody>
          <a:bodyPr numCol="1" spcCol="288000" anchor="t">
            <a:noAutofit/>
          </a:bodyPr>
          <a:lstStyle>
            <a:lvl1pPr marL="0" marR="0" indent="0" algn="r"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p:txBody>
      </p:sp>
      <p:sp>
        <p:nvSpPr>
          <p:cNvPr id="47" name="Graphic 4">
            <a:extLst>
              <a:ext uri="{FF2B5EF4-FFF2-40B4-BE49-F238E27FC236}">
                <a16:creationId xmlns:a16="http://schemas.microsoft.com/office/drawing/2014/main" id="{091DE449-260F-2041-AD24-A5E3656E69DB}"/>
              </a:ext>
            </a:extLst>
          </p:cNvPr>
          <p:cNvSpPr/>
          <p:nvPr userDrawn="1"/>
        </p:nvSpPr>
        <p:spPr>
          <a:xfrm rot="10800000">
            <a:off x="512397" y="7344005"/>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415675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07" name="Graphic 4">
            <a:extLst>
              <a:ext uri="{FF2B5EF4-FFF2-40B4-BE49-F238E27FC236}">
                <a16:creationId xmlns:a16="http://schemas.microsoft.com/office/drawing/2014/main" id="{43FF97AB-3A57-1449-AFDB-3B7A006FB0B3}"/>
              </a:ext>
            </a:extLst>
          </p:cNvPr>
          <p:cNvGrpSpPr/>
          <p:nvPr userDrawn="1"/>
        </p:nvGrpSpPr>
        <p:grpSpPr>
          <a:xfrm>
            <a:off x="-1378309" y="4351494"/>
            <a:ext cx="3456999" cy="4296157"/>
            <a:chOff x="6253530" y="4464025"/>
            <a:chExt cx="862777" cy="1072209"/>
          </a:xfrm>
          <a:noFill/>
        </p:grpSpPr>
        <p:sp>
          <p:nvSpPr>
            <p:cNvPr id="308" name="Freeform 307">
              <a:extLst>
                <a:ext uri="{FF2B5EF4-FFF2-40B4-BE49-F238E27FC236}">
                  <a16:creationId xmlns:a16="http://schemas.microsoft.com/office/drawing/2014/main" id="{52E4CD83-B469-924C-9A21-2445BF03EE64}"/>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3DBE64CB-818E-EE43-A978-924E51F5086B}"/>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
        <p:nvSpPr>
          <p:cNvPr id="649" name="Graphic 4">
            <a:extLst>
              <a:ext uri="{FF2B5EF4-FFF2-40B4-BE49-F238E27FC236}">
                <a16:creationId xmlns:a16="http://schemas.microsoft.com/office/drawing/2014/main" id="{848B1185-D852-D642-89CB-2349984E4AFA}"/>
              </a:ext>
            </a:extLst>
          </p:cNvPr>
          <p:cNvSpPr/>
          <p:nvPr userDrawn="1"/>
        </p:nvSpPr>
        <p:spPr>
          <a:xfrm rot="10800000">
            <a:off x="377021" y="-15100"/>
            <a:ext cx="5689950" cy="6039526"/>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B41F7A"/>
          </a:solidFill>
          <a:ln w="2370" cap="flat">
            <a:noFill/>
            <a:prstDash val="solid"/>
            <a:miter/>
          </a:ln>
        </p:spPr>
        <p:txBody>
          <a:bodyPr rtlCol="0" anchor="ctr"/>
          <a:lstStyle/>
          <a:p>
            <a:endParaRPr lang="en-US"/>
          </a:p>
        </p:txBody>
      </p:sp>
      <p:sp>
        <p:nvSpPr>
          <p:cNvPr id="650" name="Graphic 4">
            <a:extLst>
              <a:ext uri="{FF2B5EF4-FFF2-40B4-BE49-F238E27FC236}">
                <a16:creationId xmlns:a16="http://schemas.microsoft.com/office/drawing/2014/main" id="{831C5895-774F-9849-A25B-4947DE587779}"/>
              </a:ext>
            </a:extLst>
          </p:cNvPr>
          <p:cNvSpPr/>
          <p:nvPr userDrawn="1"/>
        </p:nvSpPr>
        <p:spPr>
          <a:xfrm rot="10800000">
            <a:off x="6648782" y="433877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648" name="Picture Placeholder 647">
            <a:extLst>
              <a:ext uri="{FF2B5EF4-FFF2-40B4-BE49-F238E27FC236}">
                <a16:creationId xmlns:a16="http://schemas.microsoft.com/office/drawing/2014/main" id="{70C6D80E-27A4-AC4F-98E9-5477F8B051E8}"/>
              </a:ext>
            </a:extLst>
          </p:cNvPr>
          <p:cNvSpPr>
            <a:spLocks noGrp="1"/>
          </p:cNvSpPr>
          <p:nvPr>
            <p:ph type="pic" sz="quarter" idx="10"/>
          </p:nvPr>
        </p:nvSpPr>
        <p:spPr>
          <a:xfrm>
            <a:off x="476524" y="0"/>
            <a:ext cx="6244928" cy="6575080"/>
          </a:xfrm>
          <a:custGeom>
            <a:avLst/>
            <a:gdLst>
              <a:gd name="connsiteX0" fmla="*/ 5590447 w 6244928"/>
              <a:gd name="connsiteY0" fmla="*/ 0 h 6575080"/>
              <a:gd name="connsiteX1" fmla="*/ 6244928 w 6244928"/>
              <a:gd name="connsiteY1" fmla="*/ 0 h 6575080"/>
              <a:gd name="connsiteX2" fmla="*/ 6244928 w 6244928"/>
              <a:gd name="connsiteY2" fmla="*/ 4338777 h 6575080"/>
              <a:gd name="connsiteX3" fmla="*/ 6172252 w 6244928"/>
              <a:gd name="connsiteY3" fmla="*/ 4338777 h 6575080"/>
              <a:gd name="connsiteX4" fmla="*/ 6172252 w 6244928"/>
              <a:gd name="connsiteY4" fmla="*/ 6024425 h 6575080"/>
              <a:gd name="connsiteX5" fmla="*/ 6244928 w 6244928"/>
              <a:gd name="connsiteY5" fmla="*/ 6024425 h 6575080"/>
              <a:gd name="connsiteX6" fmla="*/ 6244928 w 6244928"/>
              <a:gd name="connsiteY6" fmla="*/ 6575080 h 6575080"/>
              <a:gd name="connsiteX7" fmla="*/ 0 w 6244928"/>
              <a:gd name="connsiteY7" fmla="*/ 6575080 h 6575080"/>
              <a:gd name="connsiteX8" fmla="*/ 0 w 6244928"/>
              <a:gd name="connsiteY8" fmla="*/ 6024426 h 6575080"/>
              <a:gd name="connsiteX9" fmla="*/ 5590447 w 6244928"/>
              <a:gd name="connsiteY9" fmla="*/ 6024426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5590447" y="0"/>
                </a:moveTo>
                <a:lnTo>
                  <a:pt x="6244928" y="0"/>
                </a:lnTo>
                <a:lnTo>
                  <a:pt x="6244928" y="4338777"/>
                </a:lnTo>
                <a:lnTo>
                  <a:pt x="6172252" y="4338777"/>
                </a:lnTo>
                <a:lnTo>
                  <a:pt x="6172252" y="6024425"/>
                </a:lnTo>
                <a:lnTo>
                  <a:pt x="6244928" y="6024425"/>
                </a:lnTo>
                <a:lnTo>
                  <a:pt x="6244928" y="6575080"/>
                </a:lnTo>
                <a:lnTo>
                  <a:pt x="0" y="6575080"/>
                </a:lnTo>
                <a:lnTo>
                  <a:pt x="0" y="6024426"/>
                </a:lnTo>
                <a:lnTo>
                  <a:pt x="5590447" y="6024426"/>
                </a:lnTo>
                <a:close/>
              </a:path>
            </a:pathLst>
          </a:custGeom>
          <a:solidFill>
            <a:schemeClr val="bg1">
              <a:lumMod val="85000"/>
            </a:schemeClr>
          </a:solidFill>
        </p:spPr>
        <p:txBody>
          <a:bodyPr wrap="square">
            <a:noAutofit/>
          </a:bodyPr>
          <a:lstStyle>
            <a:lvl1pPr marL="0" indent="0">
              <a:buNone/>
              <a:defRPr sz="900"/>
            </a:lvl1pPr>
          </a:lstStyle>
          <a:p>
            <a:endParaRPr lang="en-US" dirty="0"/>
          </a:p>
        </p:txBody>
      </p:sp>
      <p:sp>
        <p:nvSpPr>
          <p:cNvPr id="642" name="Text Placeholder 32">
            <a:extLst>
              <a:ext uri="{FF2B5EF4-FFF2-40B4-BE49-F238E27FC236}">
                <a16:creationId xmlns:a16="http://schemas.microsoft.com/office/drawing/2014/main" id="{76337943-5F68-DC4E-93A3-EB4680D5B7E6}"/>
              </a:ext>
            </a:extLst>
          </p:cNvPr>
          <p:cNvSpPr>
            <a:spLocks noGrp="1"/>
          </p:cNvSpPr>
          <p:nvPr>
            <p:ph type="body" sz="quarter" idx="46" hasCustomPrompt="1"/>
          </p:nvPr>
        </p:nvSpPr>
        <p:spPr>
          <a:xfrm>
            <a:off x="588201" y="1419577"/>
            <a:ext cx="5217513"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643" name="Text Placeholder 32">
            <a:extLst>
              <a:ext uri="{FF2B5EF4-FFF2-40B4-BE49-F238E27FC236}">
                <a16:creationId xmlns:a16="http://schemas.microsoft.com/office/drawing/2014/main" id="{DF7C6F0B-1BC3-9746-9AA7-6264FD7B9DDC}"/>
              </a:ext>
            </a:extLst>
          </p:cNvPr>
          <p:cNvSpPr>
            <a:spLocks noGrp="1"/>
          </p:cNvSpPr>
          <p:nvPr>
            <p:ph type="body" sz="quarter" idx="30" hasCustomPrompt="1"/>
          </p:nvPr>
        </p:nvSpPr>
        <p:spPr>
          <a:xfrm>
            <a:off x="570165" y="643386"/>
            <a:ext cx="5231585" cy="743603"/>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644" name="Straight Connector 643">
            <a:extLst>
              <a:ext uri="{FF2B5EF4-FFF2-40B4-BE49-F238E27FC236}">
                <a16:creationId xmlns:a16="http://schemas.microsoft.com/office/drawing/2014/main" id="{E8BE033D-1EB3-D049-B46B-6E506E86BD06}"/>
              </a:ext>
            </a:extLst>
          </p:cNvPr>
          <p:cNvCxnSpPr>
            <a:cxnSpLocks/>
          </p:cNvCxnSpPr>
          <p:nvPr userDrawn="1"/>
        </p:nvCxnSpPr>
        <p:spPr>
          <a:xfrm>
            <a:off x="677198" y="5494379"/>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645" name="Text Placeholder 32">
            <a:extLst>
              <a:ext uri="{FF2B5EF4-FFF2-40B4-BE49-F238E27FC236}">
                <a16:creationId xmlns:a16="http://schemas.microsoft.com/office/drawing/2014/main" id="{3898DD2C-26F4-774B-9DED-65DF943D187E}"/>
              </a:ext>
            </a:extLst>
          </p:cNvPr>
          <p:cNvSpPr>
            <a:spLocks noGrp="1"/>
          </p:cNvSpPr>
          <p:nvPr>
            <p:ph type="body" sz="quarter" idx="32" hasCustomPrompt="1"/>
          </p:nvPr>
        </p:nvSpPr>
        <p:spPr>
          <a:xfrm>
            <a:off x="588201" y="3309278"/>
            <a:ext cx="5217513" cy="2409352"/>
          </a:xfrm>
        </p:spPr>
        <p:txBody>
          <a:bodyPr numCol="2"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cxnSp>
        <p:nvCxnSpPr>
          <p:cNvPr id="651" name="Straight Connector 650">
            <a:extLst>
              <a:ext uri="{FF2B5EF4-FFF2-40B4-BE49-F238E27FC236}">
                <a16:creationId xmlns:a16="http://schemas.microsoft.com/office/drawing/2014/main" id="{F5625A6A-CF12-1E48-84F6-9A06BAFC2762}"/>
              </a:ext>
            </a:extLst>
          </p:cNvPr>
          <p:cNvCxnSpPr>
            <a:cxnSpLocks/>
          </p:cNvCxnSpPr>
          <p:nvPr userDrawn="1"/>
        </p:nvCxnSpPr>
        <p:spPr>
          <a:xfrm>
            <a:off x="2709368" y="9064210"/>
            <a:ext cx="4825321"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pic>
        <p:nvPicPr>
          <p:cNvPr id="306" name="Picture 305">
            <a:extLst>
              <a:ext uri="{FF2B5EF4-FFF2-40B4-BE49-F238E27FC236}">
                <a16:creationId xmlns:a16="http://schemas.microsoft.com/office/drawing/2014/main" id="{7399FE5E-8536-1F4D-A0E0-28DF02946090}"/>
              </a:ext>
            </a:extLst>
          </p:cNvPr>
          <p:cNvPicPr>
            <a:picLocks noChangeAspect="1"/>
          </p:cNvPicPr>
          <p:nvPr userDrawn="1"/>
        </p:nvPicPr>
        <p:blipFill>
          <a:blip r:embed="rId2"/>
          <a:stretch>
            <a:fillRect/>
          </a:stretch>
        </p:blipFill>
        <p:spPr>
          <a:xfrm>
            <a:off x="4591231" y="9415463"/>
            <a:ext cx="2421038" cy="1054200"/>
          </a:xfrm>
          <a:prstGeom prst="rect">
            <a:avLst/>
          </a:prstGeom>
        </p:spPr>
      </p:pic>
      <p:sp>
        <p:nvSpPr>
          <p:cNvPr id="310" name="Rectangle 309">
            <a:extLst>
              <a:ext uri="{FF2B5EF4-FFF2-40B4-BE49-F238E27FC236}">
                <a16:creationId xmlns:a16="http://schemas.microsoft.com/office/drawing/2014/main" id="{282CCAA4-AFE5-F44D-8E7F-AE09FFF30460}"/>
              </a:ext>
            </a:extLst>
          </p:cNvPr>
          <p:cNvSpPr/>
          <p:nvPr userDrawn="1"/>
        </p:nvSpPr>
        <p:spPr>
          <a:xfrm>
            <a:off x="-2475511" y="-15099"/>
            <a:ext cx="2463497" cy="1070691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543ECFF6-1241-1748-A6FB-94498AE63BB6}"/>
              </a:ext>
            </a:extLst>
          </p:cNvPr>
          <p:cNvSpPr/>
          <p:nvPr userDrawn="1"/>
        </p:nvSpPr>
        <p:spPr>
          <a:xfrm>
            <a:off x="0" y="8850888"/>
            <a:ext cx="2884195" cy="4464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312" name="Graphic 4">
            <a:extLst>
              <a:ext uri="{FF2B5EF4-FFF2-40B4-BE49-F238E27FC236}">
                <a16:creationId xmlns:a16="http://schemas.microsoft.com/office/drawing/2014/main" id="{DE711B58-8E55-CE44-A542-6BB8F376A6E3}"/>
              </a:ext>
            </a:extLst>
          </p:cNvPr>
          <p:cNvGrpSpPr/>
          <p:nvPr userDrawn="1"/>
        </p:nvGrpSpPr>
        <p:grpSpPr>
          <a:xfrm>
            <a:off x="266105" y="8994647"/>
            <a:ext cx="2443266" cy="158969"/>
            <a:chOff x="5110187" y="5455349"/>
            <a:chExt cx="824832" cy="53667"/>
          </a:xfrm>
          <a:solidFill>
            <a:srgbClr val="FFFFFF"/>
          </a:solidFill>
        </p:grpSpPr>
        <p:sp>
          <p:nvSpPr>
            <p:cNvPr id="313" name="Freeform 312">
              <a:extLst>
                <a:ext uri="{FF2B5EF4-FFF2-40B4-BE49-F238E27FC236}">
                  <a16:creationId xmlns:a16="http://schemas.microsoft.com/office/drawing/2014/main" id="{1FEF73EF-2750-B940-9DBF-8170F595F233}"/>
                </a:ext>
              </a:extLst>
            </p:cNvPr>
            <p:cNvSpPr/>
            <p:nvPr/>
          </p:nvSpPr>
          <p:spPr>
            <a:xfrm>
              <a:off x="5110187"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B7F4FF73-2D02-0143-9A58-87090BED0DA4}"/>
                </a:ext>
              </a:extLst>
            </p:cNvPr>
            <p:cNvSpPr/>
            <p:nvPr/>
          </p:nvSpPr>
          <p:spPr>
            <a:xfrm>
              <a:off x="516423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70F20CDA-0AF3-2548-97F6-9761B6B83B8C}"/>
                </a:ext>
              </a:extLst>
            </p:cNvPr>
            <p:cNvSpPr/>
            <p:nvPr/>
          </p:nvSpPr>
          <p:spPr>
            <a:xfrm>
              <a:off x="521789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AA511790-034D-4C46-A9DA-7AF041E50B87}"/>
                </a:ext>
              </a:extLst>
            </p:cNvPr>
            <p:cNvSpPr/>
            <p:nvPr/>
          </p:nvSpPr>
          <p:spPr>
            <a:xfrm>
              <a:off x="5275767"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CFBACCE6-AC32-AD4E-A8D1-0FE6492EBAF8}"/>
                </a:ext>
              </a:extLst>
            </p:cNvPr>
            <p:cNvSpPr/>
            <p:nvPr/>
          </p:nvSpPr>
          <p:spPr>
            <a:xfrm>
              <a:off x="5292248"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1"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5" y="0"/>
                    <a:pt x="14948" y="0"/>
                  </a:cubicBezTo>
                  <a:cubicBezTo>
                    <a:pt x="19548" y="0"/>
                    <a:pt x="23764" y="1150"/>
                    <a:pt x="28363" y="3067"/>
                  </a:cubicBezTo>
                  <a:lnTo>
                    <a:pt x="25297" y="10350"/>
                  </a:lnTo>
                  <a:cubicBezTo>
                    <a:pt x="23380" y="9584"/>
                    <a:pt x="21464" y="8817"/>
                    <a:pt x="19931" y="8433"/>
                  </a:cubicBezTo>
                  <a:cubicBezTo>
                    <a:pt x="18398" y="8050"/>
                    <a:pt x="16481"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0"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BF7B8D74-9238-6042-9D2E-7C03882CB1E7}"/>
                </a:ext>
              </a:extLst>
            </p:cNvPr>
            <p:cNvSpPr/>
            <p:nvPr/>
          </p:nvSpPr>
          <p:spPr>
            <a:xfrm>
              <a:off x="5328660" y="5468766"/>
              <a:ext cx="57109" cy="39101"/>
            </a:xfrm>
            <a:custGeom>
              <a:avLst/>
              <a:gdLst>
                <a:gd name="connsiteX0" fmla="*/ 34113 w 57109"/>
                <a:gd name="connsiteY0" fmla="*/ 39101 h 39101"/>
                <a:gd name="connsiteX1" fmla="*/ 23764 w 57109"/>
                <a:gd name="connsiteY1" fmla="*/ 39101 h 39101"/>
                <a:gd name="connsiteX2" fmla="*/ 23764 w 57109"/>
                <a:gd name="connsiteY2" fmla="*/ 16867 h 39101"/>
                <a:gd name="connsiteX3" fmla="*/ 22231 w 57109"/>
                <a:gd name="connsiteY3" fmla="*/ 10734 h 39101"/>
                <a:gd name="connsiteX4" fmla="*/ 18015 w 57109"/>
                <a:gd name="connsiteY4" fmla="*/ 8817 h 39101"/>
                <a:gd name="connsiteX5" fmla="*/ 12265 w 57109"/>
                <a:gd name="connsiteY5" fmla="*/ 11884 h 39101"/>
                <a:gd name="connsiteX6" fmla="*/ 10349 w 57109"/>
                <a:gd name="connsiteY6" fmla="*/ 21467 h 39101"/>
                <a:gd name="connsiteX7" fmla="*/ 10349 w 57109"/>
                <a:gd name="connsiteY7" fmla="*/ 39101 h 39101"/>
                <a:gd name="connsiteX8" fmla="*/ 0 w 57109"/>
                <a:gd name="connsiteY8" fmla="*/ 39101 h 39101"/>
                <a:gd name="connsiteX9" fmla="*/ 0 w 57109"/>
                <a:gd name="connsiteY9" fmla="*/ 1150 h 39101"/>
                <a:gd name="connsiteX10" fmla="*/ 8049 w 57109"/>
                <a:gd name="connsiteY10" fmla="*/ 1150 h 39101"/>
                <a:gd name="connsiteX11" fmla="*/ 9582 w 57109"/>
                <a:gd name="connsiteY11" fmla="*/ 6133 h 39101"/>
                <a:gd name="connsiteX12" fmla="*/ 9965 w 57109"/>
                <a:gd name="connsiteY12" fmla="*/ 6133 h 39101"/>
                <a:gd name="connsiteX13" fmla="*/ 14182 w 57109"/>
                <a:gd name="connsiteY13" fmla="*/ 1917 h 39101"/>
                <a:gd name="connsiteX14" fmla="*/ 20698 w 57109"/>
                <a:gd name="connsiteY14" fmla="*/ 383 h 39101"/>
                <a:gd name="connsiteX15" fmla="*/ 32196 w 57109"/>
                <a:gd name="connsiteY15" fmla="*/ 5750 h 39101"/>
                <a:gd name="connsiteX16" fmla="*/ 32963 w 57109"/>
                <a:gd name="connsiteY16" fmla="*/ 5750 h 39101"/>
                <a:gd name="connsiteX17" fmla="*/ 37562 w 57109"/>
                <a:gd name="connsiteY17" fmla="*/ 1533 h 39101"/>
                <a:gd name="connsiteX18" fmla="*/ 44078 w 57109"/>
                <a:gd name="connsiteY18" fmla="*/ 0 h 39101"/>
                <a:gd name="connsiteX19" fmla="*/ 53660 w 57109"/>
                <a:gd name="connsiteY19" fmla="*/ 3450 h 39101"/>
                <a:gd name="connsiteX20" fmla="*/ 57110 w 57109"/>
                <a:gd name="connsiteY20" fmla="*/ 14184 h 39101"/>
                <a:gd name="connsiteX21" fmla="*/ 57110 w 57109"/>
                <a:gd name="connsiteY21" fmla="*/ 38718 h 39101"/>
                <a:gd name="connsiteX22" fmla="*/ 46761 w 57109"/>
                <a:gd name="connsiteY22" fmla="*/ 38718 h 39101"/>
                <a:gd name="connsiteX23" fmla="*/ 46761 w 57109"/>
                <a:gd name="connsiteY23" fmla="*/ 16484 h 39101"/>
                <a:gd name="connsiteX24" fmla="*/ 45228 w 57109"/>
                <a:gd name="connsiteY24" fmla="*/ 10351 h 39101"/>
                <a:gd name="connsiteX25" fmla="*/ 41012 w 57109"/>
                <a:gd name="connsiteY25" fmla="*/ 8434 h 39101"/>
                <a:gd name="connsiteX26" fmla="*/ 35262 w 57109"/>
                <a:gd name="connsiteY26" fmla="*/ 11117 h 39101"/>
                <a:gd name="connsiteX27" fmla="*/ 33346 w 57109"/>
                <a:gd name="connsiteY27" fmla="*/ 19550 h 39101"/>
                <a:gd name="connsiteX28" fmla="*/ 33346 w 57109"/>
                <a:gd name="connsiteY28" fmla="*/ 39101 h 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9" h="39101">
                  <a:moveTo>
                    <a:pt x="34113" y="39101"/>
                  </a:moveTo>
                  <a:lnTo>
                    <a:pt x="23764" y="39101"/>
                  </a:lnTo>
                  <a:lnTo>
                    <a:pt x="23764" y="16867"/>
                  </a:lnTo>
                  <a:cubicBezTo>
                    <a:pt x="23764" y="14184"/>
                    <a:pt x="23381" y="12267"/>
                    <a:pt x="22231" y="10734"/>
                  </a:cubicBezTo>
                  <a:cubicBezTo>
                    <a:pt x="21081" y="9200"/>
                    <a:pt x="19931" y="8817"/>
                    <a:pt x="18015" y="8817"/>
                  </a:cubicBezTo>
                  <a:cubicBezTo>
                    <a:pt x="15331" y="8817"/>
                    <a:pt x="13415" y="9967"/>
                    <a:pt x="12265" y="11884"/>
                  </a:cubicBezTo>
                  <a:cubicBezTo>
                    <a:pt x="11115" y="13800"/>
                    <a:pt x="10349" y="16867"/>
                    <a:pt x="10349" y="21467"/>
                  </a:cubicBezTo>
                  <a:lnTo>
                    <a:pt x="10349" y="39101"/>
                  </a:lnTo>
                  <a:lnTo>
                    <a:pt x="0" y="39101"/>
                  </a:lnTo>
                  <a:lnTo>
                    <a:pt x="0" y="1150"/>
                  </a:lnTo>
                  <a:lnTo>
                    <a:pt x="8049" y="1150"/>
                  </a:lnTo>
                  <a:lnTo>
                    <a:pt x="9582" y="6133"/>
                  </a:lnTo>
                  <a:lnTo>
                    <a:pt x="9965" y="6133"/>
                  </a:lnTo>
                  <a:cubicBezTo>
                    <a:pt x="11115" y="4217"/>
                    <a:pt x="12265" y="3067"/>
                    <a:pt x="14182" y="1917"/>
                  </a:cubicBezTo>
                  <a:cubicBezTo>
                    <a:pt x="16098" y="767"/>
                    <a:pt x="18398" y="383"/>
                    <a:pt x="20698" y="383"/>
                  </a:cubicBezTo>
                  <a:cubicBezTo>
                    <a:pt x="26447" y="383"/>
                    <a:pt x="30280" y="2300"/>
                    <a:pt x="32196" y="5750"/>
                  </a:cubicBezTo>
                  <a:lnTo>
                    <a:pt x="32963" y="5750"/>
                  </a:lnTo>
                  <a:cubicBezTo>
                    <a:pt x="34113" y="3833"/>
                    <a:pt x="35646" y="2684"/>
                    <a:pt x="37562" y="1533"/>
                  </a:cubicBezTo>
                  <a:cubicBezTo>
                    <a:pt x="39478" y="383"/>
                    <a:pt x="41778" y="0"/>
                    <a:pt x="44078" y="0"/>
                  </a:cubicBezTo>
                  <a:cubicBezTo>
                    <a:pt x="48294" y="0"/>
                    <a:pt x="51744" y="1150"/>
                    <a:pt x="53660" y="3450"/>
                  </a:cubicBezTo>
                  <a:cubicBezTo>
                    <a:pt x="55577" y="5750"/>
                    <a:pt x="57110" y="9200"/>
                    <a:pt x="57110" y="14184"/>
                  </a:cubicBezTo>
                  <a:lnTo>
                    <a:pt x="57110" y="38718"/>
                  </a:lnTo>
                  <a:lnTo>
                    <a:pt x="46761" y="38718"/>
                  </a:lnTo>
                  <a:lnTo>
                    <a:pt x="46761" y="16484"/>
                  </a:lnTo>
                  <a:cubicBezTo>
                    <a:pt x="46761" y="13800"/>
                    <a:pt x="46378" y="11884"/>
                    <a:pt x="45228" y="10351"/>
                  </a:cubicBezTo>
                  <a:cubicBezTo>
                    <a:pt x="44078" y="8817"/>
                    <a:pt x="42928" y="8434"/>
                    <a:pt x="41012" y="8434"/>
                  </a:cubicBezTo>
                  <a:cubicBezTo>
                    <a:pt x="38329" y="8434"/>
                    <a:pt x="36412" y="9200"/>
                    <a:pt x="35262" y="11117"/>
                  </a:cubicBezTo>
                  <a:cubicBezTo>
                    <a:pt x="34113" y="13034"/>
                    <a:pt x="33346" y="15717"/>
                    <a:pt x="33346" y="19550"/>
                  </a:cubicBezTo>
                  <a:lnTo>
                    <a:pt x="33346" y="39101"/>
                  </a:lnTo>
                  <a:close/>
                </a:path>
              </a:pathLst>
            </a:custGeom>
            <a:solidFill>
              <a:srgbClr val="FFFFFF"/>
            </a:solidFill>
            <a:ln w="3832"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D8CB4D73-A39E-F04E-89C6-7700622E42FA}"/>
                </a:ext>
              </a:extLst>
            </p:cNvPr>
            <p:cNvSpPr/>
            <p:nvPr/>
          </p:nvSpPr>
          <p:spPr>
            <a:xfrm>
              <a:off x="5394969" y="5469533"/>
              <a:ext cx="34879" cy="39100"/>
            </a:xfrm>
            <a:custGeom>
              <a:avLst/>
              <a:gdLst>
                <a:gd name="connsiteX0" fmla="*/ 19164 w 34879"/>
                <a:gd name="connsiteY0" fmla="*/ 39101 h 39100"/>
                <a:gd name="connsiteX1" fmla="*/ 4983 w 34879"/>
                <a:gd name="connsiteY1" fmla="*/ 34117 h 39100"/>
                <a:gd name="connsiteX2" fmla="*/ 0 w 34879"/>
                <a:gd name="connsiteY2" fmla="*/ 19934 h 39100"/>
                <a:gd name="connsiteX3" fmla="*/ 4599 w 34879"/>
                <a:gd name="connsiteY3" fmla="*/ 5366 h 39100"/>
                <a:gd name="connsiteX4" fmla="*/ 17631 w 34879"/>
                <a:gd name="connsiteY4" fmla="*/ 0 h 39100"/>
                <a:gd name="connsiteX5" fmla="*/ 30280 w 34879"/>
                <a:gd name="connsiteY5" fmla="*/ 4600 h 39100"/>
                <a:gd name="connsiteX6" fmla="*/ 34879 w 34879"/>
                <a:gd name="connsiteY6" fmla="*/ 17250 h 39100"/>
                <a:gd name="connsiteX7" fmla="*/ 34879 w 34879"/>
                <a:gd name="connsiteY7" fmla="*/ 22234 h 39100"/>
                <a:gd name="connsiteX8" fmla="*/ 10349 w 34879"/>
                <a:gd name="connsiteY8" fmla="*/ 22234 h 39100"/>
                <a:gd name="connsiteX9" fmla="*/ 13032 w 34879"/>
                <a:gd name="connsiteY9" fmla="*/ 29134 h 39100"/>
                <a:gd name="connsiteX10" fmla="*/ 19931 w 34879"/>
                <a:gd name="connsiteY10" fmla="*/ 31434 h 39100"/>
                <a:gd name="connsiteX11" fmla="*/ 26447 w 34879"/>
                <a:gd name="connsiteY11" fmla="*/ 30667 h 39100"/>
                <a:gd name="connsiteX12" fmla="*/ 32963 w 34879"/>
                <a:gd name="connsiteY12" fmla="*/ 28367 h 39100"/>
                <a:gd name="connsiteX13" fmla="*/ 32963 w 34879"/>
                <a:gd name="connsiteY13" fmla="*/ 36418 h 39100"/>
                <a:gd name="connsiteX14" fmla="*/ 27213 w 34879"/>
                <a:gd name="connsiteY14" fmla="*/ 38334 h 39100"/>
                <a:gd name="connsiteX15" fmla="*/ 19164 w 34879"/>
                <a:gd name="connsiteY15" fmla="*/ 39101 h 39100"/>
                <a:gd name="connsiteX16" fmla="*/ 17631 w 34879"/>
                <a:gd name="connsiteY16" fmla="*/ 7283 h 39100"/>
                <a:gd name="connsiteX17" fmla="*/ 12649 w 34879"/>
                <a:gd name="connsiteY17" fmla="*/ 9200 h 39100"/>
                <a:gd name="connsiteX18" fmla="*/ 10349 w 34879"/>
                <a:gd name="connsiteY18" fmla="*/ 14950 h 39100"/>
                <a:gd name="connsiteX19" fmla="*/ 24914 w 34879"/>
                <a:gd name="connsiteY19" fmla="*/ 14950 h 39100"/>
                <a:gd name="connsiteX20" fmla="*/ 22997 w 34879"/>
                <a:gd name="connsiteY20" fmla="*/ 9200 h 39100"/>
                <a:gd name="connsiteX21" fmla="*/ 17631 w 34879"/>
                <a:gd name="connsiteY21" fmla="*/ 7283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79" h="39100">
                  <a:moveTo>
                    <a:pt x="19164" y="39101"/>
                  </a:moveTo>
                  <a:cubicBezTo>
                    <a:pt x="13032" y="39101"/>
                    <a:pt x="8432" y="37567"/>
                    <a:pt x="4983" y="34117"/>
                  </a:cubicBezTo>
                  <a:cubicBezTo>
                    <a:pt x="1533" y="30667"/>
                    <a:pt x="0" y="26067"/>
                    <a:pt x="0" y="19934"/>
                  </a:cubicBezTo>
                  <a:cubicBezTo>
                    <a:pt x="0" y="13417"/>
                    <a:pt x="1533" y="8817"/>
                    <a:pt x="4599" y="5366"/>
                  </a:cubicBezTo>
                  <a:cubicBezTo>
                    <a:pt x="7666" y="1917"/>
                    <a:pt x="12265" y="0"/>
                    <a:pt x="17631" y="0"/>
                  </a:cubicBezTo>
                  <a:cubicBezTo>
                    <a:pt x="22997" y="0"/>
                    <a:pt x="27213" y="1533"/>
                    <a:pt x="30280" y="4600"/>
                  </a:cubicBezTo>
                  <a:cubicBezTo>
                    <a:pt x="33346" y="7667"/>
                    <a:pt x="34879" y="11884"/>
                    <a:pt x="34879" y="17250"/>
                  </a:cubicBezTo>
                  <a:lnTo>
                    <a:pt x="34879" y="22234"/>
                  </a:lnTo>
                  <a:lnTo>
                    <a:pt x="10349" y="22234"/>
                  </a:lnTo>
                  <a:cubicBezTo>
                    <a:pt x="10349" y="25301"/>
                    <a:pt x="11499" y="27600"/>
                    <a:pt x="13032" y="29134"/>
                  </a:cubicBezTo>
                  <a:cubicBezTo>
                    <a:pt x="14565" y="30667"/>
                    <a:pt x="16865" y="31434"/>
                    <a:pt x="19931" y="31434"/>
                  </a:cubicBezTo>
                  <a:cubicBezTo>
                    <a:pt x="22231" y="31434"/>
                    <a:pt x="24530" y="31051"/>
                    <a:pt x="26447" y="30667"/>
                  </a:cubicBezTo>
                  <a:cubicBezTo>
                    <a:pt x="28363" y="30284"/>
                    <a:pt x="30663" y="29517"/>
                    <a:pt x="32963" y="28367"/>
                  </a:cubicBezTo>
                  <a:lnTo>
                    <a:pt x="32963" y="36418"/>
                  </a:lnTo>
                  <a:cubicBezTo>
                    <a:pt x="31046" y="37184"/>
                    <a:pt x="29130" y="37951"/>
                    <a:pt x="27213" y="38334"/>
                  </a:cubicBezTo>
                  <a:cubicBezTo>
                    <a:pt x="24530" y="38718"/>
                    <a:pt x="21847" y="39101"/>
                    <a:pt x="19164" y="39101"/>
                  </a:cubicBezTo>
                  <a:close/>
                  <a:moveTo>
                    <a:pt x="17631" y="7283"/>
                  </a:moveTo>
                  <a:cubicBezTo>
                    <a:pt x="15331" y="7283"/>
                    <a:pt x="13798" y="8050"/>
                    <a:pt x="12649" y="9200"/>
                  </a:cubicBezTo>
                  <a:cubicBezTo>
                    <a:pt x="11499" y="10350"/>
                    <a:pt x="10732" y="12650"/>
                    <a:pt x="10349" y="14950"/>
                  </a:cubicBezTo>
                  <a:lnTo>
                    <a:pt x="24914" y="14950"/>
                  </a:lnTo>
                  <a:cubicBezTo>
                    <a:pt x="24914" y="12267"/>
                    <a:pt x="24147" y="10350"/>
                    <a:pt x="22997" y="9200"/>
                  </a:cubicBezTo>
                  <a:cubicBezTo>
                    <a:pt x="21847" y="8050"/>
                    <a:pt x="19931" y="7283"/>
                    <a:pt x="17631" y="7283"/>
                  </a:cubicBezTo>
                  <a:close/>
                </a:path>
              </a:pathLst>
            </a:custGeom>
            <a:solidFill>
              <a:srgbClr val="FFFFFF"/>
            </a:solidFill>
            <a:ln w="3832"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E073F491-3D93-C44C-874A-3A588606A256}"/>
                </a:ext>
              </a:extLst>
            </p:cNvPr>
            <p:cNvSpPr/>
            <p:nvPr/>
          </p:nvSpPr>
          <p:spPr>
            <a:xfrm>
              <a:off x="5435597" y="5469916"/>
              <a:ext cx="30662" cy="39100"/>
            </a:xfrm>
            <a:custGeom>
              <a:avLst/>
              <a:gdLst>
                <a:gd name="connsiteX0" fmla="*/ 17631 w 30662"/>
                <a:gd name="connsiteY0" fmla="*/ 38718 h 39100"/>
                <a:gd name="connsiteX1" fmla="*/ 0 w 30662"/>
                <a:gd name="connsiteY1" fmla="*/ 19550 h 39100"/>
                <a:gd name="connsiteX2" fmla="*/ 4983 w 30662"/>
                <a:gd name="connsiteY2" fmla="*/ 4983 h 39100"/>
                <a:gd name="connsiteX3" fmla="*/ 18781 w 30662"/>
                <a:gd name="connsiteY3" fmla="*/ 0 h 39100"/>
                <a:gd name="connsiteX4" fmla="*/ 30663 w 30662"/>
                <a:gd name="connsiteY4" fmla="*/ 2683 h 39100"/>
                <a:gd name="connsiteX5" fmla="*/ 27597 w 30662"/>
                <a:gd name="connsiteY5" fmla="*/ 10733 h 39100"/>
                <a:gd name="connsiteX6" fmla="*/ 22997 w 30662"/>
                <a:gd name="connsiteY6" fmla="*/ 9200 h 39100"/>
                <a:gd name="connsiteX7" fmla="*/ 18781 w 30662"/>
                <a:gd name="connsiteY7" fmla="*/ 8433 h 39100"/>
                <a:gd name="connsiteX8" fmla="*/ 10732 w 30662"/>
                <a:gd name="connsiteY8" fmla="*/ 19934 h 39100"/>
                <a:gd name="connsiteX9" fmla="*/ 18781 w 30662"/>
                <a:gd name="connsiteY9" fmla="*/ 31051 h 39100"/>
                <a:gd name="connsiteX10" fmla="*/ 24147 w 30662"/>
                <a:gd name="connsiteY10" fmla="*/ 30284 h 39100"/>
                <a:gd name="connsiteX11" fmla="*/ 29130 w 30662"/>
                <a:gd name="connsiteY11" fmla="*/ 27984 h 39100"/>
                <a:gd name="connsiteX12" fmla="*/ 29130 w 30662"/>
                <a:gd name="connsiteY12" fmla="*/ 36801 h 39100"/>
                <a:gd name="connsiteX13" fmla="*/ 24147 w 30662"/>
                <a:gd name="connsiteY13" fmla="*/ 39101 h 39100"/>
                <a:gd name="connsiteX14" fmla="*/ 17631 w 30662"/>
                <a:gd name="connsiteY14" fmla="*/ 38718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2" h="39100">
                  <a:moveTo>
                    <a:pt x="17631" y="38718"/>
                  </a:moveTo>
                  <a:cubicBezTo>
                    <a:pt x="5749" y="38718"/>
                    <a:pt x="0" y="32201"/>
                    <a:pt x="0" y="19550"/>
                  </a:cubicBezTo>
                  <a:cubicBezTo>
                    <a:pt x="0" y="13034"/>
                    <a:pt x="1533" y="8050"/>
                    <a:pt x="4983" y="4983"/>
                  </a:cubicBezTo>
                  <a:cubicBezTo>
                    <a:pt x="8049" y="1533"/>
                    <a:pt x="12648" y="0"/>
                    <a:pt x="18781" y="0"/>
                  </a:cubicBezTo>
                  <a:cubicBezTo>
                    <a:pt x="22997" y="0"/>
                    <a:pt x="27213" y="766"/>
                    <a:pt x="30663" y="2683"/>
                  </a:cubicBezTo>
                  <a:lnTo>
                    <a:pt x="27597" y="10733"/>
                  </a:lnTo>
                  <a:cubicBezTo>
                    <a:pt x="26063" y="9967"/>
                    <a:pt x="24530" y="9584"/>
                    <a:pt x="22997" y="9200"/>
                  </a:cubicBezTo>
                  <a:cubicBezTo>
                    <a:pt x="21464" y="8817"/>
                    <a:pt x="20314" y="8433"/>
                    <a:pt x="18781" y="8433"/>
                  </a:cubicBezTo>
                  <a:cubicBezTo>
                    <a:pt x="13415" y="8433"/>
                    <a:pt x="10732" y="12267"/>
                    <a:pt x="10732" y="19934"/>
                  </a:cubicBezTo>
                  <a:cubicBezTo>
                    <a:pt x="10732" y="27217"/>
                    <a:pt x="13415" y="31051"/>
                    <a:pt x="18781" y="31051"/>
                  </a:cubicBezTo>
                  <a:cubicBezTo>
                    <a:pt x="20697" y="31051"/>
                    <a:pt x="22614" y="30667"/>
                    <a:pt x="24147" y="30284"/>
                  </a:cubicBezTo>
                  <a:cubicBezTo>
                    <a:pt x="25680" y="29900"/>
                    <a:pt x="27597" y="28751"/>
                    <a:pt x="29130" y="27984"/>
                  </a:cubicBezTo>
                  <a:lnTo>
                    <a:pt x="29130" y="36801"/>
                  </a:lnTo>
                  <a:cubicBezTo>
                    <a:pt x="27597" y="37951"/>
                    <a:pt x="25680" y="38718"/>
                    <a:pt x="24147" y="39101"/>
                  </a:cubicBezTo>
                  <a:cubicBezTo>
                    <a:pt x="22231" y="38334"/>
                    <a:pt x="19931" y="38718"/>
                    <a:pt x="17631" y="38718"/>
                  </a:cubicBezTo>
                  <a:close/>
                </a:path>
              </a:pathLst>
            </a:custGeom>
            <a:solidFill>
              <a:srgbClr val="FFFFFF"/>
            </a:solidFill>
            <a:ln w="3832"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B3BECD05-D54D-3942-99DC-CCB25AD3DF06}"/>
                </a:ext>
              </a:extLst>
            </p:cNvPr>
            <p:cNvSpPr/>
            <p:nvPr/>
          </p:nvSpPr>
          <p:spPr>
            <a:xfrm>
              <a:off x="5473159" y="5469533"/>
              <a:ext cx="24530" cy="38717"/>
            </a:xfrm>
            <a:custGeom>
              <a:avLst/>
              <a:gdLst>
                <a:gd name="connsiteX0" fmla="*/ 21081 w 24530"/>
                <a:gd name="connsiteY0" fmla="*/ 0 h 38717"/>
                <a:gd name="connsiteX1" fmla="*/ 24530 w 24530"/>
                <a:gd name="connsiteY1" fmla="*/ 383 h 38717"/>
                <a:gd name="connsiteX2" fmla="*/ 23764 w 24530"/>
                <a:gd name="connsiteY2" fmla="*/ 9967 h 38717"/>
                <a:gd name="connsiteX3" fmla="*/ 20698 w 24530"/>
                <a:gd name="connsiteY3" fmla="*/ 9584 h 38717"/>
                <a:gd name="connsiteX4" fmla="*/ 13032 w 24530"/>
                <a:gd name="connsiteY4" fmla="*/ 12267 h 38717"/>
                <a:gd name="connsiteX5" fmla="*/ 10349 w 24530"/>
                <a:gd name="connsiteY5" fmla="*/ 19550 h 38717"/>
                <a:gd name="connsiteX6" fmla="*/ 10349 w 24530"/>
                <a:gd name="connsiteY6" fmla="*/ 38718 h 38717"/>
                <a:gd name="connsiteX7" fmla="*/ 0 w 24530"/>
                <a:gd name="connsiteY7" fmla="*/ 38718 h 38717"/>
                <a:gd name="connsiteX8" fmla="*/ 0 w 24530"/>
                <a:gd name="connsiteY8" fmla="*/ 766 h 38717"/>
                <a:gd name="connsiteX9" fmla="*/ 7666 w 24530"/>
                <a:gd name="connsiteY9" fmla="*/ 766 h 38717"/>
                <a:gd name="connsiteX10" fmla="*/ 9199 w 24530"/>
                <a:gd name="connsiteY10" fmla="*/ 7283 h 38717"/>
                <a:gd name="connsiteX11" fmla="*/ 9582 w 24530"/>
                <a:gd name="connsiteY11" fmla="*/ 7283 h 38717"/>
                <a:gd name="connsiteX12" fmla="*/ 14182 w 24530"/>
                <a:gd name="connsiteY12" fmla="*/ 2300 h 38717"/>
                <a:gd name="connsiteX13" fmla="*/ 21081 w 24530"/>
                <a:gd name="connsiteY13" fmla="*/ 0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0" h="38717">
                  <a:moveTo>
                    <a:pt x="21081" y="0"/>
                  </a:moveTo>
                  <a:cubicBezTo>
                    <a:pt x="22614" y="0"/>
                    <a:pt x="23764" y="0"/>
                    <a:pt x="24530" y="383"/>
                  </a:cubicBezTo>
                  <a:lnTo>
                    <a:pt x="23764" y="9967"/>
                  </a:lnTo>
                  <a:cubicBezTo>
                    <a:pt x="22997" y="9584"/>
                    <a:pt x="21847" y="9584"/>
                    <a:pt x="20698" y="9584"/>
                  </a:cubicBezTo>
                  <a:cubicBezTo>
                    <a:pt x="17248" y="9584"/>
                    <a:pt x="14948" y="10350"/>
                    <a:pt x="13032" y="12267"/>
                  </a:cubicBezTo>
                  <a:cubicBezTo>
                    <a:pt x="11115" y="13800"/>
                    <a:pt x="10349" y="16483"/>
                    <a:pt x="10349" y="19550"/>
                  </a:cubicBezTo>
                  <a:lnTo>
                    <a:pt x="10349" y="38718"/>
                  </a:lnTo>
                  <a:lnTo>
                    <a:pt x="0" y="38718"/>
                  </a:lnTo>
                  <a:lnTo>
                    <a:pt x="0" y="766"/>
                  </a:lnTo>
                  <a:lnTo>
                    <a:pt x="7666" y="766"/>
                  </a:lnTo>
                  <a:lnTo>
                    <a:pt x="9199" y="7283"/>
                  </a:lnTo>
                  <a:lnTo>
                    <a:pt x="9582" y="7283"/>
                  </a:lnTo>
                  <a:cubicBezTo>
                    <a:pt x="10732" y="4983"/>
                    <a:pt x="12265" y="3450"/>
                    <a:pt x="14182" y="2300"/>
                  </a:cubicBezTo>
                  <a:cubicBezTo>
                    <a:pt x="16098" y="1150"/>
                    <a:pt x="18781" y="0"/>
                    <a:pt x="21081" y="0"/>
                  </a:cubicBezTo>
                  <a:close/>
                </a:path>
              </a:pathLst>
            </a:custGeom>
            <a:solidFill>
              <a:srgbClr val="FFFFFF"/>
            </a:solidFill>
            <a:ln w="3832"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8DF309BE-B685-4245-8EFC-12D46A7B594E}"/>
                </a:ext>
              </a:extLst>
            </p:cNvPr>
            <p:cNvSpPr/>
            <p:nvPr/>
          </p:nvSpPr>
          <p:spPr>
            <a:xfrm>
              <a:off x="5504205"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95A48DC8-010D-5F46-8CB4-D25D1D246FA4}"/>
                </a:ext>
              </a:extLst>
            </p:cNvPr>
            <p:cNvSpPr/>
            <p:nvPr/>
          </p:nvSpPr>
          <p:spPr>
            <a:xfrm>
              <a:off x="5523370"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7F9FE1C7-C356-E147-9741-F5FCD257034E}"/>
                </a:ext>
              </a:extLst>
            </p:cNvPr>
            <p:cNvSpPr/>
            <p:nvPr/>
          </p:nvSpPr>
          <p:spPr>
            <a:xfrm>
              <a:off x="5559782"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7914AA32-7267-0F49-BC24-8A1B28BF67DE}"/>
                </a:ext>
              </a:extLst>
            </p:cNvPr>
            <p:cNvSpPr/>
            <p:nvPr/>
          </p:nvSpPr>
          <p:spPr>
            <a:xfrm>
              <a:off x="5578946"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39DFF02E-2526-C64E-A7C9-401568941DF6}"/>
                </a:ext>
              </a:extLst>
            </p:cNvPr>
            <p:cNvSpPr/>
            <p:nvPr/>
          </p:nvSpPr>
          <p:spPr>
            <a:xfrm>
              <a:off x="5612292" y="5461866"/>
              <a:ext cx="26063" cy="46384"/>
            </a:xfrm>
            <a:custGeom>
              <a:avLst/>
              <a:gdLst>
                <a:gd name="connsiteX0" fmla="*/ 19548 w 26063"/>
                <a:gd name="connsiteY0" fmla="*/ 38334 h 46384"/>
                <a:gd name="connsiteX1" fmla="*/ 26063 w 26063"/>
                <a:gd name="connsiteY1" fmla="*/ 37184 h 46384"/>
                <a:gd name="connsiteX2" fmla="*/ 26063 w 26063"/>
                <a:gd name="connsiteY2" fmla="*/ 44851 h 46384"/>
                <a:gd name="connsiteX3" fmla="*/ 16481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3 w 26063"/>
                <a:gd name="connsiteY13" fmla="*/ 8050 h 46384"/>
                <a:gd name="connsiteX14" fmla="*/ 26063 w 26063"/>
                <a:gd name="connsiteY14" fmla="*/ 15717 h 46384"/>
                <a:gd name="connsiteX15" fmla="*/ 15331 w 26063"/>
                <a:gd name="connsiteY15" fmla="*/ 15717 h 46384"/>
                <a:gd name="connsiteX16" fmla="*/ 15331 w 26063"/>
                <a:gd name="connsiteY16" fmla="*/ 34117 h 46384"/>
                <a:gd name="connsiteX17" fmla="*/ 16481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3" y="37184"/>
                  </a:cubicBezTo>
                  <a:lnTo>
                    <a:pt x="26063" y="44851"/>
                  </a:lnTo>
                  <a:cubicBezTo>
                    <a:pt x="23381" y="46001"/>
                    <a:pt x="20314" y="46384"/>
                    <a:pt x="16481"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3" y="8050"/>
                  </a:lnTo>
                  <a:lnTo>
                    <a:pt x="26063" y="15717"/>
                  </a:lnTo>
                  <a:lnTo>
                    <a:pt x="15331" y="15717"/>
                  </a:lnTo>
                  <a:lnTo>
                    <a:pt x="15331" y="34117"/>
                  </a:lnTo>
                  <a:cubicBezTo>
                    <a:pt x="15331" y="35651"/>
                    <a:pt x="15715" y="36801"/>
                    <a:pt x="16481" y="37184"/>
                  </a:cubicBezTo>
                  <a:cubicBezTo>
                    <a:pt x="16865" y="38334"/>
                    <a:pt x="18015" y="38334"/>
                    <a:pt x="19548" y="38334"/>
                  </a:cubicBezTo>
                  <a:close/>
                </a:path>
              </a:pathLst>
            </a:custGeom>
            <a:solidFill>
              <a:srgbClr val="FFFFFF"/>
            </a:solidFill>
            <a:ln w="3832"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E0F2C35A-41BF-8A4C-88F7-10879FC2CCAD}"/>
                </a:ext>
              </a:extLst>
            </p:cNvPr>
            <p:cNvSpPr/>
            <p:nvPr/>
          </p:nvSpPr>
          <p:spPr>
            <a:xfrm>
              <a:off x="5643338" y="5469916"/>
              <a:ext cx="36795" cy="39100"/>
            </a:xfrm>
            <a:custGeom>
              <a:avLst/>
              <a:gdLst>
                <a:gd name="connsiteX0" fmla="*/ 36795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5 w 36795"/>
                <a:gd name="connsiteY10" fmla="*/ 19167 h 39100"/>
                <a:gd name="connsiteX11" fmla="*/ 10732 w 36795"/>
                <a:gd name="connsiteY11" fmla="*/ 19167 h 39100"/>
                <a:gd name="connsiteX12" fmla="*/ 12648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5" y="19167"/>
                  </a:moveTo>
                  <a:cubicBezTo>
                    <a:pt x="36795" y="25301"/>
                    <a:pt x="35262" y="30284"/>
                    <a:pt x="31813" y="33734"/>
                  </a:cubicBezTo>
                  <a:cubicBezTo>
                    <a:pt x="28746" y="37184"/>
                    <a:pt x="24147" y="39101"/>
                    <a:pt x="18398" y="39101"/>
                  </a:cubicBezTo>
                  <a:cubicBezTo>
                    <a:pt x="14948" y="39101"/>
                    <a:pt x="11499" y="38334"/>
                    <a:pt x="8816" y="36801"/>
                  </a:cubicBezTo>
                  <a:cubicBezTo>
                    <a:pt x="6132" y="35267"/>
                    <a:pt x="3833" y="32967"/>
                    <a:pt x="2300" y="29900"/>
                  </a:cubicBezTo>
                  <a:cubicBezTo>
                    <a:pt x="766" y="26834"/>
                    <a:pt x="0" y="23384"/>
                    <a:pt x="0" y="19550"/>
                  </a:cubicBezTo>
                  <a:cubicBezTo>
                    <a:pt x="0" y="13417"/>
                    <a:pt x="1533" y="8433"/>
                    <a:pt x="4983" y="4983"/>
                  </a:cubicBezTo>
                  <a:cubicBezTo>
                    <a:pt x="8049" y="1533"/>
                    <a:pt x="12648" y="0"/>
                    <a:pt x="18398" y="0"/>
                  </a:cubicBezTo>
                  <a:cubicBezTo>
                    <a:pt x="21847" y="0"/>
                    <a:pt x="25297" y="766"/>
                    <a:pt x="27980" y="2300"/>
                  </a:cubicBezTo>
                  <a:cubicBezTo>
                    <a:pt x="30663" y="3833"/>
                    <a:pt x="32963" y="6133"/>
                    <a:pt x="34496" y="9200"/>
                  </a:cubicBezTo>
                  <a:cubicBezTo>
                    <a:pt x="36029" y="12267"/>
                    <a:pt x="36795" y="14950"/>
                    <a:pt x="36795" y="19167"/>
                  </a:cubicBezTo>
                  <a:close/>
                  <a:moveTo>
                    <a:pt x="10732" y="19167"/>
                  </a:moveTo>
                  <a:cubicBezTo>
                    <a:pt x="10732" y="23001"/>
                    <a:pt x="11499" y="25684"/>
                    <a:pt x="12648" y="27600"/>
                  </a:cubicBezTo>
                  <a:cubicBezTo>
                    <a:pt x="13798" y="29517"/>
                    <a:pt x="15715" y="30284"/>
                    <a:pt x="18781" y="30284"/>
                  </a:cubicBezTo>
                  <a:cubicBezTo>
                    <a:pt x="21464" y="30284"/>
                    <a:pt x="23380" y="29517"/>
                    <a:pt x="24530" y="27600"/>
                  </a:cubicBezTo>
                  <a:cubicBezTo>
                    <a:pt x="25680" y="25684"/>
                    <a:pt x="26447" y="23001"/>
                    <a:pt x="26447" y="19167"/>
                  </a:cubicBezTo>
                  <a:cubicBezTo>
                    <a:pt x="26447" y="15334"/>
                    <a:pt x="25680" y="12650"/>
                    <a:pt x="24530" y="10733"/>
                  </a:cubicBezTo>
                  <a:cubicBezTo>
                    <a:pt x="23380"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1BB27332-EE8E-384A-A97D-D07F5A51C29D}"/>
                </a:ext>
              </a:extLst>
            </p:cNvPr>
            <p:cNvSpPr/>
            <p:nvPr/>
          </p:nvSpPr>
          <p:spPr>
            <a:xfrm>
              <a:off x="5686266" y="5469916"/>
              <a:ext cx="36795" cy="39100"/>
            </a:xfrm>
            <a:custGeom>
              <a:avLst/>
              <a:gdLst>
                <a:gd name="connsiteX0" fmla="*/ 36796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6 w 36795"/>
                <a:gd name="connsiteY10" fmla="*/ 19167 h 39100"/>
                <a:gd name="connsiteX11" fmla="*/ 10732 w 36795"/>
                <a:gd name="connsiteY11" fmla="*/ 19167 h 39100"/>
                <a:gd name="connsiteX12" fmla="*/ 12649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6" y="19167"/>
                  </a:moveTo>
                  <a:cubicBezTo>
                    <a:pt x="36796" y="25301"/>
                    <a:pt x="35262" y="30284"/>
                    <a:pt x="31813" y="33734"/>
                  </a:cubicBezTo>
                  <a:cubicBezTo>
                    <a:pt x="28746" y="37184"/>
                    <a:pt x="24147" y="39101"/>
                    <a:pt x="18398" y="39101"/>
                  </a:cubicBezTo>
                  <a:cubicBezTo>
                    <a:pt x="14948" y="39101"/>
                    <a:pt x="11499" y="38334"/>
                    <a:pt x="8816" y="36801"/>
                  </a:cubicBezTo>
                  <a:cubicBezTo>
                    <a:pt x="6133" y="35267"/>
                    <a:pt x="3833" y="32967"/>
                    <a:pt x="2300" y="29900"/>
                  </a:cubicBezTo>
                  <a:cubicBezTo>
                    <a:pt x="767" y="26834"/>
                    <a:pt x="0" y="23384"/>
                    <a:pt x="0" y="19550"/>
                  </a:cubicBezTo>
                  <a:cubicBezTo>
                    <a:pt x="0" y="13417"/>
                    <a:pt x="1533" y="8433"/>
                    <a:pt x="4983" y="4983"/>
                  </a:cubicBezTo>
                  <a:cubicBezTo>
                    <a:pt x="8049" y="1533"/>
                    <a:pt x="12649" y="0"/>
                    <a:pt x="18398" y="0"/>
                  </a:cubicBezTo>
                  <a:cubicBezTo>
                    <a:pt x="21847" y="0"/>
                    <a:pt x="25297" y="766"/>
                    <a:pt x="27980" y="2300"/>
                  </a:cubicBezTo>
                  <a:cubicBezTo>
                    <a:pt x="30663" y="3833"/>
                    <a:pt x="32963" y="6133"/>
                    <a:pt x="34496" y="9200"/>
                  </a:cubicBezTo>
                  <a:cubicBezTo>
                    <a:pt x="36029" y="12267"/>
                    <a:pt x="36796" y="14950"/>
                    <a:pt x="36796" y="19167"/>
                  </a:cubicBezTo>
                  <a:close/>
                  <a:moveTo>
                    <a:pt x="10732" y="19167"/>
                  </a:moveTo>
                  <a:cubicBezTo>
                    <a:pt x="10732" y="23001"/>
                    <a:pt x="11499" y="25684"/>
                    <a:pt x="12649" y="27600"/>
                  </a:cubicBezTo>
                  <a:cubicBezTo>
                    <a:pt x="13798" y="29517"/>
                    <a:pt x="15715" y="30284"/>
                    <a:pt x="18781" y="30284"/>
                  </a:cubicBezTo>
                  <a:cubicBezTo>
                    <a:pt x="21464" y="30284"/>
                    <a:pt x="23381" y="29517"/>
                    <a:pt x="24530" y="27600"/>
                  </a:cubicBezTo>
                  <a:cubicBezTo>
                    <a:pt x="25680" y="25684"/>
                    <a:pt x="26447" y="23001"/>
                    <a:pt x="26447" y="19167"/>
                  </a:cubicBezTo>
                  <a:cubicBezTo>
                    <a:pt x="26447" y="15334"/>
                    <a:pt x="25680" y="12650"/>
                    <a:pt x="24530" y="10733"/>
                  </a:cubicBezTo>
                  <a:cubicBezTo>
                    <a:pt x="23381"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0FFF74C5-80BC-AD4F-B5CE-CBF380D2EFCF}"/>
                </a:ext>
              </a:extLst>
            </p:cNvPr>
            <p:cNvSpPr/>
            <p:nvPr/>
          </p:nvSpPr>
          <p:spPr>
            <a:xfrm>
              <a:off x="5731494" y="5455349"/>
              <a:ext cx="10348" cy="52518"/>
            </a:xfrm>
            <a:custGeom>
              <a:avLst/>
              <a:gdLst>
                <a:gd name="connsiteX0" fmla="*/ 10349 w 10348"/>
                <a:gd name="connsiteY0" fmla="*/ 52518 h 52518"/>
                <a:gd name="connsiteX1" fmla="*/ 0 w 10348"/>
                <a:gd name="connsiteY1" fmla="*/ 52518 h 52518"/>
                <a:gd name="connsiteX2" fmla="*/ 0 w 10348"/>
                <a:gd name="connsiteY2" fmla="*/ 0 h 52518"/>
                <a:gd name="connsiteX3" fmla="*/ 10349 w 10348"/>
                <a:gd name="connsiteY3" fmla="*/ 0 h 52518"/>
                <a:gd name="connsiteX4" fmla="*/ 10349 w 10348"/>
                <a:gd name="connsiteY4" fmla="*/ 52518 h 5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 h="52518">
                  <a:moveTo>
                    <a:pt x="10349" y="52518"/>
                  </a:moveTo>
                  <a:lnTo>
                    <a:pt x="0" y="52518"/>
                  </a:lnTo>
                  <a:lnTo>
                    <a:pt x="0" y="0"/>
                  </a:lnTo>
                  <a:lnTo>
                    <a:pt x="10349" y="0"/>
                  </a:lnTo>
                  <a:lnTo>
                    <a:pt x="10349" y="52518"/>
                  </a:lnTo>
                  <a:close/>
                </a:path>
              </a:pathLst>
            </a:custGeom>
            <a:solidFill>
              <a:srgbClr val="FFFFFF"/>
            </a:solidFill>
            <a:ln w="3832"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9B2B24A6-856B-A648-9D08-F13AA9571228}"/>
                </a:ext>
              </a:extLst>
            </p:cNvPr>
            <p:cNvSpPr/>
            <p:nvPr/>
          </p:nvSpPr>
          <p:spPr>
            <a:xfrm>
              <a:off x="5752958" y="5455349"/>
              <a:ext cx="37562" cy="52518"/>
            </a:xfrm>
            <a:custGeom>
              <a:avLst/>
              <a:gdLst>
                <a:gd name="connsiteX0" fmla="*/ 9582 w 37562"/>
                <a:gd name="connsiteY0" fmla="*/ 31818 h 52518"/>
                <a:gd name="connsiteX1" fmla="*/ 14182 w 37562"/>
                <a:gd name="connsiteY1" fmla="*/ 26067 h 52518"/>
                <a:gd name="connsiteX2" fmla="*/ 24914 w 37562"/>
                <a:gd name="connsiteY2" fmla="*/ 14567 h 52518"/>
                <a:gd name="connsiteX3" fmla="*/ 36412 w 37562"/>
                <a:gd name="connsiteY3" fmla="*/ 14567 h 52518"/>
                <a:gd name="connsiteX4" fmla="*/ 21464 w 37562"/>
                <a:gd name="connsiteY4" fmla="*/ 31051 h 52518"/>
                <a:gd name="connsiteX5" fmla="*/ 37562 w 37562"/>
                <a:gd name="connsiteY5" fmla="*/ 52518 h 52518"/>
                <a:gd name="connsiteX6" fmla="*/ 25680 w 37562"/>
                <a:gd name="connsiteY6" fmla="*/ 52518 h 52518"/>
                <a:gd name="connsiteX7" fmla="*/ 14948 w 37562"/>
                <a:gd name="connsiteY7" fmla="*/ 37185 h 52518"/>
                <a:gd name="connsiteX8" fmla="*/ 10349 w 37562"/>
                <a:gd name="connsiteY8" fmla="*/ 40634 h 52518"/>
                <a:gd name="connsiteX9" fmla="*/ 10349 w 37562"/>
                <a:gd name="connsiteY9" fmla="*/ 52518 h 52518"/>
                <a:gd name="connsiteX10" fmla="*/ 0 w 37562"/>
                <a:gd name="connsiteY10" fmla="*/ 52518 h 52518"/>
                <a:gd name="connsiteX11" fmla="*/ 0 w 37562"/>
                <a:gd name="connsiteY11" fmla="*/ 0 h 52518"/>
                <a:gd name="connsiteX12" fmla="*/ 10349 w 37562"/>
                <a:gd name="connsiteY12" fmla="*/ 0 h 52518"/>
                <a:gd name="connsiteX13" fmla="*/ 10349 w 37562"/>
                <a:gd name="connsiteY13" fmla="*/ 23384 h 52518"/>
                <a:gd name="connsiteX14" fmla="*/ 9582 w 37562"/>
                <a:gd name="connsiteY14" fmla="*/ 31818 h 52518"/>
                <a:gd name="connsiteX15" fmla="*/ 9582 w 37562"/>
                <a:gd name="connsiteY15" fmla="*/ 318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62" h="52518">
                  <a:moveTo>
                    <a:pt x="9582" y="31818"/>
                  </a:moveTo>
                  <a:lnTo>
                    <a:pt x="14182" y="26067"/>
                  </a:lnTo>
                  <a:lnTo>
                    <a:pt x="24914" y="14567"/>
                  </a:lnTo>
                  <a:lnTo>
                    <a:pt x="36412" y="14567"/>
                  </a:lnTo>
                  <a:lnTo>
                    <a:pt x="21464" y="31051"/>
                  </a:lnTo>
                  <a:lnTo>
                    <a:pt x="37562" y="52518"/>
                  </a:lnTo>
                  <a:lnTo>
                    <a:pt x="25680" y="52518"/>
                  </a:lnTo>
                  <a:lnTo>
                    <a:pt x="14948" y="37185"/>
                  </a:lnTo>
                  <a:lnTo>
                    <a:pt x="10349" y="40634"/>
                  </a:lnTo>
                  <a:lnTo>
                    <a:pt x="10349" y="52518"/>
                  </a:lnTo>
                  <a:lnTo>
                    <a:pt x="0" y="52518"/>
                  </a:lnTo>
                  <a:lnTo>
                    <a:pt x="0" y="0"/>
                  </a:lnTo>
                  <a:lnTo>
                    <a:pt x="10349" y="0"/>
                  </a:lnTo>
                  <a:lnTo>
                    <a:pt x="10349" y="23384"/>
                  </a:lnTo>
                  <a:lnTo>
                    <a:pt x="9582" y="31818"/>
                  </a:lnTo>
                  <a:lnTo>
                    <a:pt x="9582" y="31818"/>
                  </a:lnTo>
                  <a:close/>
                </a:path>
              </a:pathLst>
            </a:custGeom>
            <a:solidFill>
              <a:srgbClr val="FFFFFF"/>
            </a:solidFill>
            <a:ln w="3832"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57B4A5EF-7370-F541-831D-64B88D386842}"/>
                </a:ext>
              </a:extLst>
            </p:cNvPr>
            <p:cNvSpPr/>
            <p:nvPr/>
          </p:nvSpPr>
          <p:spPr>
            <a:xfrm>
              <a:off x="5795120"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5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5"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36C2273F-9283-804C-903C-612D29FB1FAC}"/>
                </a:ext>
              </a:extLst>
            </p:cNvPr>
            <p:cNvSpPr/>
            <p:nvPr/>
          </p:nvSpPr>
          <p:spPr>
            <a:xfrm>
              <a:off x="5812751" y="5461866"/>
              <a:ext cx="26063" cy="46384"/>
            </a:xfrm>
            <a:custGeom>
              <a:avLst/>
              <a:gdLst>
                <a:gd name="connsiteX0" fmla="*/ 19548 w 26063"/>
                <a:gd name="connsiteY0" fmla="*/ 38334 h 46384"/>
                <a:gd name="connsiteX1" fmla="*/ 26064 w 26063"/>
                <a:gd name="connsiteY1" fmla="*/ 37184 h 46384"/>
                <a:gd name="connsiteX2" fmla="*/ 26064 w 26063"/>
                <a:gd name="connsiteY2" fmla="*/ 44851 h 46384"/>
                <a:gd name="connsiteX3" fmla="*/ 16482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4 w 26063"/>
                <a:gd name="connsiteY13" fmla="*/ 8050 h 46384"/>
                <a:gd name="connsiteX14" fmla="*/ 26064 w 26063"/>
                <a:gd name="connsiteY14" fmla="*/ 15717 h 46384"/>
                <a:gd name="connsiteX15" fmla="*/ 15331 w 26063"/>
                <a:gd name="connsiteY15" fmla="*/ 15717 h 46384"/>
                <a:gd name="connsiteX16" fmla="*/ 15331 w 26063"/>
                <a:gd name="connsiteY16" fmla="*/ 34117 h 46384"/>
                <a:gd name="connsiteX17" fmla="*/ 16482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4" y="37184"/>
                  </a:cubicBezTo>
                  <a:lnTo>
                    <a:pt x="26064" y="44851"/>
                  </a:lnTo>
                  <a:cubicBezTo>
                    <a:pt x="23381" y="46001"/>
                    <a:pt x="20314" y="46384"/>
                    <a:pt x="16482"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4" y="8050"/>
                  </a:lnTo>
                  <a:lnTo>
                    <a:pt x="26064" y="15717"/>
                  </a:lnTo>
                  <a:lnTo>
                    <a:pt x="15331" y="15717"/>
                  </a:lnTo>
                  <a:lnTo>
                    <a:pt x="15331" y="34117"/>
                  </a:lnTo>
                  <a:cubicBezTo>
                    <a:pt x="15331" y="35651"/>
                    <a:pt x="15715" y="36801"/>
                    <a:pt x="16482" y="37184"/>
                  </a:cubicBezTo>
                  <a:cubicBezTo>
                    <a:pt x="17248" y="38334"/>
                    <a:pt x="18398" y="38334"/>
                    <a:pt x="19548" y="38334"/>
                  </a:cubicBezTo>
                  <a:close/>
                </a:path>
              </a:pathLst>
            </a:custGeom>
            <a:solidFill>
              <a:srgbClr val="FFFFFF"/>
            </a:solidFill>
            <a:ln w="3832"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B693048C-54C6-9446-9292-A6C5909DC4DE}"/>
                </a:ext>
              </a:extLst>
            </p:cNvPr>
            <p:cNvSpPr/>
            <p:nvPr/>
          </p:nvSpPr>
          <p:spPr>
            <a:xfrm>
              <a:off x="5846480"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74C77BCE-DAFC-FC43-8495-0108ABBBDA7D}"/>
                </a:ext>
              </a:extLst>
            </p:cNvPr>
            <p:cNvSpPr/>
            <p:nvPr/>
          </p:nvSpPr>
          <p:spPr>
            <a:xfrm>
              <a:off x="5863728" y="5470299"/>
              <a:ext cx="31429" cy="38334"/>
            </a:xfrm>
            <a:custGeom>
              <a:avLst/>
              <a:gdLst>
                <a:gd name="connsiteX0" fmla="*/ 17631 w 31429"/>
                <a:gd name="connsiteY0" fmla="*/ 38334 h 38334"/>
                <a:gd name="connsiteX1" fmla="*/ 4599 w 31429"/>
                <a:gd name="connsiteY1" fmla="*/ 33351 h 38334"/>
                <a:gd name="connsiteX2" fmla="*/ 0 w 31429"/>
                <a:gd name="connsiteY2" fmla="*/ 19550 h 38334"/>
                <a:gd name="connsiteX3" fmla="*/ 4216 w 31429"/>
                <a:gd name="connsiteY3" fmla="*/ 5367 h 38334"/>
                <a:gd name="connsiteX4" fmla="*/ 16098 w 31429"/>
                <a:gd name="connsiteY4" fmla="*/ 0 h 38334"/>
                <a:gd name="connsiteX5" fmla="*/ 27213 w 31429"/>
                <a:gd name="connsiteY5" fmla="*/ 4600 h 38334"/>
                <a:gd name="connsiteX6" fmla="*/ 31429 w 31429"/>
                <a:gd name="connsiteY6" fmla="*/ 16867 h 38334"/>
                <a:gd name="connsiteX7" fmla="*/ 31429 w 31429"/>
                <a:gd name="connsiteY7" fmla="*/ 20317 h 38334"/>
                <a:gd name="connsiteX8" fmla="*/ 5749 w 31429"/>
                <a:gd name="connsiteY8" fmla="*/ 20317 h 38334"/>
                <a:gd name="connsiteX9" fmla="*/ 9199 w 31429"/>
                <a:gd name="connsiteY9" fmla="*/ 30284 h 38334"/>
                <a:gd name="connsiteX10" fmla="*/ 18014 w 31429"/>
                <a:gd name="connsiteY10" fmla="*/ 33734 h 38334"/>
                <a:gd name="connsiteX11" fmla="*/ 29896 w 31429"/>
                <a:gd name="connsiteY11" fmla="*/ 31051 h 38334"/>
                <a:gd name="connsiteX12" fmla="*/ 29896 w 31429"/>
                <a:gd name="connsiteY12" fmla="*/ 36034 h 38334"/>
                <a:gd name="connsiteX13" fmla="*/ 24147 w 31429"/>
                <a:gd name="connsiteY13" fmla="*/ 37951 h 38334"/>
                <a:gd name="connsiteX14" fmla="*/ 17631 w 31429"/>
                <a:gd name="connsiteY14" fmla="*/ 38334 h 38334"/>
                <a:gd name="connsiteX15" fmla="*/ 16098 w 31429"/>
                <a:gd name="connsiteY15" fmla="*/ 4600 h 38334"/>
                <a:gd name="connsiteX16" fmla="*/ 8816 w 31429"/>
                <a:gd name="connsiteY16" fmla="*/ 7667 h 38334"/>
                <a:gd name="connsiteX17" fmla="*/ 5749 w 31429"/>
                <a:gd name="connsiteY17" fmla="*/ 15717 h 38334"/>
                <a:gd name="connsiteX18" fmla="*/ 24914 w 31429"/>
                <a:gd name="connsiteY18" fmla="*/ 15717 h 38334"/>
                <a:gd name="connsiteX19" fmla="*/ 22614 w 31429"/>
                <a:gd name="connsiteY19" fmla="*/ 7667 h 38334"/>
                <a:gd name="connsiteX20" fmla="*/ 16098 w 31429"/>
                <a:gd name="connsiteY20" fmla="*/ 4600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 h="38334">
                  <a:moveTo>
                    <a:pt x="17631" y="38334"/>
                  </a:moveTo>
                  <a:cubicBezTo>
                    <a:pt x="12265" y="38334"/>
                    <a:pt x="7666" y="36801"/>
                    <a:pt x="4599" y="33351"/>
                  </a:cubicBezTo>
                  <a:cubicBezTo>
                    <a:pt x="1533" y="29901"/>
                    <a:pt x="0" y="25301"/>
                    <a:pt x="0" y="19550"/>
                  </a:cubicBezTo>
                  <a:cubicBezTo>
                    <a:pt x="0" y="13417"/>
                    <a:pt x="1533" y="8817"/>
                    <a:pt x="4216" y="5367"/>
                  </a:cubicBezTo>
                  <a:cubicBezTo>
                    <a:pt x="7282" y="1917"/>
                    <a:pt x="11115" y="0"/>
                    <a:pt x="16098" y="0"/>
                  </a:cubicBezTo>
                  <a:cubicBezTo>
                    <a:pt x="20697" y="0"/>
                    <a:pt x="24530" y="1533"/>
                    <a:pt x="27213" y="4600"/>
                  </a:cubicBezTo>
                  <a:cubicBezTo>
                    <a:pt x="29896" y="7667"/>
                    <a:pt x="31429" y="11500"/>
                    <a:pt x="31429" y="16867"/>
                  </a:cubicBezTo>
                  <a:lnTo>
                    <a:pt x="31429" y="20317"/>
                  </a:lnTo>
                  <a:lnTo>
                    <a:pt x="5749" y="20317"/>
                  </a:lnTo>
                  <a:cubicBezTo>
                    <a:pt x="5749" y="24534"/>
                    <a:pt x="6899" y="27984"/>
                    <a:pt x="9199" y="30284"/>
                  </a:cubicBezTo>
                  <a:cubicBezTo>
                    <a:pt x="11115" y="32584"/>
                    <a:pt x="14181" y="33734"/>
                    <a:pt x="18014" y="33734"/>
                  </a:cubicBezTo>
                  <a:cubicBezTo>
                    <a:pt x="21847" y="33734"/>
                    <a:pt x="26063" y="32967"/>
                    <a:pt x="29896" y="31051"/>
                  </a:cubicBezTo>
                  <a:lnTo>
                    <a:pt x="29896" y="36034"/>
                  </a:lnTo>
                  <a:cubicBezTo>
                    <a:pt x="27980" y="36801"/>
                    <a:pt x="26063" y="37568"/>
                    <a:pt x="24147" y="37951"/>
                  </a:cubicBezTo>
                  <a:cubicBezTo>
                    <a:pt x="22231" y="37951"/>
                    <a:pt x="19931" y="38334"/>
                    <a:pt x="17631" y="38334"/>
                  </a:cubicBezTo>
                  <a:close/>
                  <a:moveTo>
                    <a:pt x="16098" y="4600"/>
                  </a:moveTo>
                  <a:cubicBezTo>
                    <a:pt x="13032" y="4600"/>
                    <a:pt x="10732" y="5750"/>
                    <a:pt x="8816" y="7667"/>
                  </a:cubicBezTo>
                  <a:cubicBezTo>
                    <a:pt x="6899" y="9584"/>
                    <a:pt x="6132" y="12267"/>
                    <a:pt x="5749" y="15717"/>
                  </a:cubicBezTo>
                  <a:lnTo>
                    <a:pt x="24914" y="15717"/>
                  </a:lnTo>
                  <a:cubicBezTo>
                    <a:pt x="24914" y="12267"/>
                    <a:pt x="24147" y="9584"/>
                    <a:pt x="22614" y="7667"/>
                  </a:cubicBezTo>
                  <a:cubicBezTo>
                    <a:pt x="21081" y="5367"/>
                    <a:pt x="18781" y="4600"/>
                    <a:pt x="16098" y="4600"/>
                  </a:cubicBezTo>
                  <a:close/>
                </a:path>
              </a:pathLst>
            </a:custGeom>
            <a:solidFill>
              <a:srgbClr val="FFFFFF"/>
            </a:solidFill>
            <a:ln w="3832"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F85E19FD-62AD-3945-8F6E-992DF77EFBA9}"/>
                </a:ext>
              </a:extLst>
            </p:cNvPr>
            <p:cNvSpPr/>
            <p:nvPr/>
          </p:nvSpPr>
          <p:spPr>
            <a:xfrm>
              <a:off x="5904356" y="5470682"/>
              <a:ext cx="30662" cy="38334"/>
            </a:xfrm>
            <a:custGeom>
              <a:avLst/>
              <a:gdLst>
                <a:gd name="connsiteX0" fmla="*/ 5366 w 30662"/>
                <a:gd name="connsiteY0" fmla="*/ 0 h 38334"/>
                <a:gd name="connsiteX1" fmla="*/ 5366 w 30662"/>
                <a:gd name="connsiteY1" fmla="*/ 24151 h 38334"/>
                <a:gd name="connsiteX2" fmla="*/ 7283 w 30662"/>
                <a:gd name="connsiteY2" fmla="*/ 31051 h 38334"/>
                <a:gd name="connsiteX3" fmla="*/ 13798 w 30662"/>
                <a:gd name="connsiteY3" fmla="*/ 33351 h 38334"/>
                <a:gd name="connsiteX4" fmla="*/ 22231 w 30662"/>
                <a:gd name="connsiteY4" fmla="*/ 30284 h 38334"/>
                <a:gd name="connsiteX5" fmla="*/ 24914 w 30662"/>
                <a:gd name="connsiteY5" fmla="*/ 19934 h 38334"/>
                <a:gd name="connsiteX6" fmla="*/ 24914 w 30662"/>
                <a:gd name="connsiteY6" fmla="*/ 383 h 38334"/>
                <a:gd name="connsiteX7" fmla="*/ 30663 w 30662"/>
                <a:gd name="connsiteY7" fmla="*/ 383 h 38334"/>
                <a:gd name="connsiteX8" fmla="*/ 30663 w 30662"/>
                <a:gd name="connsiteY8" fmla="*/ 37568 h 38334"/>
                <a:gd name="connsiteX9" fmla="*/ 26063 w 30662"/>
                <a:gd name="connsiteY9" fmla="*/ 37568 h 38334"/>
                <a:gd name="connsiteX10" fmla="*/ 25297 w 30662"/>
                <a:gd name="connsiteY10" fmla="*/ 32584 h 38334"/>
                <a:gd name="connsiteX11" fmla="*/ 24914 w 30662"/>
                <a:gd name="connsiteY11" fmla="*/ 32584 h 38334"/>
                <a:gd name="connsiteX12" fmla="*/ 20314 w 30662"/>
                <a:gd name="connsiteY12" fmla="*/ 36801 h 38334"/>
                <a:gd name="connsiteX13" fmla="*/ 13415 w 30662"/>
                <a:gd name="connsiteY13" fmla="*/ 38334 h 38334"/>
                <a:gd name="connsiteX14" fmla="*/ 3450 w 30662"/>
                <a:gd name="connsiteY14" fmla="*/ 35268 h 38334"/>
                <a:gd name="connsiteX15" fmla="*/ 0 w 30662"/>
                <a:gd name="connsiteY15" fmla="*/ 24917 h 38334"/>
                <a:gd name="connsiteX16" fmla="*/ 0 w 30662"/>
                <a:gd name="connsiteY16" fmla="*/ 767 h 38334"/>
                <a:gd name="connsiteX17" fmla="*/ 5366 w 30662"/>
                <a:gd name="connsiteY17" fmla="*/ 767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62" h="38334">
                  <a:moveTo>
                    <a:pt x="5366" y="0"/>
                  </a:moveTo>
                  <a:lnTo>
                    <a:pt x="5366" y="24151"/>
                  </a:lnTo>
                  <a:cubicBezTo>
                    <a:pt x="5366" y="27217"/>
                    <a:pt x="6132" y="29518"/>
                    <a:pt x="7283" y="31051"/>
                  </a:cubicBezTo>
                  <a:cubicBezTo>
                    <a:pt x="8816" y="32584"/>
                    <a:pt x="10732" y="33351"/>
                    <a:pt x="13798" y="33351"/>
                  </a:cubicBezTo>
                  <a:cubicBezTo>
                    <a:pt x="17631" y="33351"/>
                    <a:pt x="20314" y="32201"/>
                    <a:pt x="22231" y="30284"/>
                  </a:cubicBezTo>
                  <a:cubicBezTo>
                    <a:pt x="24147" y="27984"/>
                    <a:pt x="24914" y="24534"/>
                    <a:pt x="24914" y="19934"/>
                  </a:cubicBezTo>
                  <a:lnTo>
                    <a:pt x="24914" y="383"/>
                  </a:lnTo>
                  <a:lnTo>
                    <a:pt x="30663" y="383"/>
                  </a:lnTo>
                  <a:lnTo>
                    <a:pt x="30663" y="37568"/>
                  </a:lnTo>
                  <a:lnTo>
                    <a:pt x="26063" y="37568"/>
                  </a:lnTo>
                  <a:lnTo>
                    <a:pt x="25297" y="32584"/>
                  </a:lnTo>
                  <a:lnTo>
                    <a:pt x="24914" y="32584"/>
                  </a:lnTo>
                  <a:cubicBezTo>
                    <a:pt x="23764" y="34501"/>
                    <a:pt x="22231" y="35651"/>
                    <a:pt x="20314" y="36801"/>
                  </a:cubicBezTo>
                  <a:cubicBezTo>
                    <a:pt x="18398" y="37951"/>
                    <a:pt x="16098" y="38334"/>
                    <a:pt x="13415" y="38334"/>
                  </a:cubicBezTo>
                  <a:cubicBezTo>
                    <a:pt x="8816" y="38334"/>
                    <a:pt x="5366" y="37185"/>
                    <a:pt x="3450" y="35268"/>
                  </a:cubicBezTo>
                  <a:cubicBezTo>
                    <a:pt x="1150" y="32967"/>
                    <a:pt x="0" y="29518"/>
                    <a:pt x="0" y="24917"/>
                  </a:cubicBezTo>
                  <a:lnTo>
                    <a:pt x="0" y="767"/>
                  </a:lnTo>
                  <a:lnTo>
                    <a:pt x="5366" y="767"/>
                  </a:lnTo>
                  <a:close/>
                </a:path>
              </a:pathLst>
            </a:custGeom>
            <a:solidFill>
              <a:srgbClr val="FFFFFF"/>
            </a:solidFill>
            <a:ln w="3832" cap="flat">
              <a:noFill/>
              <a:prstDash val="solid"/>
              <a:miter/>
            </a:ln>
          </p:spPr>
          <p:txBody>
            <a:bodyPr rtlCol="0" anchor="ctr"/>
            <a:lstStyle/>
            <a:p>
              <a:endParaRPr lang="en-US"/>
            </a:p>
          </p:txBody>
        </p:sp>
      </p:grpSp>
      <p:sp>
        <p:nvSpPr>
          <p:cNvPr id="2" name="TextBox 6">
            <a:extLst>
              <a:ext uri="{FF2B5EF4-FFF2-40B4-BE49-F238E27FC236}">
                <a16:creationId xmlns:a16="http://schemas.microsoft.com/office/drawing/2014/main" id="{F0ECEAA6-E4C6-3945-4303-0C798B7593B8}"/>
              </a:ext>
            </a:extLst>
          </p:cNvPr>
          <p:cNvSpPr txBox="1"/>
          <p:nvPr userDrawn="1"/>
        </p:nvSpPr>
        <p:spPr>
          <a:xfrm>
            <a:off x="453859" y="9775526"/>
            <a:ext cx="1570447" cy="400110"/>
          </a:xfrm>
          <a:prstGeom prst="rect">
            <a:avLst/>
          </a:prstGeom>
          <a:noFill/>
        </p:spPr>
        <p:txBody>
          <a:bodyPr wrap="square">
            <a:spAutoFit/>
          </a:bodyPr>
          <a:lstStyle/>
          <a:p>
            <a:pPr algn="just"/>
            <a:r>
              <a:rPr lang="en-GB" sz="400" dirty="0">
                <a:solidFill>
                  <a:srgbClr val="595959"/>
                </a:solidFill>
                <a:latin typeface="Calibri" panose="020F0502020204030204" pitchFamily="34" charset="0"/>
                <a:cs typeface="Calibri" panose="020F0502020204030204" pitchFamily="34" charset="0"/>
              </a:rPr>
              <a:t>Die Unterstützung der Europäischen Kommission für die Erstellung dieser Veröffentlichung stellt keine Billigung des Inhalts dar, der ausschließlich die Meinung der Autoren widerspiegelt, und die Kommission kann nicht für die Verwendung der darin enthaltenen Informationen verantwortlich gemacht </a:t>
            </a:r>
            <a:r>
              <a:rPr lang="en-GB" sz="400" dirty="0" err="1">
                <a:solidFill>
                  <a:srgbClr val="595959"/>
                </a:solidFill>
                <a:latin typeface="Calibri" panose="020F0502020204030204" pitchFamily="34" charset="0"/>
                <a:cs typeface="Calibri" panose="020F0502020204030204" pitchFamily="34" charset="0"/>
              </a:rPr>
              <a:t>werden</a:t>
            </a:r>
            <a:r>
              <a:rPr lang="en-GB" sz="400" dirty="0">
                <a:solidFill>
                  <a:srgbClr val="595959"/>
                </a:solidFill>
                <a:latin typeface="Calibri" panose="020F0502020204030204" pitchFamily="34" charset="0"/>
                <a:cs typeface="Calibri" panose="020F0502020204030204" pitchFamily="34" charset="0"/>
              </a:rPr>
              <a:t>.</a:t>
            </a:r>
            <a:endParaRPr lang="en-IE" sz="400" dirty="0">
              <a:solidFill>
                <a:srgbClr val="595959"/>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0DBFF04C-DE47-2575-EFEB-B613901EB035}"/>
              </a:ext>
            </a:extLst>
          </p:cNvPr>
          <p:cNvPicPr>
            <a:picLocks noChangeAspect="1"/>
          </p:cNvPicPr>
          <p:nvPr userDrawn="1"/>
        </p:nvPicPr>
        <p:blipFill>
          <a:blip r:embed="rId3"/>
          <a:stretch>
            <a:fillRect/>
          </a:stretch>
        </p:blipFill>
        <p:spPr>
          <a:xfrm>
            <a:off x="1966515" y="9764538"/>
            <a:ext cx="1628809" cy="422086"/>
          </a:xfrm>
          <a:prstGeom prst="rect">
            <a:avLst/>
          </a:prstGeom>
        </p:spPr>
      </p:pic>
      <p:sp>
        <p:nvSpPr>
          <p:cNvPr id="4" name="Rechteck 3">
            <a:extLst>
              <a:ext uri="{FF2B5EF4-FFF2-40B4-BE49-F238E27FC236}">
                <a16:creationId xmlns:a16="http://schemas.microsoft.com/office/drawing/2014/main" id="{54B4F9A3-126D-D3FF-A000-227668D9EF7F}"/>
              </a:ext>
            </a:extLst>
          </p:cNvPr>
          <p:cNvSpPr/>
          <p:nvPr userDrawn="1"/>
        </p:nvSpPr>
        <p:spPr>
          <a:xfrm>
            <a:off x="4650885" y="9994966"/>
            <a:ext cx="649020" cy="318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fik 4">
            <a:extLst>
              <a:ext uri="{FF2B5EF4-FFF2-40B4-BE49-F238E27FC236}">
                <a16:creationId xmlns:a16="http://schemas.microsoft.com/office/drawing/2014/main" id="{D37329AE-3C11-F9C1-98EC-789366311427}"/>
              </a:ext>
            </a:extLst>
          </p:cNvPr>
          <p:cNvPicPr>
            <a:picLocks noChangeAspect="1"/>
          </p:cNvPicPr>
          <p:nvPr userDrawn="1"/>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591231" y="9998907"/>
            <a:ext cx="876599" cy="417261"/>
          </a:xfrm>
          <a:prstGeom prst="rect">
            <a:avLst/>
          </a:prstGeom>
        </p:spPr>
      </p:pic>
    </p:spTree>
    <p:extLst>
      <p:ext uri="{BB962C8B-B14F-4D97-AF65-F5344CB8AC3E}">
        <p14:creationId xmlns:p14="http://schemas.microsoft.com/office/powerpoint/2010/main" val="3587993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1B31-33AB-444C-B298-9EE6626E5B05}"/>
              </a:ext>
            </a:extLst>
          </p:cNvPr>
          <p:cNvSpPr>
            <a:spLocks noGrp="1"/>
          </p:cNvSpPr>
          <p:nvPr>
            <p:ph type="ctrTitle"/>
          </p:nvPr>
        </p:nvSpPr>
        <p:spPr>
          <a:xfrm>
            <a:off x="944563" y="1749425"/>
            <a:ext cx="5670550" cy="372268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B921D2-E0A0-94A8-263B-73178E62F399}"/>
              </a:ext>
            </a:extLst>
          </p:cNvPr>
          <p:cNvSpPr>
            <a:spLocks noGrp="1"/>
          </p:cNvSpPr>
          <p:nvPr>
            <p:ph type="subTitle" idx="1"/>
          </p:nvPr>
        </p:nvSpPr>
        <p:spPr>
          <a:xfrm>
            <a:off x="944563" y="5614988"/>
            <a:ext cx="5670550" cy="25828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BF6180-D22B-1C69-42FF-B8A3AC05B17B}"/>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5" name="Footer Placeholder 4">
            <a:extLst>
              <a:ext uri="{FF2B5EF4-FFF2-40B4-BE49-F238E27FC236}">
                <a16:creationId xmlns:a16="http://schemas.microsoft.com/office/drawing/2014/main" id="{A38E8B0F-26BC-629C-DEBA-E6B795D82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B802D-9892-2E20-A672-DA1507C35BC4}"/>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174912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AC51-310B-81C1-1F67-DC377F2F4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CADC2B-7654-72DC-9006-0D0FB85B98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F8E88-F81D-77DC-69B7-387D69C4727F}"/>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5" name="Footer Placeholder 4">
            <a:extLst>
              <a:ext uri="{FF2B5EF4-FFF2-40B4-BE49-F238E27FC236}">
                <a16:creationId xmlns:a16="http://schemas.microsoft.com/office/drawing/2014/main" id="{E29B01E8-8D16-C16C-272B-9B0D26DC2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8157E-9D41-7745-E231-04F048506217}"/>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952891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371F-704D-3720-5B3E-DAB2B3699938}"/>
              </a:ext>
            </a:extLst>
          </p:cNvPr>
          <p:cNvSpPr>
            <a:spLocks noGrp="1"/>
          </p:cNvSpPr>
          <p:nvPr>
            <p:ph type="title"/>
          </p:nvPr>
        </p:nvSpPr>
        <p:spPr>
          <a:xfrm>
            <a:off x="515938" y="2665413"/>
            <a:ext cx="6519862" cy="44481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A9D13-CF11-2D21-4162-A50C97E7658E}"/>
              </a:ext>
            </a:extLst>
          </p:cNvPr>
          <p:cNvSpPr>
            <a:spLocks noGrp="1"/>
          </p:cNvSpPr>
          <p:nvPr>
            <p:ph type="body" idx="1"/>
          </p:nvPr>
        </p:nvSpPr>
        <p:spPr>
          <a:xfrm>
            <a:off x="515938" y="7154863"/>
            <a:ext cx="6519862" cy="23383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2F89B-D855-03EB-1607-BA3CFF96881B}"/>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5" name="Footer Placeholder 4">
            <a:extLst>
              <a:ext uri="{FF2B5EF4-FFF2-40B4-BE49-F238E27FC236}">
                <a16:creationId xmlns:a16="http://schemas.microsoft.com/office/drawing/2014/main" id="{DA2D548D-F7F5-EC47-2B36-DB66E0619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BEE8B-7904-2F5C-D3D1-61163E08F32B}"/>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37302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5FBE-91AC-AB63-61B7-EC7AFC719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096227-3CCF-29D0-9A83-79773EB971EE}"/>
              </a:ext>
            </a:extLst>
          </p:cNvPr>
          <p:cNvSpPr>
            <a:spLocks noGrp="1"/>
          </p:cNvSpPr>
          <p:nvPr>
            <p:ph sz="half" idx="1"/>
          </p:nvPr>
        </p:nvSpPr>
        <p:spPr>
          <a:xfrm>
            <a:off x="519113" y="2846388"/>
            <a:ext cx="3184525" cy="6783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246122-F992-13DA-D61E-2DC5E4718DCC}"/>
              </a:ext>
            </a:extLst>
          </p:cNvPr>
          <p:cNvSpPr>
            <a:spLocks noGrp="1"/>
          </p:cNvSpPr>
          <p:nvPr>
            <p:ph sz="half" idx="2"/>
          </p:nvPr>
        </p:nvSpPr>
        <p:spPr>
          <a:xfrm>
            <a:off x="3856038" y="2846388"/>
            <a:ext cx="3184525" cy="6783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CCAB8B-911C-40A9-D15B-2709CE02D526}"/>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6" name="Footer Placeholder 5">
            <a:extLst>
              <a:ext uri="{FF2B5EF4-FFF2-40B4-BE49-F238E27FC236}">
                <a16:creationId xmlns:a16="http://schemas.microsoft.com/office/drawing/2014/main" id="{F8EDE323-4331-6AB6-B1E3-527F815A1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58EEA-B72E-28FD-2F52-C646D1751262}"/>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186767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3C1D-745E-C287-776C-C2BBE1058F22}"/>
              </a:ext>
            </a:extLst>
          </p:cNvPr>
          <p:cNvSpPr>
            <a:spLocks noGrp="1"/>
          </p:cNvSpPr>
          <p:nvPr>
            <p:ph type="title"/>
          </p:nvPr>
        </p:nvSpPr>
        <p:spPr>
          <a:xfrm>
            <a:off x="520700" y="569913"/>
            <a:ext cx="6519863" cy="20653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ACAB1A-03AD-6068-9F75-A8C6D8F094B9}"/>
              </a:ext>
            </a:extLst>
          </p:cNvPr>
          <p:cNvSpPr>
            <a:spLocks noGrp="1"/>
          </p:cNvSpPr>
          <p:nvPr>
            <p:ph type="body" idx="1"/>
          </p:nvPr>
        </p:nvSpPr>
        <p:spPr>
          <a:xfrm>
            <a:off x="520700" y="2620963"/>
            <a:ext cx="3198813"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D5DF0-D024-199D-6426-870E30ED75CA}"/>
              </a:ext>
            </a:extLst>
          </p:cNvPr>
          <p:cNvSpPr>
            <a:spLocks noGrp="1"/>
          </p:cNvSpPr>
          <p:nvPr>
            <p:ph sz="half" idx="2"/>
          </p:nvPr>
        </p:nvSpPr>
        <p:spPr>
          <a:xfrm>
            <a:off x="520700" y="3905250"/>
            <a:ext cx="3198813" cy="574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B10BBA-072F-F3B6-5BA7-07427E7B1A1C}"/>
              </a:ext>
            </a:extLst>
          </p:cNvPr>
          <p:cNvSpPr>
            <a:spLocks noGrp="1"/>
          </p:cNvSpPr>
          <p:nvPr>
            <p:ph type="body" sz="quarter" idx="3"/>
          </p:nvPr>
        </p:nvSpPr>
        <p:spPr>
          <a:xfrm>
            <a:off x="3827463" y="2620963"/>
            <a:ext cx="3213100" cy="1284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261D1B-BF01-C444-D573-6961A6D0F332}"/>
              </a:ext>
            </a:extLst>
          </p:cNvPr>
          <p:cNvSpPr>
            <a:spLocks noGrp="1"/>
          </p:cNvSpPr>
          <p:nvPr>
            <p:ph sz="quarter" idx="4"/>
          </p:nvPr>
        </p:nvSpPr>
        <p:spPr>
          <a:xfrm>
            <a:off x="3827463" y="3905250"/>
            <a:ext cx="3213100" cy="574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C16029-B5B6-63C7-DE47-8BF1AD19CE7A}"/>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8" name="Footer Placeholder 7">
            <a:extLst>
              <a:ext uri="{FF2B5EF4-FFF2-40B4-BE49-F238E27FC236}">
                <a16:creationId xmlns:a16="http://schemas.microsoft.com/office/drawing/2014/main" id="{319C6AFC-C4F0-F359-1946-2DFC191579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B276E1-30EB-0A52-437D-29187521ACC1}"/>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106934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gazine/Newsletter Cover">
    <p:spTree>
      <p:nvGrpSpPr>
        <p:cNvPr id="1" name=""/>
        <p:cNvGrpSpPr/>
        <p:nvPr/>
      </p:nvGrpSpPr>
      <p:grpSpPr>
        <a:xfrm>
          <a:off x="0" y="0"/>
          <a:ext cx="0" cy="0"/>
          <a:chOff x="0" y="0"/>
          <a:chExt cx="0" cy="0"/>
        </a:xfrm>
      </p:grpSpPr>
      <p:sp>
        <p:nvSpPr>
          <p:cNvPr id="968" name="Rectangle 967">
            <a:extLst>
              <a:ext uri="{FF2B5EF4-FFF2-40B4-BE49-F238E27FC236}">
                <a16:creationId xmlns:a16="http://schemas.microsoft.com/office/drawing/2014/main" id="{874B3205-5D00-E74A-940D-45829938F433}"/>
              </a:ext>
            </a:extLst>
          </p:cNvPr>
          <p:cNvSpPr/>
          <p:nvPr userDrawn="1"/>
        </p:nvSpPr>
        <p:spPr>
          <a:xfrm>
            <a:off x="611967" y="4540147"/>
            <a:ext cx="3779836" cy="615166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969" name="Graphic 4">
            <a:extLst>
              <a:ext uri="{FF2B5EF4-FFF2-40B4-BE49-F238E27FC236}">
                <a16:creationId xmlns:a16="http://schemas.microsoft.com/office/drawing/2014/main" id="{A740782F-37EF-B241-8920-2292C2A37C8D}"/>
              </a:ext>
            </a:extLst>
          </p:cNvPr>
          <p:cNvSpPr/>
          <p:nvPr userDrawn="1"/>
        </p:nvSpPr>
        <p:spPr>
          <a:xfrm rot="10800000">
            <a:off x="7187160" y="2913446"/>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967" name="Picture Placeholder 966">
            <a:extLst>
              <a:ext uri="{FF2B5EF4-FFF2-40B4-BE49-F238E27FC236}">
                <a16:creationId xmlns:a16="http://schemas.microsoft.com/office/drawing/2014/main" id="{51E70931-B6C5-6E41-81D0-8BC22997DB38}"/>
              </a:ext>
            </a:extLst>
          </p:cNvPr>
          <p:cNvSpPr>
            <a:spLocks noGrp="1"/>
          </p:cNvSpPr>
          <p:nvPr>
            <p:ph type="pic" sz="quarter" idx="10"/>
          </p:nvPr>
        </p:nvSpPr>
        <p:spPr>
          <a:xfrm>
            <a:off x="324903" y="1730775"/>
            <a:ext cx="6951253" cy="3364582"/>
          </a:xfrm>
          <a:custGeom>
            <a:avLst/>
            <a:gdLst>
              <a:gd name="connsiteX0" fmla="*/ 0 w 6951253"/>
              <a:gd name="connsiteY0" fmla="*/ 0 h 3364582"/>
              <a:gd name="connsiteX1" fmla="*/ 6951253 w 6951253"/>
              <a:gd name="connsiteY1" fmla="*/ 0 h 3364582"/>
              <a:gd name="connsiteX2" fmla="*/ 6951253 w 6951253"/>
              <a:gd name="connsiteY2" fmla="*/ 1182671 h 3364582"/>
              <a:gd name="connsiteX3" fmla="*/ 6862251 w 6951253"/>
              <a:gd name="connsiteY3" fmla="*/ 1182671 h 3364582"/>
              <a:gd name="connsiteX4" fmla="*/ 6862251 w 6951253"/>
              <a:gd name="connsiteY4" fmla="*/ 2868319 h 3364582"/>
              <a:gd name="connsiteX5" fmla="*/ 6951253 w 6951253"/>
              <a:gd name="connsiteY5" fmla="*/ 2868319 h 3364582"/>
              <a:gd name="connsiteX6" fmla="*/ 6951253 w 6951253"/>
              <a:gd name="connsiteY6" fmla="*/ 3364582 h 3364582"/>
              <a:gd name="connsiteX7" fmla="*/ 4066900 w 6951253"/>
              <a:gd name="connsiteY7" fmla="*/ 3364582 h 3364582"/>
              <a:gd name="connsiteX8" fmla="*/ 4066900 w 6951253"/>
              <a:gd name="connsiteY8" fmla="*/ 2809372 h 3364582"/>
              <a:gd name="connsiteX9" fmla="*/ 287064 w 6951253"/>
              <a:gd name="connsiteY9" fmla="*/ 2809372 h 3364582"/>
              <a:gd name="connsiteX10" fmla="*/ 287064 w 6951253"/>
              <a:gd name="connsiteY10" fmla="*/ 3364582 h 3364582"/>
              <a:gd name="connsiteX11" fmla="*/ 0 w 6951253"/>
              <a:gd name="connsiteY11" fmla="*/ 3364582 h 33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1253" h="3364582">
                <a:moveTo>
                  <a:pt x="0" y="0"/>
                </a:moveTo>
                <a:lnTo>
                  <a:pt x="6951253" y="0"/>
                </a:lnTo>
                <a:lnTo>
                  <a:pt x="6951253" y="1182671"/>
                </a:lnTo>
                <a:lnTo>
                  <a:pt x="6862251" y="1182671"/>
                </a:lnTo>
                <a:lnTo>
                  <a:pt x="6862251" y="2868319"/>
                </a:lnTo>
                <a:lnTo>
                  <a:pt x="6951253" y="2868319"/>
                </a:lnTo>
                <a:lnTo>
                  <a:pt x="6951253" y="3364582"/>
                </a:lnTo>
                <a:lnTo>
                  <a:pt x="4066900" y="3364582"/>
                </a:lnTo>
                <a:lnTo>
                  <a:pt x="4066900" y="2809372"/>
                </a:lnTo>
                <a:lnTo>
                  <a:pt x="287064" y="2809372"/>
                </a:lnTo>
                <a:lnTo>
                  <a:pt x="287064" y="3364582"/>
                </a:lnTo>
                <a:lnTo>
                  <a:pt x="0" y="33645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962" name="Rectangle 961">
            <a:extLst>
              <a:ext uri="{FF2B5EF4-FFF2-40B4-BE49-F238E27FC236}">
                <a16:creationId xmlns:a16="http://schemas.microsoft.com/office/drawing/2014/main" id="{02C6BE48-5724-B440-B6AE-359A39DFE24C}"/>
              </a:ext>
            </a:extLst>
          </p:cNvPr>
          <p:cNvSpPr/>
          <p:nvPr userDrawn="1"/>
        </p:nvSpPr>
        <p:spPr>
          <a:xfrm>
            <a:off x="501960" y="9944981"/>
            <a:ext cx="3999851" cy="4464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921724" y="1171072"/>
            <a:ext cx="1081492" cy="411620"/>
          </a:xfrm>
        </p:spPr>
        <p:txBody>
          <a:bodyPr anchor="ctr">
            <a:noAutofit/>
          </a:bodyPr>
          <a:lstStyle>
            <a:lvl1pPr marL="0" indent="0" algn="l">
              <a:buNone/>
              <a:defRPr sz="10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24.08.2022</a:t>
            </a:r>
            <a:endParaRPr lang="en-US" dirty="0"/>
          </a:p>
        </p:txBody>
      </p:sp>
      <p:sp>
        <p:nvSpPr>
          <p:cNvPr id="297" name="Graphic 3">
            <a:extLst>
              <a:ext uri="{FF2B5EF4-FFF2-40B4-BE49-F238E27FC236}">
                <a16:creationId xmlns:a16="http://schemas.microsoft.com/office/drawing/2014/main" id="{6E94F773-CBC1-B44E-9B0A-42F2C6CBE199}"/>
              </a:ext>
            </a:extLst>
          </p:cNvPr>
          <p:cNvSpPr/>
          <p:nvPr userDrawn="1"/>
        </p:nvSpPr>
        <p:spPr>
          <a:xfrm>
            <a:off x="2391879" y="3875633"/>
            <a:ext cx="1716157"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a:p>
        </p:txBody>
      </p:sp>
      <p:grpSp>
        <p:nvGrpSpPr>
          <p:cNvPr id="298" name="Group 297">
            <a:extLst>
              <a:ext uri="{FF2B5EF4-FFF2-40B4-BE49-F238E27FC236}">
                <a16:creationId xmlns:a16="http://schemas.microsoft.com/office/drawing/2014/main" id="{4AE1A73A-4050-BB46-A161-E7CD2DC3660C}"/>
              </a:ext>
            </a:extLst>
          </p:cNvPr>
          <p:cNvGrpSpPr/>
          <p:nvPr userDrawn="1"/>
        </p:nvGrpSpPr>
        <p:grpSpPr>
          <a:xfrm>
            <a:off x="4598094" y="6741451"/>
            <a:ext cx="2606417" cy="2541824"/>
            <a:chOff x="4509101" y="6356405"/>
            <a:chExt cx="2964181" cy="2511054"/>
          </a:xfrm>
          <a:solidFill>
            <a:srgbClr val="F16924"/>
          </a:solidFill>
        </p:grpSpPr>
        <p:sp>
          <p:nvSpPr>
            <p:cNvPr id="299" name="Rectangle 298">
              <a:extLst>
                <a:ext uri="{FF2B5EF4-FFF2-40B4-BE49-F238E27FC236}">
                  <a16:creationId xmlns:a16="http://schemas.microsoft.com/office/drawing/2014/main" id="{A240A5F0-7AA1-0042-9912-4F64D823DAFC}"/>
                </a:ext>
              </a:extLst>
            </p:cNvPr>
            <p:cNvSpPr/>
            <p:nvPr userDrawn="1"/>
          </p:nvSpPr>
          <p:spPr>
            <a:xfrm>
              <a:off x="4509101" y="6356405"/>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0" name="Rectangle 299">
              <a:extLst>
                <a:ext uri="{FF2B5EF4-FFF2-40B4-BE49-F238E27FC236}">
                  <a16:creationId xmlns:a16="http://schemas.microsoft.com/office/drawing/2014/main" id="{1D836FDB-B237-BD4D-BAB5-B6072D12C030}"/>
                </a:ext>
              </a:extLst>
            </p:cNvPr>
            <p:cNvSpPr/>
            <p:nvPr userDrawn="1"/>
          </p:nvSpPr>
          <p:spPr>
            <a:xfrm>
              <a:off x="4509101" y="6861417"/>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1" name="Rectangle 300">
              <a:extLst>
                <a:ext uri="{FF2B5EF4-FFF2-40B4-BE49-F238E27FC236}">
                  <a16:creationId xmlns:a16="http://schemas.microsoft.com/office/drawing/2014/main" id="{85C9155A-1980-7042-B558-4C4A8CD8EAB0}"/>
                </a:ext>
              </a:extLst>
            </p:cNvPr>
            <p:cNvSpPr/>
            <p:nvPr userDrawn="1"/>
          </p:nvSpPr>
          <p:spPr>
            <a:xfrm>
              <a:off x="4509101" y="7341755"/>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2" name="Rectangle 301">
              <a:extLst>
                <a:ext uri="{FF2B5EF4-FFF2-40B4-BE49-F238E27FC236}">
                  <a16:creationId xmlns:a16="http://schemas.microsoft.com/office/drawing/2014/main" id="{8A427D84-9679-0946-8A48-3A248AC5494D}"/>
                </a:ext>
              </a:extLst>
            </p:cNvPr>
            <p:cNvSpPr/>
            <p:nvPr userDrawn="1"/>
          </p:nvSpPr>
          <p:spPr>
            <a:xfrm>
              <a:off x="4509101" y="7846767"/>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3" name="Rectangle 302">
              <a:extLst>
                <a:ext uri="{FF2B5EF4-FFF2-40B4-BE49-F238E27FC236}">
                  <a16:creationId xmlns:a16="http://schemas.microsoft.com/office/drawing/2014/main" id="{8DB93092-FFEF-9545-B75A-B67AF8F3B4B6}"/>
                </a:ext>
              </a:extLst>
            </p:cNvPr>
            <p:cNvSpPr/>
            <p:nvPr userDrawn="1"/>
          </p:nvSpPr>
          <p:spPr>
            <a:xfrm>
              <a:off x="4509101" y="8351777"/>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4" name="Rectangle 303">
              <a:extLst>
                <a:ext uri="{FF2B5EF4-FFF2-40B4-BE49-F238E27FC236}">
                  <a16:creationId xmlns:a16="http://schemas.microsoft.com/office/drawing/2014/main" id="{E0C0F6BC-ACA7-4742-985C-B3EF066D2E95}"/>
                </a:ext>
              </a:extLst>
            </p:cNvPr>
            <p:cNvSpPr/>
            <p:nvPr userDrawn="1"/>
          </p:nvSpPr>
          <p:spPr>
            <a:xfrm>
              <a:off x="4509101" y="8856790"/>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grpSp>
      <p:sp>
        <p:nvSpPr>
          <p:cNvPr id="306" name="Text Placeholder 32">
            <a:extLst>
              <a:ext uri="{FF2B5EF4-FFF2-40B4-BE49-F238E27FC236}">
                <a16:creationId xmlns:a16="http://schemas.microsoft.com/office/drawing/2014/main" id="{D17BC012-D9EA-534A-BEFC-2C2863DD8823}"/>
              </a:ext>
            </a:extLst>
          </p:cNvPr>
          <p:cNvSpPr>
            <a:spLocks noGrp="1"/>
          </p:cNvSpPr>
          <p:nvPr>
            <p:ph type="body" sz="quarter" idx="14" hasCustomPrompt="1"/>
          </p:nvPr>
        </p:nvSpPr>
        <p:spPr>
          <a:xfrm>
            <a:off x="4702794" y="6336485"/>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p:ph type="body" sz="quarter" idx="15" hasCustomPrompt="1"/>
          </p:nvPr>
        </p:nvSpPr>
        <p:spPr>
          <a:xfrm>
            <a:off x="5169121" y="6326668"/>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p:ph type="body" sz="quarter" idx="16" hasCustomPrompt="1"/>
          </p:nvPr>
        </p:nvSpPr>
        <p:spPr>
          <a:xfrm>
            <a:off x="4702794" y="6852811"/>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p:ph type="body" sz="quarter" idx="17" hasCustomPrompt="1"/>
          </p:nvPr>
        </p:nvSpPr>
        <p:spPr>
          <a:xfrm>
            <a:off x="5169121" y="6842994"/>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p:ph type="body" sz="quarter" idx="18" hasCustomPrompt="1"/>
          </p:nvPr>
        </p:nvSpPr>
        <p:spPr>
          <a:xfrm>
            <a:off x="4702794" y="7336279"/>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p:ph type="body" sz="quarter" idx="19" hasCustomPrompt="1"/>
          </p:nvPr>
        </p:nvSpPr>
        <p:spPr>
          <a:xfrm>
            <a:off x="5169121" y="7326462"/>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p:ph type="body" sz="quarter" idx="20" hasCustomPrompt="1"/>
          </p:nvPr>
        </p:nvSpPr>
        <p:spPr>
          <a:xfrm>
            <a:off x="4702794" y="7823845"/>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p:ph type="body" sz="quarter" idx="21" hasCustomPrompt="1"/>
          </p:nvPr>
        </p:nvSpPr>
        <p:spPr>
          <a:xfrm>
            <a:off x="5169121" y="7814028"/>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p:ph type="body" sz="quarter" idx="22" hasCustomPrompt="1"/>
          </p:nvPr>
        </p:nvSpPr>
        <p:spPr>
          <a:xfrm>
            <a:off x="4702794" y="8352436"/>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p:ph type="body" sz="quarter" idx="23" hasCustomPrompt="1"/>
          </p:nvPr>
        </p:nvSpPr>
        <p:spPr>
          <a:xfrm>
            <a:off x="5169121" y="8342619"/>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p:ph type="body" sz="quarter" idx="24" hasCustomPrompt="1"/>
          </p:nvPr>
        </p:nvSpPr>
        <p:spPr>
          <a:xfrm>
            <a:off x="4702794" y="8844902"/>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p:ph type="body" sz="quarter" idx="25" hasCustomPrompt="1"/>
          </p:nvPr>
        </p:nvSpPr>
        <p:spPr>
          <a:xfrm>
            <a:off x="5169121" y="8835085"/>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grpSp>
        <p:nvGrpSpPr>
          <p:cNvPr id="321" name="Graphic 76">
            <a:extLst>
              <a:ext uri="{FF2B5EF4-FFF2-40B4-BE49-F238E27FC236}">
                <a16:creationId xmlns:a16="http://schemas.microsoft.com/office/drawing/2014/main" id="{DE675A25-7811-3F44-B273-10F5A33BC72D}"/>
              </a:ext>
            </a:extLst>
          </p:cNvPr>
          <p:cNvGrpSpPr/>
          <p:nvPr userDrawn="1"/>
        </p:nvGrpSpPr>
        <p:grpSpPr>
          <a:xfrm>
            <a:off x="4846292" y="9783678"/>
            <a:ext cx="2154900" cy="200327"/>
            <a:chOff x="6923246" y="4898421"/>
            <a:chExt cx="1763327" cy="163925"/>
          </a:xfrm>
        </p:grpSpPr>
        <p:grpSp>
          <p:nvGrpSpPr>
            <p:cNvPr id="322" name="Graphic 76">
              <a:extLst>
                <a:ext uri="{FF2B5EF4-FFF2-40B4-BE49-F238E27FC236}">
                  <a16:creationId xmlns:a16="http://schemas.microsoft.com/office/drawing/2014/main" id="{E8AF292D-7248-8248-811E-3DC1173FB37F}"/>
                </a:ext>
              </a:extLst>
            </p:cNvPr>
            <p:cNvGrpSpPr/>
            <p:nvPr/>
          </p:nvGrpSpPr>
          <p:grpSpPr>
            <a:xfrm>
              <a:off x="7942326" y="4900231"/>
              <a:ext cx="744247" cy="162115"/>
              <a:chOff x="7942326" y="4900231"/>
              <a:chExt cx="744247" cy="162115"/>
            </a:xfrm>
          </p:grpSpPr>
          <p:sp>
            <p:nvSpPr>
              <p:cNvPr id="794" name="Freeform 793">
                <a:extLst>
                  <a:ext uri="{FF2B5EF4-FFF2-40B4-BE49-F238E27FC236}">
                    <a16:creationId xmlns:a16="http://schemas.microsoft.com/office/drawing/2014/main" id="{41AD0C2E-1EF5-C449-85BC-5F8A84EDD1CB}"/>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a:p>
            </p:txBody>
          </p:sp>
          <p:sp>
            <p:nvSpPr>
              <p:cNvPr id="795" name="Freeform 794">
                <a:extLst>
                  <a:ext uri="{FF2B5EF4-FFF2-40B4-BE49-F238E27FC236}">
                    <a16:creationId xmlns:a16="http://schemas.microsoft.com/office/drawing/2014/main" id="{A111FFE2-5506-EC49-BF72-F2B3DF42733A}"/>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a:p>
            </p:txBody>
          </p:sp>
          <p:sp>
            <p:nvSpPr>
              <p:cNvPr id="796" name="Freeform 795">
                <a:extLst>
                  <a:ext uri="{FF2B5EF4-FFF2-40B4-BE49-F238E27FC236}">
                    <a16:creationId xmlns:a16="http://schemas.microsoft.com/office/drawing/2014/main" id="{604DEE58-B11B-A248-B54F-A6D86DFEA4D4}"/>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B5B6D5A8-1889-B349-A2ED-75B32514B9ED}"/>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a:p>
            </p:txBody>
          </p:sp>
          <p:sp>
            <p:nvSpPr>
              <p:cNvPr id="798" name="Freeform 797">
                <a:extLst>
                  <a:ext uri="{FF2B5EF4-FFF2-40B4-BE49-F238E27FC236}">
                    <a16:creationId xmlns:a16="http://schemas.microsoft.com/office/drawing/2014/main" id="{E85C1F5A-F23C-8C40-9E2B-DEE1DC08782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a:p>
            </p:txBody>
          </p:sp>
          <p:sp>
            <p:nvSpPr>
              <p:cNvPr id="799" name="Freeform 798">
                <a:extLst>
                  <a:ext uri="{FF2B5EF4-FFF2-40B4-BE49-F238E27FC236}">
                    <a16:creationId xmlns:a16="http://schemas.microsoft.com/office/drawing/2014/main" id="{76C449DC-8173-9C4D-AB57-E92D44C9204E}"/>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800" name="Freeform 799">
                <a:extLst>
                  <a:ext uri="{FF2B5EF4-FFF2-40B4-BE49-F238E27FC236}">
                    <a16:creationId xmlns:a16="http://schemas.microsoft.com/office/drawing/2014/main" id="{6CFD005C-E286-1C42-9988-4E17B6C0ED97}"/>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a:p>
            </p:txBody>
          </p:sp>
          <p:sp>
            <p:nvSpPr>
              <p:cNvPr id="801" name="Freeform 800">
                <a:extLst>
                  <a:ext uri="{FF2B5EF4-FFF2-40B4-BE49-F238E27FC236}">
                    <a16:creationId xmlns:a16="http://schemas.microsoft.com/office/drawing/2014/main" id="{D23F6ACC-95A2-8E47-8F2A-BB53F8EC0D56}"/>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a:p>
            </p:txBody>
          </p:sp>
          <p:sp>
            <p:nvSpPr>
              <p:cNvPr id="802" name="Freeform 801">
                <a:extLst>
                  <a:ext uri="{FF2B5EF4-FFF2-40B4-BE49-F238E27FC236}">
                    <a16:creationId xmlns:a16="http://schemas.microsoft.com/office/drawing/2014/main" id="{4962BC9F-1098-D140-B44C-F4799CBECF08}"/>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a:p>
            </p:txBody>
          </p:sp>
          <p:sp>
            <p:nvSpPr>
              <p:cNvPr id="803" name="Freeform 802">
                <a:extLst>
                  <a:ext uri="{FF2B5EF4-FFF2-40B4-BE49-F238E27FC236}">
                    <a16:creationId xmlns:a16="http://schemas.microsoft.com/office/drawing/2014/main" id="{EEC5FD10-D4DA-CC47-8F99-F29C4D9F9A66}"/>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804" name="Freeform 803">
                <a:extLst>
                  <a:ext uri="{FF2B5EF4-FFF2-40B4-BE49-F238E27FC236}">
                    <a16:creationId xmlns:a16="http://schemas.microsoft.com/office/drawing/2014/main" id="{C8D0346D-2E23-874D-A73A-3551AC28802D}"/>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805" name="Freeform 804">
                <a:extLst>
                  <a:ext uri="{FF2B5EF4-FFF2-40B4-BE49-F238E27FC236}">
                    <a16:creationId xmlns:a16="http://schemas.microsoft.com/office/drawing/2014/main" id="{4864A56C-1082-E64C-891C-1ACE44AD7E17}"/>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a:p>
            </p:txBody>
          </p:sp>
          <p:sp>
            <p:nvSpPr>
              <p:cNvPr id="806" name="Freeform 805">
                <a:extLst>
                  <a:ext uri="{FF2B5EF4-FFF2-40B4-BE49-F238E27FC236}">
                    <a16:creationId xmlns:a16="http://schemas.microsoft.com/office/drawing/2014/main" id="{6E4F52F0-6593-D347-B963-6C224FAB0FF7}"/>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1B71BA0E-F6F9-1E4C-8947-ADD6CAC580DC}"/>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a:p>
            </p:txBody>
          </p:sp>
          <p:sp>
            <p:nvSpPr>
              <p:cNvPr id="808" name="Freeform 807">
                <a:extLst>
                  <a:ext uri="{FF2B5EF4-FFF2-40B4-BE49-F238E27FC236}">
                    <a16:creationId xmlns:a16="http://schemas.microsoft.com/office/drawing/2014/main" id="{CC2D82CB-DA76-0740-BDCD-4CC3D1E42AD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a:p>
            </p:txBody>
          </p:sp>
          <p:sp>
            <p:nvSpPr>
              <p:cNvPr id="809" name="Freeform 808">
                <a:extLst>
                  <a:ext uri="{FF2B5EF4-FFF2-40B4-BE49-F238E27FC236}">
                    <a16:creationId xmlns:a16="http://schemas.microsoft.com/office/drawing/2014/main" id="{7915F751-42DB-5A43-B5D6-A7B5088A4019}"/>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1F8FAF8D-FEC0-7B4D-8A3C-0702AE58AE8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a:p>
            </p:txBody>
          </p:sp>
          <p:sp>
            <p:nvSpPr>
              <p:cNvPr id="811" name="Freeform 810">
                <a:extLst>
                  <a:ext uri="{FF2B5EF4-FFF2-40B4-BE49-F238E27FC236}">
                    <a16:creationId xmlns:a16="http://schemas.microsoft.com/office/drawing/2014/main" id="{D5817A13-9E27-734D-ACA4-C7EB60F73CA4}"/>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927580AE-7632-294E-9247-52570CF300E5}"/>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813" name="Freeform 812">
                <a:extLst>
                  <a:ext uri="{FF2B5EF4-FFF2-40B4-BE49-F238E27FC236}">
                    <a16:creationId xmlns:a16="http://schemas.microsoft.com/office/drawing/2014/main" id="{88E5D1D3-8B4A-BC4F-B36C-D9D356C16E5D}"/>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5FFB72E1-D0DB-6941-A2EF-2A71A2E50307}"/>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a:p>
            </p:txBody>
          </p:sp>
          <p:sp>
            <p:nvSpPr>
              <p:cNvPr id="815" name="Freeform 814">
                <a:extLst>
                  <a:ext uri="{FF2B5EF4-FFF2-40B4-BE49-F238E27FC236}">
                    <a16:creationId xmlns:a16="http://schemas.microsoft.com/office/drawing/2014/main" id="{8621F16A-FD1F-864A-AFD6-92AAC628ABAB}"/>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a:p>
            </p:txBody>
          </p:sp>
          <p:sp>
            <p:nvSpPr>
              <p:cNvPr id="816" name="Freeform 815">
                <a:extLst>
                  <a:ext uri="{FF2B5EF4-FFF2-40B4-BE49-F238E27FC236}">
                    <a16:creationId xmlns:a16="http://schemas.microsoft.com/office/drawing/2014/main" id="{65DEA238-75FB-F243-A508-1B3C67B4DF9A}"/>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a:p>
            </p:txBody>
          </p:sp>
          <p:sp>
            <p:nvSpPr>
              <p:cNvPr id="817" name="Freeform 816">
                <a:extLst>
                  <a:ext uri="{FF2B5EF4-FFF2-40B4-BE49-F238E27FC236}">
                    <a16:creationId xmlns:a16="http://schemas.microsoft.com/office/drawing/2014/main" id="{27C55FCC-BB35-4F4E-BCF8-249E1B8F3A6F}"/>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a:p>
            </p:txBody>
          </p:sp>
          <p:sp>
            <p:nvSpPr>
              <p:cNvPr id="818" name="Freeform 817">
                <a:extLst>
                  <a:ext uri="{FF2B5EF4-FFF2-40B4-BE49-F238E27FC236}">
                    <a16:creationId xmlns:a16="http://schemas.microsoft.com/office/drawing/2014/main" id="{FA0ED0DA-BE7E-DC47-A3FB-39DA257075F3}"/>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a:p>
            </p:txBody>
          </p:sp>
          <p:grpSp>
            <p:nvGrpSpPr>
              <p:cNvPr id="819" name="Graphic 76">
                <a:extLst>
                  <a:ext uri="{FF2B5EF4-FFF2-40B4-BE49-F238E27FC236}">
                    <a16:creationId xmlns:a16="http://schemas.microsoft.com/office/drawing/2014/main" id="{16B85282-5EFE-CF4E-899A-D82181C6A36A}"/>
                  </a:ext>
                </a:extLst>
              </p:cNvPr>
              <p:cNvGrpSpPr/>
              <p:nvPr/>
            </p:nvGrpSpPr>
            <p:grpSpPr>
              <a:xfrm>
                <a:off x="8206877" y="4909375"/>
                <a:ext cx="365840" cy="45338"/>
                <a:chOff x="8206877" y="4909375"/>
                <a:chExt cx="365840" cy="45338"/>
              </a:xfrm>
              <a:solidFill>
                <a:srgbClr val="23509E"/>
              </a:solidFill>
            </p:grpSpPr>
            <p:sp>
              <p:nvSpPr>
                <p:cNvPr id="857" name="Freeform 856">
                  <a:extLst>
                    <a:ext uri="{FF2B5EF4-FFF2-40B4-BE49-F238E27FC236}">
                      <a16:creationId xmlns:a16="http://schemas.microsoft.com/office/drawing/2014/main" id="{F24CEBFD-1049-584F-87FC-B8862C370D0F}"/>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a:p>
              </p:txBody>
            </p:sp>
            <p:sp>
              <p:nvSpPr>
                <p:cNvPr id="858" name="Freeform 857">
                  <a:extLst>
                    <a:ext uri="{FF2B5EF4-FFF2-40B4-BE49-F238E27FC236}">
                      <a16:creationId xmlns:a16="http://schemas.microsoft.com/office/drawing/2014/main" id="{79C54ACB-BE6F-4947-A3AE-D6DC876BD18D}"/>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59" name="Freeform 858">
                  <a:extLst>
                    <a:ext uri="{FF2B5EF4-FFF2-40B4-BE49-F238E27FC236}">
                      <a16:creationId xmlns:a16="http://schemas.microsoft.com/office/drawing/2014/main" id="{10213BBE-C8F9-004C-B896-C9DEA89D883D}"/>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a:p>
              </p:txBody>
            </p:sp>
            <p:sp>
              <p:nvSpPr>
                <p:cNvPr id="860" name="Freeform 859">
                  <a:extLst>
                    <a:ext uri="{FF2B5EF4-FFF2-40B4-BE49-F238E27FC236}">
                      <a16:creationId xmlns:a16="http://schemas.microsoft.com/office/drawing/2014/main" id="{79F8E5F6-6CE0-A241-8D02-AA3899DA377A}"/>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861" name="Freeform 860">
                  <a:extLst>
                    <a:ext uri="{FF2B5EF4-FFF2-40B4-BE49-F238E27FC236}">
                      <a16:creationId xmlns:a16="http://schemas.microsoft.com/office/drawing/2014/main" id="{8B4ABFCE-426F-0042-9731-B57A92A35206}"/>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62" name="Freeform 861">
                  <a:extLst>
                    <a:ext uri="{FF2B5EF4-FFF2-40B4-BE49-F238E27FC236}">
                      <a16:creationId xmlns:a16="http://schemas.microsoft.com/office/drawing/2014/main" id="{08693283-2B91-A54A-8583-19E0441B8FF6}"/>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63" name="Freeform 862">
                  <a:extLst>
                    <a:ext uri="{FF2B5EF4-FFF2-40B4-BE49-F238E27FC236}">
                      <a16:creationId xmlns:a16="http://schemas.microsoft.com/office/drawing/2014/main" id="{0F44FD91-8258-574D-A1A4-71E6E22532BE}"/>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a:p>
              </p:txBody>
            </p:sp>
            <p:sp>
              <p:nvSpPr>
                <p:cNvPr id="864" name="Freeform 863">
                  <a:extLst>
                    <a:ext uri="{FF2B5EF4-FFF2-40B4-BE49-F238E27FC236}">
                      <a16:creationId xmlns:a16="http://schemas.microsoft.com/office/drawing/2014/main" id="{07F8141E-6FF2-6942-B925-9522C766EE0D}"/>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a:p>
              </p:txBody>
            </p:sp>
            <p:sp>
              <p:nvSpPr>
                <p:cNvPr id="865" name="Freeform 864">
                  <a:extLst>
                    <a:ext uri="{FF2B5EF4-FFF2-40B4-BE49-F238E27FC236}">
                      <a16:creationId xmlns:a16="http://schemas.microsoft.com/office/drawing/2014/main" id="{EA00B2A0-C6C4-0747-990D-EEA217979C1F}"/>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a:p>
              </p:txBody>
            </p:sp>
            <p:sp>
              <p:nvSpPr>
                <p:cNvPr id="866" name="Freeform 865">
                  <a:extLst>
                    <a:ext uri="{FF2B5EF4-FFF2-40B4-BE49-F238E27FC236}">
                      <a16:creationId xmlns:a16="http://schemas.microsoft.com/office/drawing/2014/main" id="{A69615BB-225B-4D43-B3D1-D0F52675282D}"/>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a:p>
              </p:txBody>
            </p:sp>
            <p:sp>
              <p:nvSpPr>
                <p:cNvPr id="867" name="Freeform 866">
                  <a:extLst>
                    <a:ext uri="{FF2B5EF4-FFF2-40B4-BE49-F238E27FC236}">
                      <a16:creationId xmlns:a16="http://schemas.microsoft.com/office/drawing/2014/main" id="{1758D473-984F-EE48-B29E-2499FF0E8402}"/>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a:p>
              </p:txBody>
            </p:sp>
            <p:sp>
              <p:nvSpPr>
                <p:cNvPr id="868" name="Freeform 867">
                  <a:extLst>
                    <a:ext uri="{FF2B5EF4-FFF2-40B4-BE49-F238E27FC236}">
                      <a16:creationId xmlns:a16="http://schemas.microsoft.com/office/drawing/2014/main" id="{9E3714C1-BE7E-5549-BCB2-D35955985A94}"/>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869" name="Freeform 868">
                  <a:extLst>
                    <a:ext uri="{FF2B5EF4-FFF2-40B4-BE49-F238E27FC236}">
                      <a16:creationId xmlns:a16="http://schemas.microsoft.com/office/drawing/2014/main" id="{65DF5BEF-7CCD-8944-890A-EE2AADCA317F}"/>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70" name="Freeform 869">
                  <a:extLst>
                    <a:ext uri="{FF2B5EF4-FFF2-40B4-BE49-F238E27FC236}">
                      <a16:creationId xmlns:a16="http://schemas.microsoft.com/office/drawing/2014/main" id="{39C4FAB0-51EF-2B4E-9E5C-368FF2941D56}"/>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820" name="Graphic 76">
                <a:extLst>
                  <a:ext uri="{FF2B5EF4-FFF2-40B4-BE49-F238E27FC236}">
                    <a16:creationId xmlns:a16="http://schemas.microsoft.com/office/drawing/2014/main" id="{1A39DE76-B0A2-BE46-AD54-6151A22994F3}"/>
                  </a:ext>
                </a:extLst>
              </p:cNvPr>
              <p:cNvGrpSpPr/>
              <p:nvPr/>
            </p:nvGrpSpPr>
            <p:grpSpPr>
              <a:xfrm>
                <a:off x="8208210" y="4964049"/>
                <a:ext cx="478363" cy="44672"/>
                <a:chOff x="8208210" y="4964049"/>
                <a:chExt cx="478363" cy="44672"/>
              </a:xfrm>
              <a:solidFill>
                <a:srgbClr val="23509E"/>
              </a:solidFill>
            </p:grpSpPr>
            <p:sp>
              <p:nvSpPr>
                <p:cNvPr id="840" name="Freeform 839">
                  <a:extLst>
                    <a:ext uri="{FF2B5EF4-FFF2-40B4-BE49-F238E27FC236}">
                      <a16:creationId xmlns:a16="http://schemas.microsoft.com/office/drawing/2014/main" id="{287F2DD3-5394-BA44-946A-1803ACE08C50}"/>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41" name="Freeform 840">
                  <a:extLst>
                    <a:ext uri="{FF2B5EF4-FFF2-40B4-BE49-F238E27FC236}">
                      <a16:creationId xmlns:a16="http://schemas.microsoft.com/office/drawing/2014/main" id="{9021CAF8-B145-C046-B3C7-0098B6D16E08}"/>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42" name="Freeform 841">
                  <a:extLst>
                    <a:ext uri="{FF2B5EF4-FFF2-40B4-BE49-F238E27FC236}">
                      <a16:creationId xmlns:a16="http://schemas.microsoft.com/office/drawing/2014/main" id="{CA96BAAD-9D37-8E4E-9B11-D05D9BEE7F49}"/>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43" name="Freeform 842">
                  <a:extLst>
                    <a:ext uri="{FF2B5EF4-FFF2-40B4-BE49-F238E27FC236}">
                      <a16:creationId xmlns:a16="http://schemas.microsoft.com/office/drawing/2014/main" id="{A4242219-F4D2-7B43-BD0E-63E0053382CD}"/>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a:p>
              </p:txBody>
            </p:sp>
            <p:sp>
              <p:nvSpPr>
                <p:cNvPr id="844" name="Freeform 843">
                  <a:extLst>
                    <a:ext uri="{FF2B5EF4-FFF2-40B4-BE49-F238E27FC236}">
                      <a16:creationId xmlns:a16="http://schemas.microsoft.com/office/drawing/2014/main" id="{FF1C7112-7B3F-8A41-828D-AC28E38117C3}"/>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45" name="Freeform 844">
                  <a:extLst>
                    <a:ext uri="{FF2B5EF4-FFF2-40B4-BE49-F238E27FC236}">
                      <a16:creationId xmlns:a16="http://schemas.microsoft.com/office/drawing/2014/main" id="{0D7A094D-3928-8D48-9C34-A83BAF3E5E11}"/>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46" name="Freeform 845">
                  <a:extLst>
                    <a:ext uri="{FF2B5EF4-FFF2-40B4-BE49-F238E27FC236}">
                      <a16:creationId xmlns:a16="http://schemas.microsoft.com/office/drawing/2014/main" id="{3DBB1EE0-7378-FA42-A92F-39ED1462C360}"/>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a:p>
              </p:txBody>
            </p:sp>
            <p:sp>
              <p:nvSpPr>
                <p:cNvPr id="847" name="Freeform 846">
                  <a:extLst>
                    <a:ext uri="{FF2B5EF4-FFF2-40B4-BE49-F238E27FC236}">
                      <a16:creationId xmlns:a16="http://schemas.microsoft.com/office/drawing/2014/main" id="{7F2807BC-D3E1-434A-A7EC-AE596537CCD7}"/>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a:p>
              </p:txBody>
            </p:sp>
            <p:sp>
              <p:nvSpPr>
                <p:cNvPr id="848" name="Freeform 847">
                  <a:extLst>
                    <a:ext uri="{FF2B5EF4-FFF2-40B4-BE49-F238E27FC236}">
                      <a16:creationId xmlns:a16="http://schemas.microsoft.com/office/drawing/2014/main" id="{AFFC6694-3881-9B41-A7B4-CF196C97C3D2}"/>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a:p>
              </p:txBody>
            </p:sp>
            <p:sp>
              <p:nvSpPr>
                <p:cNvPr id="849" name="Freeform 848">
                  <a:extLst>
                    <a:ext uri="{FF2B5EF4-FFF2-40B4-BE49-F238E27FC236}">
                      <a16:creationId xmlns:a16="http://schemas.microsoft.com/office/drawing/2014/main" id="{0C1C9972-4DAF-FA4A-9DDC-601310F0A6F7}"/>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0" name="Freeform 849">
                  <a:extLst>
                    <a:ext uri="{FF2B5EF4-FFF2-40B4-BE49-F238E27FC236}">
                      <a16:creationId xmlns:a16="http://schemas.microsoft.com/office/drawing/2014/main" id="{CE226ED5-88D4-0745-BFD5-64B855BBBFB3}"/>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51" name="Freeform 850">
                  <a:extLst>
                    <a:ext uri="{FF2B5EF4-FFF2-40B4-BE49-F238E27FC236}">
                      <a16:creationId xmlns:a16="http://schemas.microsoft.com/office/drawing/2014/main" id="{1325C12C-0384-C94D-9E82-503A4621945E}"/>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a:p>
              </p:txBody>
            </p:sp>
            <p:sp>
              <p:nvSpPr>
                <p:cNvPr id="852" name="Freeform 851">
                  <a:extLst>
                    <a:ext uri="{FF2B5EF4-FFF2-40B4-BE49-F238E27FC236}">
                      <a16:creationId xmlns:a16="http://schemas.microsoft.com/office/drawing/2014/main" id="{6A4205F4-6F06-B34F-8D7E-010CB7065BDE}"/>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3" name="Freeform 852">
                  <a:extLst>
                    <a:ext uri="{FF2B5EF4-FFF2-40B4-BE49-F238E27FC236}">
                      <a16:creationId xmlns:a16="http://schemas.microsoft.com/office/drawing/2014/main" id="{CD3D156C-4824-744F-94D7-EF40D1E1FB0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54" name="Freeform 853">
                  <a:extLst>
                    <a:ext uri="{FF2B5EF4-FFF2-40B4-BE49-F238E27FC236}">
                      <a16:creationId xmlns:a16="http://schemas.microsoft.com/office/drawing/2014/main" id="{16569E46-99D1-E146-AC1D-C55B8447A4F8}"/>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5" name="Freeform 854">
                  <a:extLst>
                    <a:ext uri="{FF2B5EF4-FFF2-40B4-BE49-F238E27FC236}">
                      <a16:creationId xmlns:a16="http://schemas.microsoft.com/office/drawing/2014/main" id="{8DF64223-281D-9247-87F0-E8355C1E0131}"/>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6" name="Freeform 855">
                  <a:extLst>
                    <a:ext uri="{FF2B5EF4-FFF2-40B4-BE49-F238E27FC236}">
                      <a16:creationId xmlns:a16="http://schemas.microsoft.com/office/drawing/2014/main" id="{E2A7C597-A812-2A44-A2A5-E92FEEBD98F4}"/>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821" name="Graphic 76">
                <a:extLst>
                  <a:ext uri="{FF2B5EF4-FFF2-40B4-BE49-F238E27FC236}">
                    <a16:creationId xmlns:a16="http://schemas.microsoft.com/office/drawing/2014/main" id="{7805219B-80C0-6F4E-A676-BDCCC2877F80}"/>
                  </a:ext>
                </a:extLst>
              </p:cNvPr>
              <p:cNvGrpSpPr/>
              <p:nvPr/>
            </p:nvGrpSpPr>
            <p:grpSpPr>
              <a:xfrm>
                <a:off x="8206020" y="5017579"/>
                <a:ext cx="478077" cy="44767"/>
                <a:chOff x="8206020" y="5017579"/>
                <a:chExt cx="478077" cy="44767"/>
              </a:xfrm>
              <a:solidFill>
                <a:srgbClr val="23509E"/>
              </a:solidFill>
            </p:grpSpPr>
            <p:sp>
              <p:nvSpPr>
                <p:cNvPr id="822" name="Freeform 821">
                  <a:extLst>
                    <a:ext uri="{FF2B5EF4-FFF2-40B4-BE49-F238E27FC236}">
                      <a16:creationId xmlns:a16="http://schemas.microsoft.com/office/drawing/2014/main" id="{60EB2B84-0704-B045-8C58-8B498549A080}"/>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23" name="Freeform 822">
                  <a:extLst>
                    <a:ext uri="{FF2B5EF4-FFF2-40B4-BE49-F238E27FC236}">
                      <a16:creationId xmlns:a16="http://schemas.microsoft.com/office/drawing/2014/main" id="{F9C945CA-2CD0-7943-B685-C205DF55D97B}"/>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824" name="Freeform 823">
                  <a:extLst>
                    <a:ext uri="{FF2B5EF4-FFF2-40B4-BE49-F238E27FC236}">
                      <a16:creationId xmlns:a16="http://schemas.microsoft.com/office/drawing/2014/main" id="{4EC969A4-A95D-804E-812C-7B79B274C3DB}"/>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825" name="Freeform 824">
                  <a:extLst>
                    <a:ext uri="{FF2B5EF4-FFF2-40B4-BE49-F238E27FC236}">
                      <a16:creationId xmlns:a16="http://schemas.microsoft.com/office/drawing/2014/main" id="{51A095A9-228B-9745-8F3A-604C521AD07A}"/>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26" name="Freeform 825">
                  <a:extLst>
                    <a:ext uri="{FF2B5EF4-FFF2-40B4-BE49-F238E27FC236}">
                      <a16:creationId xmlns:a16="http://schemas.microsoft.com/office/drawing/2014/main" id="{A0CCE46B-2287-3949-BC28-66DA62F53806}"/>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a:p>
              </p:txBody>
            </p:sp>
            <p:sp>
              <p:nvSpPr>
                <p:cNvPr id="827" name="Freeform 826">
                  <a:extLst>
                    <a:ext uri="{FF2B5EF4-FFF2-40B4-BE49-F238E27FC236}">
                      <a16:creationId xmlns:a16="http://schemas.microsoft.com/office/drawing/2014/main" id="{5DCED7A8-154F-E140-992C-DD9DC508498B}"/>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28" name="Freeform 827">
                  <a:extLst>
                    <a:ext uri="{FF2B5EF4-FFF2-40B4-BE49-F238E27FC236}">
                      <a16:creationId xmlns:a16="http://schemas.microsoft.com/office/drawing/2014/main" id="{CBAE04A4-8AFD-744D-8349-5C2F2D6F4FAA}"/>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29" name="Freeform 828">
                  <a:extLst>
                    <a:ext uri="{FF2B5EF4-FFF2-40B4-BE49-F238E27FC236}">
                      <a16:creationId xmlns:a16="http://schemas.microsoft.com/office/drawing/2014/main" id="{ED365A05-40FB-6F49-BC94-06F69CCF4AAD}"/>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30" name="Freeform 829">
                  <a:extLst>
                    <a:ext uri="{FF2B5EF4-FFF2-40B4-BE49-F238E27FC236}">
                      <a16:creationId xmlns:a16="http://schemas.microsoft.com/office/drawing/2014/main" id="{F613C608-9F36-6E43-A824-51143CB1BDEA}"/>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31" name="Freeform 830">
                  <a:extLst>
                    <a:ext uri="{FF2B5EF4-FFF2-40B4-BE49-F238E27FC236}">
                      <a16:creationId xmlns:a16="http://schemas.microsoft.com/office/drawing/2014/main" id="{1A0579F6-83ED-8A41-AD8D-DEE5560AD04B}"/>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a:p>
              </p:txBody>
            </p:sp>
            <p:sp>
              <p:nvSpPr>
                <p:cNvPr id="832" name="Freeform 831">
                  <a:extLst>
                    <a:ext uri="{FF2B5EF4-FFF2-40B4-BE49-F238E27FC236}">
                      <a16:creationId xmlns:a16="http://schemas.microsoft.com/office/drawing/2014/main" id="{92EE71EF-11D4-D64C-AD25-093C51DA5908}"/>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a:p>
              </p:txBody>
            </p:sp>
            <p:sp>
              <p:nvSpPr>
                <p:cNvPr id="833" name="Freeform 832">
                  <a:extLst>
                    <a:ext uri="{FF2B5EF4-FFF2-40B4-BE49-F238E27FC236}">
                      <a16:creationId xmlns:a16="http://schemas.microsoft.com/office/drawing/2014/main" id="{D1417922-895C-BD47-B7C0-5123F96EF31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34" name="Freeform 833">
                  <a:extLst>
                    <a:ext uri="{FF2B5EF4-FFF2-40B4-BE49-F238E27FC236}">
                      <a16:creationId xmlns:a16="http://schemas.microsoft.com/office/drawing/2014/main" id="{1E18A1A8-F3BB-F945-9328-0D5F76C487C0}"/>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35" name="Freeform 834">
                  <a:extLst>
                    <a:ext uri="{FF2B5EF4-FFF2-40B4-BE49-F238E27FC236}">
                      <a16:creationId xmlns:a16="http://schemas.microsoft.com/office/drawing/2014/main" id="{6B93EC5E-B958-9F4D-89AB-F866257AEC8F}"/>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a:p>
              </p:txBody>
            </p:sp>
            <p:sp>
              <p:nvSpPr>
                <p:cNvPr id="836" name="Freeform 835">
                  <a:extLst>
                    <a:ext uri="{FF2B5EF4-FFF2-40B4-BE49-F238E27FC236}">
                      <a16:creationId xmlns:a16="http://schemas.microsoft.com/office/drawing/2014/main" id="{5433387F-A35D-4C4D-A8FE-CE99F675EC6F}"/>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37" name="Freeform 836">
                  <a:extLst>
                    <a:ext uri="{FF2B5EF4-FFF2-40B4-BE49-F238E27FC236}">
                      <a16:creationId xmlns:a16="http://schemas.microsoft.com/office/drawing/2014/main" id="{B8B0C56A-842A-B448-A243-4261BE223EF3}"/>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a:p>
              </p:txBody>
            </p:sp>
            <p:sp>
              <p:nvSpPr>
                <p:cNvPr id="838" name="Freeform 837">
                  <a:extLst>
                    <a:ext uri="{FF2B5EF4-FFF2-40B4-BE49-F238E27FC236}">
                      <a16:creationId xmlns:a16="http://schemas.microsoft.com/office/drawing/2014/main" id="{BBF560F0-1A71-6F4F-B82F-67BB2F753A18}"/>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39" name="Freeform 838">
                  <a:extLst>
                    <a:ext uri="{FF2B5EF4-FFF2-40B4-BE49-F238E27FC236}">
                      <a16:creationId xmlns:a16="http://schemas.microsoft.com/office/drawing/2014/main" id="{24513361-EB3B-214F-9B60-2764DE313FA7}"/>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grpSp>
        </p:grpSp>
        <p:grpSp>
          <p:nvGrpSpPr>
            <p:cNvPr id="323" name="Graphic 76">
              <a:extLst>
                <a:ext uri="{FF2B5EF4-FFF2-40B4-BE49-F238E27FC236}">
                  <a16:creationId xmlns:a16="http://schemas.microsoft.com/office/drawing/2014/main" id="{74CE63A5-6169-8E44-BE79-D080E1E8227B}"/>
                </a:ext>
              </a:extLst>
            </p:cNvPr>
            <p:cNvGrpSpPr/>
            <p:nvPr/>
          </p:nvGrpSpPr>
          <p:grpSpPr>
            <a:xfrm>
              <a:off x="6923246" y="4898421"/>
              <a:ext cx="951775" cy="153542"/>
              <a:chOff x="6923246" y="4898421"/>
              <a:chExt cx="951775" cy="153542"/>
            </a:xfrm>
            <a:solidFill>
              <a:srgbClr val="231F20"/>
            </a:solidFill>
          </p:grpSpPr>
          <p:sp>
            <p:nvSpPr>
              <p:cNvPr id="324" name="Freeform 323">
                <a:extLst>
                  <a:ext uri="{FF2B5EF4-FFF2-40B4-BE49-F238E27FC236}">
                    <a16:creationId xmlns:a16="http://schemas.microsoft.com/office/drawing/2014/main" id="{4456B085-3F47-1045-8BC3-5D18339FE08B}"/>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F015245F-83CE-8342-B6D0-EB50FF81D2DB}"/>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23B90025-70A8-7E40-94AA-2B3A76CF96D6}"/>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68E10FEA-043C-0247-B688-4D85C2A8B38F}"/>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F29AD59F-72EE-4749-909E-BE603F3ABC23}"/>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0183337E-75C4-6D40-B158-295E97271A5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CFCEE170-0B8B-9244-9D7E-191228FF231E}"/>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7FC215B0-1D9A-6E42-B81B-781292A5E14E}"/>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7484E5E0-DA71-844E-90E6-A9E18C136CB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C1C6162B-7559-604C-BC80-C85E4B0651C3}"/>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7CB89C74-ACA2-5445-84CD-7B98F82808FE}"/>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DFF1C3BF-9C83-DA42-81D3-D72E966A9968}"/>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75151B53-66B8-9743-9EA0-895E4600FC02}"/>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B4502764-95BD-BA4B-9321-F721AC42A48A}"/>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764BCC45-856D-FF4D-B3B8-FAF15F0B93C6}"/>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EA5F156C-9916-A14A-9016-C9CB0B3FC270}"/>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7E92099D-5336-B94A-813B-B5251A5AE093}"/>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BE3A7F36-EE51-A548-8348-254D34C66070}"/>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DBA7BC18-95B5-8946-9832-0B8C900AA83F}"/>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34B32742-87F8-5042-A065-2E20DB5C7313}"/>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F864A8F2-3B7E-B347-8BCA-6D4EEEAF63AF}"/>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27F718D7-ADE2-8941-B2F1-5EAD768A5375}"/>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928FDEED-9BCE-DD45-A8EC-17C3C2CCA457}"/>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A7F29B4E-B9C5-A745-A8A9-B517E2F10B4F}"/>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A1454015-D5CF-A040-BE2E-D76AAF1B84F0}"/>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8B189B7B-9482-3C47-810C-7E99D5D080B1}"/>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EAD6DD0F-7878-8A45-8CB1-1C60E1324FB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6D1D0D13-1172-4742-B49F-1B591149C5AC}"/>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AB3F4BD0-0A01-2543-857B-77DBA9B5FE2F}"/>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DCB66249-1C11-0343-B145-E016DB531DD6}"/>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4888FD64-C4C7-2543-B036-C1494523222C}"/>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0AB0FCC0-391D-A54D-A0EE-B346D1A4E318}"/>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71ED9608-83D7-0049-9DE2-6BB4E8B1B02C}"/>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994E7A83-305C-6A40-8442-46B5A824A539}"/>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8C02F358-9184-6641-8489-9D5CE1B69BE9}"/>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FBA34311-8E0F-F943-9DCA-4D8D0E41E7C8}"/>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97AA147B-5BD4-2E43-A8B2-60867924A29D}"/>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08692148-3D29-C647-AA67-98148AC7BAB0}"/>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D4EC28C8-A329-C548-83FB-B704B81E37B0}"/>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9088E580-294F-014B-A142-B135D64F9F34}"/>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6E130773-C165-4843-B187-3B6AEDD5D73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288956A9-A3F8-4041-9100-5047FE3FD8FF}"/>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91C3712D-5866-C741-A3D2-A2917EA29915}"/>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1B212A84-84D4-DE4E-AC44-B1AEFA7F5DFE}"/>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1B05AD34-5792-9648-86B3-AC060C4325C4}"/>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66DA995A-DBA1-924B-8F8C-DA2BB18D524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CC3F2E2A-BBCA-C540-9367-B61B19FFCD15}"/>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CB32F18C-F94D-EB4A-AA41-563FC0F75B41}"/>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771B022F-A7C7-B341-88C0-E9D53AF7BABA}"/>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AAA247AA-D6BE-1E42-A8C0-F841D5EC726F}"/>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C00323C8-1B9F-0E43-8CF1-1921FF01F0F2}"/>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3EF5DE92-D908-9C48-9E84-B2CB39280344}"/>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D94D5AE9-1D25-B046-9157-AFC81D5DCF33}"/>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72A49550-C01D-FD45-AE14-D0837DF79D1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82D09E2B-4216-CE44-9960-2F8A2D71CF96}"/>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B68C0AF-1F5B-3942-BED4-790DA68ECA91}"/>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74F3A330-7F5D-8A44-A2BA-D02F94FF2F98}"/>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2F00E999-22BF-1540-BD55-B9D80485CF4D}"/>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98447796-B9AC-A445-B127-7A8E34F26F14}"/>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99C2401C-F76F-1A46-A3B1-63AA3F3A150C}"/>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D449944F-0F14-674A-98F5-49A3CD7C9CF9}"/>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EF590C59-56D4-F84F-8068-C461854365B7}"/>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51D6D454-092B-3146-8F0D-7DC4FA7A791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BCC1C695-6A36-A049-9B47-B7CC5FFA5129}"/>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8D2635B1-D305-EC4F-AC5C-622143606192}"/>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14931AE5-68CF-584B-A940-C5A0CCDCDC1B}"/>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1BA6BBF8-EB5F-7048-BA08-8E39BA3B2028}"/>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7787C6E2-7779-BF40-8B66-662EE302E378}"/>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DA78537E-D9B2-D644-9165-0C8941CDEBDF}"/>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D64FC957-498E-8948-8EF9-3172DCFE1A6F}"/>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97CE22E4-9DF1-EA4D-B3FD-3CDED376E2BC}"/>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20CB0178-5E58-B74C-A2EF-AF65DA68543D}"/>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E7AF2A6F-0F1D-5B44-88E4-915B9BEAF72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D453628D-5C5F-8842-8D6E-DFD1B158B36C}"/>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E16258C9-44F6-4143-A61F-2B86FCACB5F2}"/>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9C026A52-F4F1-5E42-B390-CB63EFC7B78A}"/>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14D6D250-E28D-FA45-A79E-FC9342423C95}"/>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42030B73-2EC1-564D-A91D-61D9229E0A71}"/>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BC492D1F-5988-3746-85EA-93EA8544A70D}"/>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712C7D61-0D69-EF44-AC01-B71D939077F6}"/>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D90550C8-5F60-A74F-8940-695A357EF740}"/>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CDC88F76-907E-FA47-87B0-B4B6A77AAD13}"/>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14239466-A5A0-9248-99A0-1DCFECA68930}"/>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668D316D-487C-234D-A045-A2108BF0EAF2}"/>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096D1E4E-F9F2-784F-BE98-C3B616083AEF}"/>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8CC08416-4DA4-4442-A3B5-D59A47D815A3}"/>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98E76F71-8D44-B94B-9C1D-6E9033FFF5D1}"/>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8426DDEA-FA0B-EE4F-9F67-BDBF6D06C0EF}"/>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283EAC33-3866-F144-8631-AD625F02278A}"/>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B9CFF94C-42B4-2843-87B9-1BD30975273C}"/>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916EEC99-25EB-464B-9134-BC3C32E37AAE}"/>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0E4CBEDC-1A19-9C4E-95DF-16010E6F0AF6}"/>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EF812E78-1B22-CD40-A3D2-DFCDF068709F}"/>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5485291A-F1DB-EF42-9CF1-44CF3235E3FF}"/>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9F8FBC5B-2A44-E24B-BA63-0E6983513C88}"/>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532B7AD4-5E47-214C-9D51-84E3E51091E4}"/>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16C9F1F3-43D4-E24B-874B-89DBF44768C8}"/>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BA0ACBE3-3E2A-0242-95AD-98BC45162266}"/>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8B27643D-BBCB-C54F-9AD7-B71311EFDC35}"/>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DFFFB61B-E2F3-CA49-83BB-6B2B1E59CA23}"/>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25F08E9C-0F2E-BE4E-BA89-BB9D9FFD1312}"/>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0D2410FF-2B35-0E4E-BD67-C155C5738D12}"/>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23A08568-02AC-9C4F-885E-1DEA1F2950AB}"/>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99DDCFD2-9140-D340-BA16-916EBF1974AF}"/>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742622C2-74B4-0241-9ED9-6BEBE891274B}"/>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96" name="Freeform 695">
                <a:extLst>
                  <a:ext uri="{FF2B5EF4-FFF2-40B4-BE49-F238E27FC236}">
                    <a16:creationId xmlns:a16="http://schemas.microsoft.com/office/drawing/2014/main" id="{02C8BA50-2F51-3F43-8E1D-FDFFEF8F3A9D}"/>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697" name="Freeform 696">
                <a:extLst>
                  <a:ext uri="{FF2B5EF4-FFF2-40B4-BE49-F238E27FC236}">
                    <a16:creationId xmlns:a16="http://schemas.microsoft.com/office/drawing/2014/main" id="{E5430C4A-E6CA-AA4F-8B89-63D1CC84F266}"/>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698" name="Freeform 697">
                <a:extLst>
                  <a:ext uri="{FF2B5EF4-FFF2-40B4-BE49-F238E27FC236}">
                    <a16:creationId xmlns:a16="http://schemas.microsoft.com/office/drawing/2014/main" id="{836E2F43-743C-1E41-8333-6CF9B1CA80B1}"/>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a:p>
            </p:txBody>
          </p:sp>
          <p:sp>
            <p:nvSpPr>
              <p:cNvPr id="699" name="Freeform 698">
                <a:extLst>
                  <a:ext uri="{FF2B5EF4-FFF2-40B4-BE49-F238E27FC236}">
                    <a16:creationId xmlns:a16="http://schemas.microsoft.com/office/drawing/2014/main" id="{56A81E19-A08D-2B4B-A8E2-941CA466A37C}"/>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700" name="Freeform 699">
                <a:extLst>
                  <a:ext uri="{FF2B5EF4-FFF2-40B4-BE49-F238E27FC236}">
                    <a16:creationId xmlns:a16="http://schemas.microsoft.com/office/drawing/2014/main" id="{C5D6BC4D-6862-FD42-BCF1-859CB49618F4}"/>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D127B009-0D60-2842-95C5-CA850F5E49CA}"/>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3F61F0B6-4640-2447-A8D7-36E81A7C51DE}"/>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06818D4A-FB74-0245-A19D-226CDE55B1DE}"/>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04" name="Freeform 703">
                <a:extLst>
                  <a:ext uri="{FF2B5EF4-FFF2-40B4-BE49-F238E27FC236}">
                    <a16:creationId xmlns:a16="http://schemas.microsoft.com/office/drawing/2014/main" id="{936922D2-FA63-EA47-B11E-AAC16CE959A1}"/>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05" name="Freeform 704">
                <a:extLst>
                  <a:ext uri="{FF2B5EF4-FFF2-40B4-BE49-F238E27FC236}">
                    <a16:creationId xmlns:a16="http://schemas.microsoft.com/office/drawing/2014/main" id="{FD1988AE-EB1D-C449-9577-D7EE84E6AA4E}"/>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706" name="Freeform 705">
                <a:extLst>
                  <a:ext uri="{FF2B5EF4-FFF2-40B4-BE49-F238E27FC236}">
                    <a16:creationId xmlns:a16="http://schemas.microsoft.com/office/drawing/2014/main" id="{3EB3382D-79F5-304F-B882-DEA9B1965E34}"/>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07" name="Freeform 706">
                <a:extLst>
                  <a:ext uri="{FF2B5EF4-FFF2-40B4-BE49-F238E27FC236}">
                    <a16:creationId xmlns:a16="http://schemas.microsoft.com/office/drawing/2014/main" id="{E03482E0-7B32-7140-AF33-9B8F5E0C94F6}"/>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708" name="Freeform 707">
                <a:extLst>
                  <a:ext uri="{FF2B5EF4-FFF2-40B4-BE49-F238E27FC236}">
                    <a16:creationId xmlns:a16="http://schemas.microsoft.com/office/drawing/2014/main" id="{066E7942-B8C3-4246-B17B-A19BBA95D5B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a:p>
            </p:txBody>
          </p:sp>
          <p:sp>
            <p:nvSpPr>
              <p:cNvPr id="709" name="Freeform 708">
                <a:extLst>
                  <a:ext uri="{FF2B5EF4-FFF2-40B4-BE49-F238E27FC236}">
                    <a16:creationId xmlns:a16="http://schemas.microsoft.com/office/drawing/2014/main" id="{7B317755-C231-3748-A3EB-D32A8F0A89C0}"/>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10" name="Freeform 709">
                <a:extLst>
                  <a:ext uri="{FF2B5EF4-FFF2-40B4-BE49-F238E27FC236}">
                    <a16:creationId xmlns:a16="http://schemas.microsoft.com/office/drawing/2014/main" id="{D323630E-16EE-9F44-85B6-287D24791A4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11" name="Freeform 710">
                <a:extLst>
                  <a:ext uri="{FF2B5EF4-FFF2-40B4-BE49-F238E27FC236}">
                    <a16:creationId xmlns:a16="http://schemas.microsoft.com/office/drawing/2014/main" id="{2DF6CC9F-E741-BF42-81E4-B8AFF1F00B23}"/>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712" name="Freeform 711">
                <a:extLst>
                  <a:ext uri="{FF2B5EF4-FFF2-40B4-BE49-F238E27FC236}">
                    <a16:creationId xmlns:a16="http://schemas.microsoft.com/office/drawing/2014/main" id="{B199B539-BD18-3B41-9A27-8B36BC38EB31}"/>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13" name="Freeform 712">
                <a:extLst>
                  <a:ext uri="{FF2B5EF4-FFF2-40B4-BE49-F238E27FC236}">
                    <a16:creationId xmlns:a16="http://schemas.microsoft.com/office/drawing/2014/main" id="{A2CB3F7C-0A43-9F45-BE33-E488355A8B91}"/>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14" name="Freeform 713">
                <a:extLst>
                  <a:ext uri="{FF2B5EF4-FFF2-40B4-BE49-F238E27FC236}">
                    <a16:creationId xmlns:a16="http://schemas.microsoft.com/office/drawing/2014/main" id="{91D1323A-9245-C246-94BF-C5869D144385}"/>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5" name="Freeform 714">
                <a:extLst>
                  <a:ext uri="{FF2B5EF4-FFF2-40B4-BE49-F238E27FC236}">
                    <a16:creationId xmlns:a16="http://schemas.microsoft.com/office/drawing/2014/main" id="{01FFF49A-7BA6-0E43-8DA2-7452B9812D47}"/>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716" name="Freeform 715">
                <a:extLst>
                  <a:ext uri="{FF2B5EF4-FFF2-40B4-BE49-F238E27FC236}">
                    <a16:creationId xmlns:a16="http://schemas.microsoft.com/office/drawing/2014/main" id="{799EE1D9-3E5E-3B4B-8A8F-5B795ED7002A}"/>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a:p>
            </p:txBody>
          </p:sp>
          <p:sp>
            <p:nvSpPr>
              <p:cNvPr id="717" name="Freeform 716">
                <a:extLst>
                  <a:ext uri="{FF2B5EF4-FFF2-40B4-BE49-F238E27FC236}">
                    <a16:creationId xmlns:a16="http://schemas.microsoft.com/office/drawing/2014/main" id="{F4C2DB77-0A44-0346-876E-CB8C386B4D15}"/>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8" name="Freeform 717">
                <a:extLst>
                  <a:ext uri="{FF2B5EF4-FFF2-40B4-BE49-F238E27FC236}">
                    <a16:creationId xmlns:a16="http://schemas.microsoft.com/office/drawing/2014/main" id="{1DDECB3C-D347-1148-948F-05F097F1D8D9}"/>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9" name="Freeform 718">
                <a:extLst>
                  <a:ext uri="{FF2B5EF4-FFF2-40B4-BE49-F238E27FC236}">
                    <a16:creationId xmlns:a16="http://schemas.microsoft.com/office/drawing/2014/main" id="{770278CD-7D26-9E4B-9CD4-DB9600C1688B}"/>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94E21343-6020-D349-958B-D2A7DDA240EB}"/>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21" name="Freeform 720">
                <a:extLst>
                  <a:ext uri="{FF2B5EF4-FFF2-40B4-BE49-F238E27FC236}">
                    <a16:creationId xmlns:a16="http://schemas.microsoft.com/office/drawing/2014/main" id="{3C11D3F1-17BC-7843-B848-5DE8BCDBBA6E}"/>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a:p>
            </p:txBody>
          </p:sp>
          <p:sp>
            <p:nvSpPr>
              <p:cNvPr id="722" name="Freeform 721">
                <a:extLst>
                  <a:ext uri="{FF2B5EF4-FFF2-40B4-BE49-F238E27FC236}">
                    <a16:creationId xmlns:a16="http://schemas.microsoft.com/office/drawing/2014/main" id="{FF7D3A73-D826-D74C-A7C2-339B71B2F7CA}"/>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23" name="Freeform 722">
                <a:extLst>
                  <a:ext uri="{FF2B5EF4-FFF2-40B4-BE49-F238E27FC236}">
                    <a16:creationId xmlns:a16="http://schemas.microsoft.com/office/drawing/2014/main" id="{20CE57A5-EB93-F54C-A981-B0FDCB57BF5E}"/>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24" name="Freeform 723">
                <a:extLst>
                  <a:ext uri="{FF2B5EF4-FFF2-40B4-BE49-F238E27FC236}">
                    <a16:creationId xmlns:a16="http://schemas.microsoft.com/office/drawing/2014/main" id="{0BBE9A18-CADF-BE48-9166-042E3D20C2DC}"/>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25" name="Freeform 724">
                <a:extLst>
                  <a:ext uri="{FF2B5EF4-FFF2-40B4-BE49-F238E27FC236}">
                    <a16:creationId xmlns:a16="http://schemas.microsoft.com/office/drawing/2014/main" id="{8AC1C456-7F2E-D641-A738-37EA889FC960}"/>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726" name="Freeform 725">
                <a:extLst>
                  <a:ext uri="{FF2B5EF4-FFF2-40B4-BE49-F238E27FC236}">
                    <a16:creationId xmlns:a16="http://schemas.microsoft.com/office/drawing/2014/main" id="{6DBC71A8-91E8-1941-AA5C-DDE6997C1457}"/>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27" name="Freeform 726">
                <a:extLst>
                  <a:ext uri="{FF2B5EF4-FFF2-40B4-BE49-F238E27FC236}">
                    <a16:creationId xmlns:a16="http://schemas.microsoft.com/office/drawing/2014/main" id="{76854FFE-30FB-304C-A643-A5481D297A00}"/>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728" name="Freeform 727">
                <a:extLst>
                  <a:ext uri="{FF2B5EF4-FFF2-40B4-BE49-F238E27FC236}">
                    <a16:creationId xmlns:a16="http://schemas.microsoft.com/office/drawing/2014/main" id="{0A2C941A-7F4D-FC4D-BF5C-C6F34BB73FB9}"/>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29" name="Freeform 728">
                <a:extLst>
                  <a:ext uri="{FF2B5EF4-FFF2-40B4-BE49-F238E27FC236}">
                    <a16:creationId xmlns:a16="http://schemas.microsoft.com/office/drawing/2014/main" id="{CFFD294D-3E37-2247-84D7-8F7B61E60A78}"/>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30" name="Freeform 729">
                <a:extLst>
                  <a:ext uri="{FF2B5EF4-FFF2-40B4-BE49-F238E27FC236}">
                    <a16:creationId xmlns:a16="http://schemas.microsoft.com/office/drawing/2014/main" id="{9DEB7F78-B5D6-3E40-BD37-6D1E14AEAA2E}"/>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a:p>
            </p:txBody>
          </p:sp>
          <p:sp>
            <p:nvSpPr>
              <p:cNvPr id="731" name="Freeform 730">
                <a:extLst>
                  <a:ext uri="{FF2B5EF4-FFF2-40B4-BE49-F238E27FC236}">
                    <a16:creationId xmlns:a16="http://schemas.microsoft.com/office/drawing/2014/main" id="{1BE8B17A-F6F2-EB44-B117-E91B9FBED375}"/>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32" name="Freeform 731">
                <a:extLst>
                  <a:ext uri="{FF2B5EF4-FFF2-40B4-BE49-F238E27FC236}">
                    <a16:creationId xmlns:a16="http://schemas.microsoft.com/office/drawing/2014/main" id="{D353ACB1-227C-F64A-B8F2-812FD35ACBBB}"/>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33" name="Freeform 732">
                <a:extLst>
                  <a:ext uri="{FF2B5EF4-FFF2-40B4-BE49-F238E27FC236}">
                    <a16:creationId xmlns:a16="http://schemas.microsoft.com/office/drawing/2014/main" id="{9F05C352-9D09-7E42-AE34-27FCB12E4F3B}"/>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734" name="Freeform 733">
                <a:extLst>
                  <a:ext uri="{FF2B5EF4-FFF2-40B4-BE49-F238E27FC236}">
                    <a16:creationId xmlns:a16="http://schemas.microsoft.com/office/drawing/2014/main" id="{8E917707-6913-0A42-A905-3BED604BFBD2}"/>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35" name="Freeform 734">
                <a:extLst>
                  <a:ext uri="{FF2B5EF4-FFF2-40B4-BE49-F238E27FC236}">
                    <a16:creationId xmlns:a16="http://schemas.microsoft.com/office/drawing/2014/main" id="{47F65C04-BB52-4D49-98AF-E0DE9A69C5C0}"/>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a:p>
            </p:txBody>
          </p:sp>
          <p:sp>
            <p:nvSpPr>
              <p:cNvPr id="736" name="Freeform 735">
                <a:extLst>
                  <a:ext uri="{FF2B5EF4-FFF2-40B4-BE49-F238E27FC236}">
                    <a16:creationId xmlns:a16="http://schemas.microsoft.com/office/drawing/2014/main" id="{CBB03F87-BC97-3541-8C92-C5539A7D5E01}"/>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737" name="Freeform 736">
                <a:extLst>
                  <a:ext uri="{FF2B5EF4-FFF2-40B4-BE49-F238E27FC236}">
                    <a16:creationId xmlns:a16="http://schemas.microsoft.com/office/drawing/2014/main" id="{A76FD60E-AAB9-3648-B15A-371574264AD4}"/>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38" name="Freeform 737">
                <a:extLst>
                  <a:ext uri="{FF2B5EF4-FFF2-40B4-BE49-F238E27FC236}">
                    <a16:creationId xmlns:a16="http://schemas.microsoft.com/office/drawing/2014/main" id="{7DA73F96-2BF6-174C-B2FA-21BC427769B7}"/>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739" name="Freeform 738">
                <a:extLst>
                  <a:ext uri="{FF2B5EF4-FFF2-40B4-BE49-F238E27FC236}">
                    <a16:creationId xmlns:a16="http://schemas.microsoft.com/office/drawing/2014/main" id="{EA80DF90-D18F-CE46-B341-AE7ED50CDDAC}"/>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40" name="Freeform 739">
                <a:extLst>
                  <a:ext uri="{FF2B5EF4-FFF2-40B4-BE49-F238E27FC236}">
                    <a16:creationId xmlns:a16="http://schemas.microsoft.com/office/drawing/2014/main" id="{A804B310-AAB5-4440-BE42-9105B93279F4}"/>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741" name="Freeform 740">
                <a:extLst>
                  <a:ext uri="{FF2B5EF4-FFF2-40B4-BE49-F238E27FC236}">
                    <a16:creationId xmlns:a16="http://schemas.microsoft.com/office/drawing/2014/main" id="{D1175436-F893-1147-8E79-D562CAE78A4E}"/>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742" name="Freeform 741">
                <a:extLst>
                  <a:ext uri="{FF2B5EF4-FFF2-40B4-BE49-F238E27FC236}">
                    <a16:creationId xmlns:a16="http://schemas.microsoft.com/office/drawing/2014/main" id="{24DC617E-131B-3349-B693-7B1D57E84CF8}"/>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43" name="Freeform 742">
                <a:extLst>
                  <a:ext uri="{FF2B5EF4-FFF2-40B4-BE49-F238E27FC236}">
                    <a16:creationId xmlns:a16="http://schemas.microsoft.com/office/drawing/2014/main" id="{329D8CFA-7D39-4D4F-911E-4B0809B45BC4}"/>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a:p>
            </p:txBody>
          </p:sp>
          <p:sp>
            <p:nvSpPr>
              <p:cNvPr id="744" name="Freeform 743">
                <a:extLst>
                  <a:ext uri="{FF2B5EF4-FFF2-40B4-BE49-F238E27FC236}">
                    <a16:creationId xmlns:a16="http://schemas.microsoft.com/office/drawing/2014/main" id="{41421036-CEAF-4F4A-8ABA-AE62592CAA98}"/>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745" name="Freeform 744">
                <a:extLst>
                  <a:ext uri="{FF2B5EF4-FFF2-40B4-BE49-F238E27FC236}">
                    <a16:creationId xmlns:a16="http://schemas.microsoft.com/office/drawing/2014/main" id="{49FA03C7-FE58-8645-B5E2-E551FAFED18C}"/>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46" name="Freeform 745">
                <a:extLst>
                  <a:ext uri="{FF2B5EF4-FFF2-40B4-BE49-F238E27FC236}">
                    <a16:creationId xmlns:a16="http://schemas.microsoft.com/office/drawing/2014/main" id="{1B03406D-CEC9-6D44-A894-11A124A59B74}"/>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47" name="Freeform 746">
                <a:extLst>
                  <a:ext uri="{FF2B5EF4-FFF2-40B4-BE49-F238E27FC236}">
                    <a16:creationId xmlns:a16="http://schemas.microsoft.com/office/drawing/2014/main" id="{AA5B4292-B7F9-2C40-B83C-56E2D2CAF834}"/>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748" name="Freeform 747">
                <a:extLst>
                  <a:ext uri="{FF2B5EF4-FFF2-40B4-BE49-F238E27FC236}">
                    <a16:creationId xmlns:a16="http://schemas.microsoft.com/office/drawing/2014/main" id="{74122C2A-10C3-AF4D-B1C3-658B21DFDA3C}"/>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49" name="Freeform 748">
                <a:extLst>
                  <a:ext uri="{FF2B5EF4-FFF2-40B4-BE49-F238E27FC236}">
                    <a16:creationId xmlns:a16="http://schemas.microsoft.com/office/drawing/2014/main" id="{76A26D85-02CB-5142-A704-9D35B276967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50" name="Freeform 749">
                <a:extLst>
                  <a:ext uri="{FF2B5EF4-FFF2-40B4-BE49-F238E27FC236}">
                    <a16:creationId xmlns:a16="http://schemas.microsoft.com/office/drawing/2014/main" id="{9BE8EA3C-B7F1-1E40-9B50-6E4580067554}"/>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751" name="Freeform 750">
                <a:extLst>
                  <a:ext uri="{FF2B5EF4-FFF2-40B4-BE49-F238E27FC236}">
                    <a16:creationId xmlns:a16="http://schemas.microsoft.com/office/drawing/2014/main" id="{CF71E9A9-7C3E-6B4D-8325-25E002EF1FB3}"/>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52" name="Freeform 751">
                <a:extLst>
                  <a:ext uri="{FF2B5EF4-FFF2-40B4-BE49-F238E27FC236}">
                    <a16:creationId xmlns:a16="http://schemas.microsoft.com/office/drawing/2014/main" id="{83742187-D978-0346-9B44-53C3EE1A4125}"/>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753" name="Freeform 752">
                <a:extLst>
                  <a:ext uri="{FF2B5EF4-FFF2-40B4-BE49-F238E27FC236}">
                    <a16:creationId xmlns:a16="http://schemas.microsoft.com/office/drawing/2014/main" id="{B3287162-649E-E147-9653-1C6E77AF4689}"/>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754" name="Freeform 753">
                <a:extLst>
                  <a:ext uri="{FF2B5EF4-FFF2-40B4-BE49-F238E27FC236}">
                    <a16:creationId xmlns:a16="http://schemas.microsoft.com/office/drawing/2014/main" id="{05FA88F1-D5F7-2641-85A2-246F7C94B20B}"/>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a:p>
            </p:txBody>
          </p:sp>
          <p:sp>
            <p:nvSpPr>
              <p:cNvPr id="755" name="Freeform 754">
                <a:extLst>
                  <a:ext uri="{FF2B5EF4-FFF2-40B4-BE49-F238E27FC236}">
                    <a16:creationId xmlns:a16="http://schemas.microsoft.com/office/drawing/2014/main" id="{6DC0B725-C7E4-8448-8D5A-04D79DD278C3}"/>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756" name="Freeform 755">
                <a:extLst>
                  <a:ext uri="{FF2B5EF4-FFF2-40B4-BE49-F238E27FC236}">
                    <a16:creationId xmlns:a16="http://schemas.microsoft.com/office/drawing/2014/main" id="{B19B669D-8A21-DD4F-8D6F-407F5F2574D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57" name="Freeform 756">
                <a:extLst>
                  <a:ext uri="{FF2B5EF4-FFF2-40B4-BE49-F238E27FC236}">
                    <a16:creationId xmlns:a16="http://schemas.microsoft.com/office/drawing/2014/main" id="{3212B1A6-4EB1-9F45-9B2F-4B98F952080A}"/>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758" name="Freeform 757">
                <a:extLst>
                  <a:ext uri="{FF2B5EF4-FFF2-40B4-BE49-F238E27FC236}">
                    <a16:creationId xmlns:a16="http://schemas.microsoft.com/office/drawing/2014/main" id="{042F3C24-3589-7046-860A-045D86731064}"/>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59" name="Freeform 758">
                <a:extLst>
                  <a:ext uri="{FF2B5EF4-FFF2-40B4-BE49-F238E27FC236}">
                    <a16:creationId xmlns:a16="http://schemas.microsoft.com/office/drawing/2014/main" id="{9BBD06CD-F390-7346-AEB6-6A19C5B8CB97}"/>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60" name="Freeform 759">
                <a:extLst>
                  <a:ext uri="{FF2B5EF4-FFF2-40B4-BE49-F238E27FC236}">
                    <a16:creationId xmlns:a16="http://schemas.microsoft.com/office/drawing/2014/main" id="{F8E042C6-61EB-BE4E-9927-B2674232B39C}"/>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61" name="Freeform 760">
                <a:extLst>
                  <a:ext uri="{FF2B5EF4-FFF2-40B4-BE49-F238E27FC236}">
                    <a16:creationId xmlns:a16="http://schemas.microsoft.com/office/drawing/2014/main" id="{D88F4A56-FD74-994E-97D5-38F6FF3C3830}"/>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62" name="Freeform 761">
                <a:extLst>
                  <a:ext uri="{FF2B5EF4-FFF2-40B4-BE49-F238E27FC236}">
                    <a16:creationId xmlns:a16="http://schemas.microsoft.com/office/drawing/2014/main" id="{4F970036-4E0D-C444-9F8C-E360B5F98F67}"/>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763" name="Freeform 762">
                <a:extLst>
                  <a:ext uri="{FF2B5EF4-FFF2-40B4-BE49-F238E27FC236}">
                    <a16:creationId xmlns:a16="http://schemas.microsoft.com/office/drawing/2014/main" id="{37A04210-C4B7-704B-8B08-40A17EEC347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64" name="Freeform 763">
                <a:extLst>
                  <a:ext uri="{FF2B5EF4-FFF2-40B4-BE49-F238E27FC236}">
                    <a16:creationId xmlns:a16="http://schemas.microsoft.com/office/drawing/2014/main" id="{7F7E3FCC-D815-8549-9A2F-E6F6D8E846AA}"/>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65" name="Freeform 764">
                <a:extLst>
                  <a:ext uri="{FF2B5EF4-FFF2-40B4-BE49-F238E27FC236}">
                    <a16:creationId xmlns:a16="http://schemas.microsoft.com/office/drawing/2014/main" id="{3F2E4B4E-6FEC-AE4C-8341-DBA52E693FF6}"/>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66" name="Freeform 765">
                <a:extLst>
                  <a:ext uri="{FF2B5EF4-FFF2-40B4-BE49-F238E27FC236}">
                    <a16:creationId xmlns:a16="http://schemas.microsoft.com/office/drawing/2014/main" id="{0087FEBA-9973-4642-BF04-29F33663C1BD}"/>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67" name="Freeform 766">
                <a:extLst>
                  <a:ext uri="{FF2B5EF4-FFF2-40B4-BE49-F238E27FC236}">
                    <a16:creationId xmlns:a16="http://schemas.microsoft.com/office/drawing/2014/main" id="{A4D8982A-AB8C-0E40-9984-030BBA025E8C}"/>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68" name="Freeform 767">
                <a:extLst>
                  <a:ext uri="{FF2B5EF4-FFF2-40B4-BE49-F238E27FC236}">
                    <a16:creationId xmlns:a16="http://schemas.microsoft.com/office/drawing/2014/main" id="{0928E80E-CC92-1042-A9B9-A1650B09A873}"/>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769" name="Freeform 768">
                <a:extLst>
                  <a:ext uri="{FF2B5EF4-FFF2-40B4-BE49-F238E27FC236}">
                    <a16:creationId xmlns:a16="http://schemas.microsoft.com/office/drawing/2014/main" id="{B7BBF233-480F-DD46-A527-B268F7CEA90B}"/>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70" name="Freeform 769">
                <a:extLst>
                  <a:ext uri="{FF2B5EF4-FFF2-40B4-BE49-F238E27FC236}">
                    <a16:creationId xmlns:a16="http://schemas.microsoft.com/office/drawing/2014/main" id="{B1941BF3-2DE0-5649-A63E-E8F84C6D4464}"/>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771" name="Freeform 770">
                <a:extLst>
                  <a:ext uri="{FF2B5EF4-FFF2-40B4-BE49-F238E27FC236}">
                    <a16:creationId xmlns:a16="http://schemas.microsoft.com/office/drawing/2014/main" id="{D7AF4F22-AB75-904C-BB81-D1275B8E5A74}"/>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772" name="Freeform 771">
                <a:extLst>
                  <a:ext uri="{FF2B5EF4-FFF2-40B4-BE49-F238E27FC236}">
                    <a16:creationId xmlns:a16="http://schemas.microsoft.com/office/drawing/2014/main" id="{217AF57A-30F0-7F45-B9BA-085B473FF4F9}"/>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D794137D-3F35-9E4B-8B07-9B748FF05F61}"/>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74" name="Freeform 773">
                <a:extLst>
                  <a:ext uri="{FF2B5EF4-FFF2-40B4-BE49-F238E27FC236}">
                    <a16:creationId xmlns:a16="http://schemas.microsoft.com/office/drawing/2014/main" id="{31DBEC79-4EE9-6B4D-A6A0-859DF80FF15B}"/>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75" name="Freeform 774">
                <a:extLst>
                  <a:ext uri="{FF2B5EF4-FFF2-40B4-BE49-F238E27FC236}">
                    <a16:creationId xmlns:a16="http://schemas.microsoft.com/office/drawing/2014/main" id="{CA6FED2B-FAE5-A54D-823D-66AD22C344CB}"/>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B08C39BA-332A-984A-B71A-3C27DE656C44}"/>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77" name="Freeform 776">
                <a:extLst>
                  <a:ext uri="{FF2B5EF4-FFF2-40B4-BE49-F238E27FC236}">
                    <a16:creationId xmlns:a16="http://schemas.microsoft.com/office/drawing/2014/main" id="{01E70474-D247-9247-8B6E-D4E5D0815B5F}"/>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17937DC3-0F0B-104D-8D76-F480E511D477}"/>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779" name="Freeform 778">
                <a:extLst>
                  <a:ext uri="{FF2B5EF4-FFF2-40B4-BE49-F238E27FC236}">
                    <a16:creationId xmlns:a16="http://schemas.microsoft.com/office/drawing/2014/main" id="{11363DBB-944B-7845-98CA-AD2366DE2385}"/>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80" name="Freeform 779">
                <a:extLst>
                  <a:ext uri="{FF2B5EF4-FFF2-40B4-BE49-F238E27FC236}">
                    <a16:creationId xmlns:a16="http://schemas.microsoft.com/office/drawing/2014/main" id="{4F86A9BE-0D87-F044-AB58-AF2F2D98390D}"/>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81" name="Freeform 780">
                <a:extLst>
                  <a:ext uri="{FF2B5EF4-FFF2-40B4-BE49-F238E27FC236}">
                    <a16:creationId xmlns:a16="http://schemas.microsoft.com/office/drawing/2014/main" id="{25A12D92-F978-924E-B1E9-F3200BD66A13}"/>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82" name="Freeform 781">
                <a:extLst>
                  <a:ext uri="{FF2B5EF4-FFF2-40B4-BE49-F238E27FC236}">
                    <a16:creationId xmlns:a16="http://schemas.microsoft.com/office/drawing/2014/main" id="{3F084ACD-E33E-7C4B-8AFC-063D24452E04}"/>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F01E7BB1-4B42-8F49-8E32-E1E82024EBE6}"/>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84" name="Freeform 783">
                <a:extLst>
                  <a:ext uri="{FF2B5EF4-FFF2-40B4-BE49-F238E27FC236}">
                    <a16:creationId xmlns:a16="http://schemas.microsoft.com/office/drawing/2014/main" id="{EB87E2EC-7DFA-2D4B-8908-497906B7EDE2}"/>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85" name="Freeform 784">
                <a:extLst>
                  <a:ext uri="{FF2B5EF4-FFF2-40B4-BE49-F238E27FC236}">
                    <a16:creationId xmlns:a16="http://schemas.microsoft.com/office/drawing/2014/main" id="{90F18B0A-9149-C64A-B7A3-0031DC94A241}"/>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86" name="Freeform 785">
                <a:extLst>
                  <a:ext uri="{FF2B5EF4-FFF2-40B4-BE49-F238E27FC236}">
                    <a16:creationId xmlns:a16="http://schemas.microsoft.com/office/drawing/2014/main" id="{FDC32706-60C2-DE49-9846-37874E31EAFD}"/>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702247EF-69C1-8643-840B-B52F29FAC626}"/>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88" name="Freeform 787">
                <a:extLst>
                  <a:ext uri="{FF2B5EF4-FFF2-40B4-BE49-F238E27FC236}">
                    <a16:creationId xmlns:a16="http://schemas.microsoft.com/office/drawing/2014/main" id="{CEA67B0B-A469-8044-811B-CAD1CCD589D7}"/>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96007D2B-47E0-8444-8E2F-27EF13452BEB}"/>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790" name="Freeform 789">
                <a:extLst>
                  <a:ext uri="{FF2B5EF4-FFF2-40B4-BE49-F238E27FC236}">
                    <a16:creationId xmlns:a16="http://schemas.microsoft.com/office/drawing/2014/main" id="{CB3E628C-08B0-6941-BE3E-7B25B41106E0}"/>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AED3F0E9-1919-A94C-BB23-629959FC6D01}"/>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92" name="Freeform 791">
                <a:extLst>
                  <a:ext uri="{FF2B5EF4-FFF2-40B4-BE49-F238E27FC236}">
                    <a16:creationId xmlns:a16="http://schemas.microsoft.com/office/drawing/2014/main" id="{AE5FAE81-DB4C-2245-A058-3FFB6B8E64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93" name="Freeform 792">
                <a:extLst>
                  <a:ext uri="{FF2B5EF4-FFF2-40B4-BE49-F238E27FC236}">
                    <a16:creationId xmlns:a16="http://schemas.microsoft.com/office/drawing/2014/main" id="{4630A0D5-AA39-4142-BB93-B011434C3662}"/>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grpSp>
      </p:grpSp>
      <p:sp>
        <p:nvSpPr>
          <p:cNvPr id="951" name="Text Placeholder 32">
            <a:extLst>
              <a:ext uri="{FF2B5EF4-FFF2-40B4-BE49-F238E27FC236}">
                <a16:creationId xmlns:a16="http://schemas.microsoft.com/office/drawing/2014/main" id="{5B25CC80-B1CE-B74C-877E-AE820AED9FCB}"/>
              </a:ext>
            </a:extLst>
          </p:cNvPr>
          <p:cNvSpPr>
            <a:spLocks noGrp="1"/>
          </p:cNvSpPr>
          <p:nvPr>
            <p:ph type="body" sz="quarter" idx="46" hasCustomPrompt="1"/>
          </p:nvPr>
        </p:nvSpPr>
        <p:spPr>
          <a:xfrm>
            <a:off x="844450" y="5750295"/>
            <a:ext cx="3305169" cy="134123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p:ph type="body" sz="quarter" idx="47" hasCustomPrompt="1"/>
          </p:nvPr>
        </p:nvSpPr>
        <p:spPr>
          <a:xfrm>
            <a:off x="826414" y="4974104"/>
            <a:ext cx="3314083" cy="743603"/>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953" name="Straight Connector 952">
            <a:extLst>
              <a:ext uri="{FF2B5EF4-FFF2-40B4-BE49-F238E27FC236}">
                <a16:creationId xmlns:a16="http://schemas.microsoft.com/office/drawing/2014/main" id="{C109B14D-FD01-974B-9848-7E7F60016584}"/>
              </a:ext>
            </a:extLst>
          </p:cNvPr>
          <p:cNvCxnSpPr>
            <a:cxnSpLocks/>
          </p:cNvCxnSpPr>
          <p:nvPr userDrawn="1"/>
        </p:nvCxnSpPr>
        <p:spPr>
          <a:xfrm>
            <a:off x="941441" y="5449250"/>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954" name="Text Placeholder 32">
            <a:extLst>
              <a:ext uri="{FF2B5EF4-FFF2-40B4-BE49-F238E27FC236}">
                <a16:creationId xmlns:a16="http://schemas.microsoft.com/office/drawing/2014/main" id="{45BFBF0F-1A14-2142-AE4B-91B163FD85A8}"/>
              </a:ext>
            </a:extLst>
          </p:cNvPr>
          <p:cNvSpPr>
            <a:spLocks noGrp="1"/>
          </p:cNvSpPr>
          <p:nvPr>
            <p:ph type="body" sz="quarter" idx="32" hasCustomPrompt="1"/>
          </p:nvPr>
        </p:nvSpPr>
        <p:spPr>
          <a:xfrm>
            <a:off x="844450" y="7202573"/>
            <a:ext cx="3305169" cy="2349433"/>
          </a:xfrm>
        </p:spPr>
        <p:txBody>
          <a:bodyPr numCol="2"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p:ph type="body" sz="quarter" idx="13" hasCustomPrompt="1"/>
          </p:nvPr>
        </p:nvSpPr>
        <p:spPr>
          <a:xfrm>
            <a:off x="4598094" y="5673007"/>
            <a:ext cx="2678062" cy="606266"/>
          </a:xfrm>
        </p:spPr>
        <p:txBody>
          <a:bodyPr>
            <a:noAutofit/>
          </a:bodyPr>
          <a:lstStyle>
            <a:lvl1pPr marL="0" indent="0" algn="l">
              <a:lnSpc>
                <a:spcPct val="100000"/>
              </a:lnSpc>
              <a:spcBef>
                <a:spcPts val="0"/>
              </a:spcBef>
              <a:buNone/>
              <a:defRPr sz="22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What’s Inside…</a:t>
            </a:r>
            <a:endParaRPr lang="en-US" dirty="0"/>
          </a:p>
        </p:txBody>
      </p:sp>
      <p:sp>
        <p:nvSpPr>
          <p:cNvPr id="957" name="Text Placeholder 32">
            <a:extLst>
              <a:ext uri="{FF2B5EF4-FFF2-40B4-BE49-F238E27FC236}">
                <a16:creationId xmlns:a16="http://schemas.microsoft.com/office/drawing/2014/main" id="{14453E36-43B2-A742-AAE1-1D6615402456}"/>
              </a:ext>
            </a:extLst>
          </p:cNvPr>
          <p:cNvSpPr>
            <a:spLocks noGrp="1"/>
          </p:cNvSpPr>
          <p:nvPr>
            <p:ph type="body" sz="quarter" idx="48" hasCustomPrompt="1"/>
          </p:nvPr>
        </p:nvSpPr>
        <p:spPr>
          <a:xfrm>
            <a:off x="324903" y="1171956"/>
            <a:ext cx="1066605" cy="411620"/>
          </a:xfrm>
        </p:spPr>
        <p:txBody>
          <a:bodyPr anchor="ctr">
            <a:noAutofit/>
          </a:bodyPr>
          <a:lstStyle>
            <a:lvl1pPr marL="0" indent="0" algn="l">
              <a:buNone/>
              <a:defRPr sz="10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ISSUE 1</a:t>
            </a:r>
            <a:endParaRPr lang="en-US" dirty="0"/>
          </a:p>
        </p:txBody>
      </p:sp>
      <p:pic>
        <p:nvPicPr>
          <p:cNvPr id="428" name="Picture 427" descr="Logo&#10;&#10;Description automatically generated">
            <a:extLst>
              <a:ext uri="{FF2B5EF4-FFF2-40B4-BE49-F238E27FC236}">
                <a16:creationId xmlns:a16="http://schemas.microsoft.com/office/drawing/2014/main" id="{6AE5A4B0-6FE4-5C4D-9941-40418F0C5EA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598094" y="318657"/>
            <a:ext cx="2293943" cy="1174406"/>
          </a:xfrm>
          <a:prstGeom prst="rect">
            <a:avLst/>
          </a:prstGeom>
        </p:spPr>
      </p:pic>
      <p:grpSp>
        <p:nvGrpSpPr>
          <p:cNvPr id="320" name="Graphic 4">
            <a:extLst>
              <a:ext uri="{FF2B5EF4-FFF2-40B4-BE49-F238E27FC236}">
                <a16:creationId xmlns:a16="http://schemas.microsoft.com/office/drawing/2014/main" id="{6DAB6AE4-7077-2346-BFEF-66FC2749C781}"/>
              </a:ext>
            </a:extLst>
          </p:cNvPr>
          <p:cNvGrpSpPr/>
          <p:nvPr/>
        </p:nvGrpSpPr>
        <p:grpSpPr>
          <a:xfrm>
            <a:off x="1280252" y="10082066"/>
            <a:ext cx="2443266" cy="158969"/>
            <a:chOff x="5110187" y="5455349"/>
            <a:chExt cx="824832" cy="53667"/>
          </a:xfrm>
          <a:solidFill>
            <a:srgbClr val="FFFFFF"/>
          </a:solidFill>
        </p:grpSpPr>
        <p:sp>
          <p:nvSpPr>
            <p:cNvPr id="394" name="Freeform 393">
              <a:extLst>
                <a:ext uri="{FF2B5EF4-FFF2-40B4-BE49-F238E27FC236}">
                  <a16:creationId xmlns:a16="http://schemas.microsoft.com/office/drawing/2014/main" id="{868CEE4F-A776-1F41-8D23-C07F1D9CF7D9}"/>
                </a:ext>
              </a:extLst>
            </p:cNvPr>
            <p:cNvSpPr/>
            <p:nvPr/>
          </p:nvSpPr>
          <p:spPr>
            <a:xfrm>
              <a:off x="5110187"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F77ED613-8964-784E-9F75-E664A4417B7E}"/>
                </a:ext>
              </a:extLst>
            </p:cNvPr>
            <p:cNvSpPr/>
            <p:nvPr/>
          </p:nvSpPr>
          <p:spPr>
            <a:xfrm>
              <a:off x="516423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45912F22-6E93-7C4E-B2FB-EB25FCA87F7E}"/>
                </a:ext>
              </a:extLst>
            </p:cNvPr>
            <p:cNvSpPr/>
            <p:nvPr/>
          </p:nvSpPr>
          <p:spPr>
            <a:xfrm>
              <a:off x="521789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B47A32DB-0A3B-5A4A-B7A1-93C7D887F00F}"/>
                </a:ext>
              </a:extLst>
            </p:cNvPr>
            <p:cNvSpPr/>
            <p:nvPr/>
          </p:nvSpPr>
          <p:spPr>
            <a:xfrm>
              <a:off x="5275767"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93DA86DD-12AD-694C-A4F6-437AD728ADFC}"/>
                </a:ext>
              </a:extLst>
            </p:cNvPr>
            <p:cNvSpPr/>
            <p:nvPr/>
          </p:nvSpPr>
          <p:spPr>
            <a:xfrm>
              <a:off x="5292248"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1"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5" y="0"/>
                    <a:pt x="14948" y="0"/>
                  </a:cubicBezTo>
                  <a:cubicBezTo>
                    <a:pt x="19548" y="0"/>
                    <a:pt x="23764" y="1150"/>
                    <a:pt x="28363" y="3067"/>
                  </a:cubicBezTo>
                  <a:lnTo>
                    <a:pt x="25297" y="10350"/>
                  </a:lnTo>
                  <a:cubicBezTo>
                    <a:pt x="23380" y="9584"/>
                    <a:pt x="21464" y="8817"/>
                    <a:pt x="19931" y="8433"/>
                  </a:cubicBezTo>
                  <a:cubicBezTo>
                    <a:pt x="18398" y="8050"/>
                    <a:pt x="16481"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0"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C15D18CB-CEBE-4D41-B25B-51D09882D557}"/>
                </a:ext>
              </a:extLst>
            </p:cNvPr>
            <p:cNvSpPr/>
            <p:nvPr/>
          </p:nvSpPr>
          <p:spPr>
            <a:xfrm>
              <a:off x="5328660" y="5468766"/>
              <a:ext cx="57109" cy="39101"/>
            </a:xfrm>
            <a:custGeom>
              <a:avLst/>
              <a:gdLst>
                <a:gd name="connsiteX0" fmla="*/ 34113 w 57109"/>
                <a:gd name="connsiteY0" fmla="*/ 39101 h 39101"/>
                <a:gd name="connsiteX1" fmla="*/ 23764 w 57109"/>
                <a:gd name="connsiteY1" fmla="*/ 39101 h 39101"/>
                <a:gd name="connsiteX2" fmla="*/ 23764 w 57109"/>
                <a:gd name="connsiteY2" fmla="*/ 16867 h 39101"/>
                <a:gd name="connsiteX3" fmla="*/ 22231 w 57109"/>
                <a:gd name="connsiteY3" fmla="*/ 10734 h 39101"/>
                <a:gd name="connsiteX4" fmla="*/ 18015 w 57109"/>
                <a:gd name="connsiteY4" fmla="*/ 8817 h 39101"/>
                <a:gd name="connsiteX5" fmla="*/ 12265 w 57109"/>
                <a:gd name="connsiteY5" fmla="*/ 11884 h 39101"/>
                <a:gd name="connsiteX6" fmla="*/ 10349 w 57109"/>
                <a:gd name="connsiteY6" fmla="*/ 21467 h 39101"/>
                <a:gd name="connsiteX7" fmla="*/ 10349 w 57109"/>
                <a:gd name="connsiteY7" fmla="*/ 39101 h 39101"/>
                <a:gd name="connsiteX8" fmla="*/ 0 w 57109"/>
                <a:gd name="connsiteY8" fmla="*/ 39101 h 39101"/>
                <a:gd name="connsiteX9" fmla="*/ 0 w 57109"/>
                <a:gd name="connsiteY9" fmla="*/ 1150 h 39101"/>
                <a:gd name="connsiteX10" fmla="*/ 8049 w 57109"/>
                <a:gd name="connsiteY10" fmla="*/ 1150 h 39101"/>
                <a:gd name="connsiteX11" fmla="*/ 9582 w 57109"/>
                <a:gd name="connsiteY11" fmla="*/ 6133 h 39101"/>
                <a:gd name="connsiteX12" fmla="*/ 9965 w 57109"/>
                <a:gd name="connsiteY12" fmla="*/ 6133 h 39101"/>
                <a:gd name="connsiteX13" fmla="*/ 14182 w 57109"/>
                <a:gd name="connsiteY13" fmla="*/ 1917 h 39101"/>
                <a:gd name="connsiteX14" fmla="*/ 20698 w 57109"/>
                <a:gd name="connsiteY14" fmla="*/ 383 h 39101"/>
                <a:gd name="connsiteX15" fmla="*/ 32196 w 57109"/>
                <a:gd name="connsiteY15" fmla="*/ 5750 h 39101"/>
                <a:gd name="connsiteX16" fmla="*/ 32963 w 57109"/>
                <a:gd name="connsiteY16" fmla="*/ 5750 h 39101"/>
                <a:gd name="connsiteX17" fmla="*/ 37562 w 57109"/>
                <a:gd name="connsiteY17" fmla="*/ 1533 h 39101"/>
                <a:gd name="connsiteX18" fmla="*/ 44078 w 57109"/>
                <a:gd name="connsiteY18" fmla="*/ 0 h 39101"/>
                <a:gd name="connsiteX19" fmla="*/ 53660 w 57109"/>
                <a:gd name="connsiteY19" fmla="*/ 3450 h 39101"/>
                <a:gd name="connsiteX20" fmla="*/ 57110 w 57109"/>
                <a:gd name="connsiteY20" fmla="*/ 14184 h 39101"/>
                <a:gd name="connsiteX21" fmla="*/ 57110 w 57109"/>
                <a:gd name="connsiteY21" fmla="*/ 38718 h 39101"/>
                <a:gd name="connsiteX22" fmla="*/ 46761 w 57109"/>
                <a:gd name="connsiteY22" fmla="*/ 38718 h 39101"/>
                <a:gd name="connsiteX23" fmla="*/ 46761 w 57109"/>
                <a:gd name="connsiteY23" fmla="*/ 16484 h 39101"/>
                <a:gd name="connsiteX24" fmla="*/ 45228 w 57109"/>
                <a:gd name="connsiteY24" fmla="*/ 10351 h 39101"/>
                <a:gd name="connsiteX25" fmla="*/ 41012 w 57109"/>
                <a:gd name="connsiteY25" fmla="*/ 8434 h 39101"/>
                <a:gd name="connsiteX26" fmla="*/ 35262 w 57109"/>
                <a:gd name="connsiteY26" fmla="*/ 11117 h 39101"/>
                <a:gd name="connsiteX27" fmla="*/ 33346 w 57109"/>
                <a:gd name="connsiteY27" fmla="*/ 19550 h 39101"/>
                <a:gd name="connsiteX28" fmla="*/ 33346 w 57109"/>
                <a:gd name="connsiteY28" fmla="*/ 39101 h 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9" h="39101">
                  <a:moveTo>
                    <a:pt x="34113" y="39101"/>
                  </a:moveTo>
                  <a:lnTo>
                    <a:pt x="23764" y="39101"/>
                  </a:lnTo>
                  <a:lnTo>
                    <a:pt x="23764" y="16867"/>
                  </a:lnTo>
                  <a:cubicBezTo>
                    <a:pt x="23764" y="14184"/>
                    <a:pt x="23381" y="12267"/>
                    <a:pt x="22231" y="10734"/>
                  </a:cubicBezTo>
                  <a:cubicBezTo>
                    <a:pt x="21081" y="9200"/>
                    <a:pt x="19931" y="8817"/>
                    <a:pt x="18015" y="8817"/>
                  </a:cubicBezTo>
                  <a:cubicBezTo>
                    <a:pt x="15331" y="8817"/>
                    <a:pt x="13415" y="9967"/>
                    <a:pt x="12265" y="11884"/>
                  </a:cubicBezTo>
                  <a:cubicBezTo>
                    <a:pt x="11115" y="13800"/>
                    <a:pt x="10349" y="16867"/>
                    <a:pt x="10349" y="21467"/>
                  </a:cubicBezTo>
                  <a:lnTo>
                    <a:pt x="10349" y="39101"/>
                  </a:lnTo>
                  <a:lnTo>
                    <a:pt x="0" y="39101"/>
                  </a:lnTo>
                  <a:lnTo>
                    <a:pt x="0" y="1150"/>
                  </a:lnTo>
                  <a:lnTo>
                    <a:pt x="8049" y="1150"/>
                  </a:lnTo>
                  <a:lnTo>
                    <a:pt x="9582" y="6133"/>
                  </a:lnTo>
                  <a:lnTo>
                    <a:pt x="9965" y="6133"/>
                  </a:lnTo>
                  <a:cubicBezTo>
                    <a:pt x="11115" y="4217"/>
                    <a:pt x="12265" y="3067"/>
                    <a:pt x="14182" y="1917"/>
                  </a:cubicBezTo>
                  <a:cubicBezTo>
                    <a:pt x="16098" y="767"/>
                    <a:pt x="18398" y="383"/>
                    <a:pt x="20698" y="383"/>
                  </a:cubicBezTo>
                  <a:cubicBezTo>
                    <a:pt x="26447" y="383"/>
                    <a:pt x="30280" y="2300"/>
                    <a:pt x="32196" y="5750"/>
                  </a:cubicBezTo>
                  <a:lnTo>
                    <a:pt x="32963" y="5750"/>
                  </a:lnTo>
                  <a:cubicBezTo>
                    <a:pt x="34113" y="3833"/>
                    <a:pt x="35646" y="2684"/>
                    <a:pt x="37562" y="1533"/>
                  </a:cubicBezTo>
                  <a:cubicBezTo>
                    <a:pt x="39478" y="383"/>
                    <a:pt x="41778" y="0"/>
                    <a:pt x="44078" y="0"/>
                  </a:cubicBezTo>
                  <a:cubicBezTo>
                    <a:pt x="48294" y="0"/>
                    <a:pt x="51744" y="1150"/>
                    <a:pt x="53660" y="3450"/>
                  </a:cubicBezTo>
                  <a:cubicBezTo>
                    <a:pt x="55577" y="5750"/>
                    <a:pt x="57110" y="9200"/>
                    <a:pt x="57110" y="14184"/>
                  </a:cubicBezTo>
                  <a:lnTo>
                    <a:pt x="57110" y="38718"/>
                  </a:lnTo>
                  <a:lnTo>
                    <a:pt x="46761" y="38718"/>
                  </a:lnTo>
                  <a:lnTo>
                    <a:pt x="46761" y="16484"/>
                  </a:lnTo>
                  <a:cubicBezTo>
                    <a:pt x="46761" y="13800"/>
                    <a:pt x="46378" y="11884"/>
                    <a:pt x="45228" y="10351"/>
                  </a:cubicBezTo>
                  <a:cubicBezTo>
                    <a:pt x="44078" y="8817"/>
                    <a:pt x="42928" y="8434"/>
                    <a:pt x="41012" y="8434"/>
                  </a:cubicBezTo>
                  <a:cubicBezTo>
                    <a:pt x="38329" y="8434"/>
                    <a:pt x="36412" y="9200"/>
                    <a:pt x="35262" y="11117"/>
                  </a:cubicBezTo>
                  <a:cubicBezTo>
                    <a:pt x="34113" y="13034"/>
                    <a:pt x="33346" y="15717"/>
                    <a:pt x="33346" y="19550"/>
                  </a:cubicBezTo>
                  <a:lnTo>
                    <a:pt x="33346" y="39101"/>
                  </a:lnTo>
                  <a:close/>
                </a:path>
              </a:pathLst>
            </a:custGeom>
            <a:solidFill>
              <a:srgbClr val="FFFFFF"/>
            </a:solidFill>
            <a:ln w="3832" cap="flat">
              <a:noFill/>
              <a:prstDash val="solid"/>
              <a:miter/>
            </a:ln>
          </p:spPr>
          <p:txBody>
            <a:bodyPr rtlCol="0" anchor="ctr"/>
            <a:lstStyle/>
            <a:p>
              <a:endParaRPr lang="en-US"/>
            </a:p>
          </p:txBody>
        </p:sp>
        <p:sp>
          <p:nvSpPr>
            <p:cNvPr id="407" name="Freeform 406">
              <a:extLst>
                <a:ext uri="{FF2B5EF4-FFF2-40B4-BE49-F238E27FC236}">
                  <a16:creationId xmlns:a16="http://schemas.microsoft.com/office/drawing/2014/main" id="{A1CBF988-E591-4E4D-9189-DFE5B3DF9646}"/>
                </a:ext>
              </a:extLst>
            </p:cNvPr>
            <p:cNvSpPr/>
            <p:nvPr/>
          </p:nvSpPr>
          <p:spPr>
            <a:xfrm>
              <a:off x="5394969" y="5469533"/>
              <a:ext cx="34879" cy="39100"/>
            </a:xfrm>
            <a:custGeom>
              <a:avLst/>
              <a:gdLst>
                <a:gd name="connsiteX0" fmla="*/ 19164 w 34879"/>
                <a:gd name="connsiteY0" fmla="*/ 39101 h 39100"/>
                <a:gd name="connsiteX1" fmla="*/ 4983 w 34879"/>
                <a:gd name="connsiteY1" fmla="*/ 34117 h 39100"/>
                <a:gd name="connsiteX2" fmla="*/ 0 w 34879"/>
                <a:gd name="connsiteY2" fmla="*/ 19934 h 39100"/>
                <a:gd name="connsiteX3" fmla="*/ 4599 w 34879"/>
                <a:gd name="connsiteY3" fmla="*/ 5366 h 39100"/>
                <a:gd name="connsiteX4" fmla="*/ 17631 w 34879"/>
                <a:gd name="connsiteY4" fmla="*/ 0 h 39100"/>
                <a:gd name="connsiteX5" fmla="*/ 30280 w 34879"/>
                <a:gd name="connsiteY5" fmla="*/ 4600 h 39100"/>
                <a:gd name="connsiteX6" fmla="*/ 34879 w 34879"/>
                <a:gd name="connsiteY6" fmla="*/ 17250 h 39100"/>
                <a:gd name="connsiteX7" fmla="*/ 34879 w 34879"/>
                <a:gd name="connsiteY7" fmla="*/ 22234 h 39100"/>
                <a:gd name="connsiteX8" fmla="*/ 10349 w 34879"/>
                <a:gd name="connsiteY8" fmla="*/ 22234 h 39100"/>
                <a:gd name="connsiteX9" fmla="*/ 13032 w 34879"/>
                <a:gd name="connsiteY9" fmla="*/ 29134 h 39100"/>
                <a:gd name="connsiteX10" fmla="*/ 19931 w 34879"/>
                <a:gd name="connsiteY10" fmla="*/ 31434 h 39100"/>
                <a:gd name="connsiteX11" fmla="*/ 26447 w 34879"/>
                <a:gd name="connsiteY11" fmla="*/ 30667 h 39100"/>
                <a:gd name="connsiteX12" fmla="*/ 32963 w 34879"/>
                <a:gd name="connsiteY12" fmla="*/ 28367 h 39100"/>
                <a:gd name="connsiteX13" fmla="*/ 32963 w 34879"/>
                <a:gd name="connsiteY13" fmla="*/ 36418 h 39100"/>
                <a:gd name="connsiteX14" fmla="*/ 27213 w 34879"/>
                <a:gd name="connsiteY14" fmla="*/ 38334 h 39100"/>
                <a:gd name="connsiteX15" fmla="*/ 19164 w 34879"/>
                <a:gd name="connsiteY15" fmla="*/ 39101 h 39100"/>
                <a:gd name="connsiteX16" fmla="*/ 17631 w 34879"/>
                <a:gd name="connsiteY16" fmla="*/ 7283 h 39100"/>
                <a:gd name="connsiteX17" fmla="*/ 12649 w 34879"/>
                <a:gd name="connsiteY17" fmla="*/ 9200 h 39100"/>
                <a:gd name="connsiteX18" fmla="*/ 10349 w 34879"/>
                <a:gd name="connsiteY18" fmla="*/ 14950 h 39100"/>
                <a:gd name="connsiteX19" fmla="*/ 24914 w 34879"/>
                <a:gd name="connsiteY19" fmla="*/ 14950 h 39100"/>
                <a:gd name="connsiteX20" fmla="*/ 22997 w 34879"/>
                <a:gd name="connsiteY20" fmla="*/ 9200 h 39100"/>
                <a:gd name="connsiteX21" fmla="*/ 17631 w 34879"/>
                <a:gd name="connsiteY21" fmla="*/ 7283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79" h="39100">
                  <a:moveTo>
                    <a:pt x="19164" y="39101"/>
                  </a:moveTo>
                  <a:cubicBezTo>
                    <a:pt x="13032" y="39101"/>
                    <a:pt x="8432" y="37567"/>
                    <a:pt x="4983" y="34117"/>
                  </a:cubicBezTo>
                  <a:cubicBezTo>
                    <a:pt x="1533" y="30667"/>
                    <a:pt x="0" y="26067"/>
                    <a:pt x="0" y="19934"/>
                  </a:cubicBezTo>
                  <a:cubicBezTo>
                    <a:pt x="0" y="13417"/>
                    <a:pt x="1533" y="8817"/>
                    <a:pt x="4599" y="5366"/>
                  </a:cubicBezTo>
                  <a:cubicBezTo>
                    <a:pt x="7666" y="1917"/>
                    <a:pt x="12265" y="0"/>
                    <a:pt x="17631" y="0"/>
                  </a:cubicBezTo>
                  <a:cubicBezTo>
                    <a:pt x="22997" y="0"/>
                    <a:pt x="27213" y="1533"/>
                    <a:pt x="30280" y="4600"/>
                  </a:cubicBezTo>
                  <a:cubicBezTo>
                    <a:pt x="33346" y="7667"/>
                    <a:pt x="34879" y="11884"/>
                    <a:pt x="34879" y="17250"/>
                  </a:cubicBezTo>
                  <a:lnTo>
                    <a:pt x="34879" y="22234"/>
                  </a:lnTo>
                  <a:lnTo>
                    <a:pt x="10349" y="22234"/>
                  </a:lnTo>
                  <a:cubicBezTo>
                    <a:pt x="10349" y="25301"/>
                    <a:pt x="11499" y="27600"/>
                    <a:pt x="13032" y="29134"/>
                  </a:cubicBezTo>
                  <a:cubicBezTo>
                    <a:pt x="14565" y="30667"/>
                    <a:pt x="16865" y="31434"/>
                    <a:pt x="19931" y="31434"/>
                  </a:cubicBezTo>
                  <a:cubicBezTo>
                    <a:pt x="22231" y="31434"/>
                    <a:pt x="24530" y="31051"/>
                    <a:pt x="26447" y="30667"/>
                  </a:cubicBezTo>
                  <a:cubicBezTo>
                    <a:pt x="28363" y="30284"/>
                    <a:pt x="30663" y="29517"/>
                    <a:pt x="32963" y="28367"/>
                  </a:cubicBezTo>
                  <a:lnTo>
                    <a:pt x="32963" y="36418"/>
                  </a:lnTo>
                  <a:cubicBezTo>
                    <a:pt x="31046" y="37184"/>
                    <a:pt x="29130" y="37951"/>
                    <a:pt x="27213" y="38334"/>
                  </a:cubicBezTo>
                  <a:cubicBezTo>
                    <a:pt x="24530" y="38718"/>
                    <a:pt x="21847" y="39101"/>
                    <a:pt x="19164" y="39101"/>
                  </a:cubicBezTo>
                  <a:close/>
                  <a:moveTo>
                    <a:pt x="17631" y="7283"/>
                  </a:moveTo>
                  <a:cubicBezTo>
                    <a:pt x="15331" y="7283"/>
                    <a:pt x="13798" y="8050"/>
                    <a:pt x="12649" y="9200"/>
                  </a:cubicBezTo>
                  <a:cubicBezTo>
                    <a:pt x="11499" y="10350"/>
                    <a:pt x="10732" y="12650"/>
                    <a:pt x="10349" y="14950"/>
                  </a:cubicBezTo>
                  <a:lnTo>
                    <a:pt x="24914" y="14950"/>
                  </a:lnTo>
                  <a:cubicBezTo>
                    <a:pt x="24914" y="12267"/>
                    <a:pt x="24147" y="10350"/>
                    <a:pt x="22997" y="9200"/>
                  </a:cubicBezTo>
                  <a:cubicBezTo>
                    <a:pt x="21847" y="8050"/>
                    <a:pt x="19931" y="7283"/>
                    <a:pt x="17631" y="7283"/>
                  </a:cubicBezTo>
                  <a:close/>
                </a:path>
              </a:pathLst>
            </a:custGeom>
            <a:solidFill>
              <a:srgbClr val="FFFFFF"/>
            </a:solidFill>
            <a:ln w="3832"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FD300F18-B1B2-C445-8F16-8A4A5F4015FC}"/>
                </a:ext>
              </a:extLst>
            </p:cNvPr>
            <p:cNvSpPr/>
            <p:nvPr/>
          </p:nvSpPr>
          <p:spPr>
            <a:xfrm>
              <a:off x="5435597" y="5469916"/>
              <a:ext cx="30662" cy="39100"/>
            </a:xfrm>
            <a:custGeom>
              <a:avLst/>
              <a:gdLst>
                <a:gd name="connsiteX0" fmla="*/ 17631 w 30662"/>
                <a:gd name="connsiteY0" fmla="*/ 38718 h 39100"/>
                <a:gd name="connsiteX1" fmla="*/ 0 w 30662"/>
                <a:gd name="connsiteY1" fmla="*/ 19550 h 39100"/>
                <a:gd name="connsiteX2" fmla="*/ 4983 w 30662"/>
                <a:gd name="connsiteY2" fmla="*/ 4983 h 39100"/>
                <a:gd name="connsiteX3" fmla="*/ 18781 w 30662"/>
                <a:gd name="connsiteY3" fmla="*/ 0 h 39100"/>
                <a:gd name="connsiteX4" fmla="*/ 30663 w 30662"/>
                <a:gd name="connsiteY4" fmla="*/ 2683 h 39100"/>
                <a:gd name="connsiteX5" fmla="*/ 27597 w 30662"/>
                <a:gd name="connsiteY5" fmla="*/ 10733 h 39100"/>
                <a:gd name="connsiteX6" fmla="*/ 22997 w 30662"/>
                <a:gd name="connsiteY6" fmla="*/ 9200 h 39100"/>
                <a:gd name="connsiteX7" fmla="*/ 18781 w 30662"/>
                <a:gd name="connsiteY7" fmla="*/ 8433 h 39100"/>
                <a:gd name="connsiteX8" fmla="*/ 10732 w 30662"/>
                <a:gd name="connsiteY8" fmla="*/ 19934 h 39100"/>
                <a:gd name="connsiteX9" fmla="*/ 18781 w 30662"/>
                <a:gd name="connsiteY9" fmla="*/ 31051 h 39100"/>
                <a:gd name="connsiteX10" fmla="*/ 24147 w 30662"/>
                <a:gd name="connsiteY10" fmla="*/ 30284 h 39100"/>
                <a:gd name="connsiteX11" fmla="*/ 29130 w 30662"/>
                <a:gd name="connsiteY11" fmla="*/ 27984 h 39100"/>
                <a:gd name="connsiteX12" fmla="*/ 29130 w 30662"/>
                <a:gd name="connsiteY12" fmla="*/ 36801 h 39100"/>
                <a:gd name="connsiteX13" fmla="*/ 24147 w 30662"/>
                <a:gd name="connsiteY13" fmla="*/ 39101 h 39100"/>
                <a:gd name="connsiteX14" fmla="*/ 17631 w 30662"/>
                <a:gd name="connsiteY14" fmla="*/ 38718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2" h="39100">
                  <a:moveTo>
                    <a:pt x="17631" y="38718"/>
                  </a:moveTo>
                  <a:cubicBezTo>
                    <a:pt x="5749" y="38718"/>
                    <a:pt x="0" y="32201"/>
                    <a:pt x="0" y="19550"/>
                  </a:cubicBezTo>
                  <a:cubicBezTo>
                    <a:pt x="0" y="13034"/>
                    <a:pt x="1533" y="8050"/>
                    <a:pt x="4983" y="4983"/>
                  </a:cubicBezTo>
                  <a:cubicBezTo>
                    <a:pt x="8049" y="1533"/>
                    <a:pt x="12648" y="0"/>
                    <a:pt x="18781" y="0"/>
                  </a:cubicBezTo>
                  <a:cubicBezTo>
                    <a:pt x="22997" y="0"/>
                    <a:pt x="27213" y="766"/>
                    <a:pt x="30663" y="2683"/>
                  </a:cubicBezTo>
                  <a:lnTo>
                    <a:pt x="27597" y="10733"/>
                  </a:lnTo>
                  <a:cubicBezTo>
                    <a:pt x="26063" y="9967"/>
                    <a:pt x="24530" y="9584"/>
                    <a:pt x="22997" y="9200"/>
                  </a:cubicBezTo>
                  <a:cubicBezTo>
                    <a:pt x="21464" y="8817"/>
                    <a:pt x="20314" y="8433"/>
                    <a:pt x="18781" y="8433"/>
                  </a:cubicBezTo>
                  <a:cubicBezTo>
                    <a:pt x="13415" y="8433"/>
                    <a:pt x="10732" y="12267"/>
                    <a:pt x="10732" y="19934"/>
                  </a:cubicBezTo>
                  <a:cubicBezTo>
                    <a:pt x="10732" y="27217"/>
                    <a:pt x="13415" y="31051"/>
                    <a:pt x="18781" y="31051"/>
                  </a:cubicBezTo>
                  <a:cubicBezTo>
                    <a:pt x="20697" y="31051"/>
                    <a:pt x="22614" y="30667"/>
                    <a:pt x="24147" y="30284"/>
                  </a:cubicBezTo>
                  <a:cubicBezTo>
                    <a:pt x="25680" y="29900"/>
                    <a:pt x="27597" y="28751"/>
                    <a:pt x="29130" y="27984"/>
                  </a:cubicBezTo>
                  <a:lnTo>
                    <a:pt x="29130" y="36801"/>
                  </a:lnTo>
                  <a:cubicBezTo>
                    <a:pt x="27597" y="37951"/>
                    <a:pt x="25680" y="38718"/>
                    <a:pt x="24147" y="39101"/>
                  </a:cubicBezTo>
                  <a:cubicBezTo>
                    <a:pt x="22231" y="38334"/>
                    <a:pt x="19931" y="38718"/>
                    <a:pt x="17631" y="38718"/>
                  </a:cubicBezTo>
                  <a:close/>
                </a:path>
              </a:pathLst>
            </a:custGeom>
            <a:solidFill>
              <a:srgbClr val="FFFFFF"/>
            </a:solidFill>
            <a:ln w="3832"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C57D3472-4ED4-E842-975D-C0EBE884CAD0}"/>
                </a:ext>
              </a:extLst>
            </p:cNvPr>
            <p:cNvSpPr/>
            <p:nvPr/>
          </p:nvSpPr>
          <p:spPr>
            <a:xfrm>
              <a:off x="5473159" y="5469533"/>
              <a:ext cx="24530" cy="38717"/>
            </a:xfrm>
            <a:custGeom>
              <a:avLst/>
              <a:gdLst>
                <a:gd name="connsiteX0" fmla="*/ 21081 w 24530"/>
                <a:gd name="connsiteY0" fmla="*/ 0 h 38717"/>
                <a:gd name="connsiteX1" fmla="*/ 24530 w 24530"/>
                <a:gd name="connsiteY1" fmla="*/ 383 h 38717"/>
                <a:gd name="connsiteX2" fmla="*/ 23764 w 24530"/>
                <a:gd name="connsiteY2" fmla="*/ 9967 h 38717"/>
                <a:gd name="connsiteX3" fmla="*/ 20698 w 24530"/>
                <a:gd name="connsiteY3" fmla="*/ 9584 h 38717"/>
                <a:gd name="connsiteX4" fmla="*/ 13032 w 24530"/>
                <a:gd name="connsiteY4" fmla="*/ 12267 h 38717"/>
                <a:gd name="connsiteX5" fmla="*/ 10349 w 24530"/>
                <a:gd name="connsiteY5" fmla="*/ 19550 h 38717"/>
                <a:gd name="connsiteX6" fmla="*/ 10349 w 24530"/>
                <a:gd name="connsiteY6" fmla="*/ 38718 h 38717"/>
                <a:gd name="connsiteX7" fmla="*/ 0 w 24530"/>
                <a:gd name="connsiteY7" fmla="*/ 38718 h 38717"/>
                <a:gd name="connsiteX8" fmla="*/ 0 w 24530"/>
                <a:gd name="connsiteY8" fmla="*/ 766 h 38717"/>
                <a:gd name="connsiteX9" fmla="*/ 7666 w 24530"/>
                <a:gd name="connsiteY9" fmla="*/ 766 h 38717"/>
                <a:gd name="connsiteX10" fmla="*/ 9199 w 24530"/>
                <a:gd name="connsiteY10" fmla="*/ 7283 h 38717"/>
                <a:gd name="connsiteX11" fmla="*/ 9582 w 24530"/>
                <a:gd name="connsiteY11" fmla="*/ 7283 h 38717"/>
                <a:gd name="connsiteX12" fmla="*/ 14182 w 24530"/>
                <a:gd name="connsiteY12" fmla="*/ 2300 h 38717"/>
                <a:gd name="connsiteX13" fmla="*/ 21081 w 24530"/>
                <a:gd name="connsiteY13" fmla="*/ 0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0" h="38717">
                  <a:moveTo>
                    <a:pt x="21081" y="0"/>
                  </a:moveTo>
                  <a:cubicBezTo>
                    <a:pt x="22614" y="0"/>
                    <a:pt x="23764" y="0"/>
                    <a:pt x="24530" y="383"/>
                  </a:cubicBezTo>
                  <a:lnTo>
                    <a:pt x="23764" y="9967"/>
                  </a:lnTo>
                  <a:cubicBezTo>
                    <a:pt x="22997" y="9584"/>
                    <a:pt x="21847" y="9584"/>
                    <a:pt x="20698" y="9584"/>
                  </a:cubicBezTo>
                  <a:cubicBezTo>
                    <a:pt x="17248" y="9584"/>
                    <a:pt x="14948" y="10350"/>
                    <a:pt x="13032" y="12267"/>
                  </a:cubicBezTo>
                  <a:cubicBezTo>
                    <a:pt x="11115" y="13800"/>
                    <a:pt x="10349" y="16483"/>
                    <a:pt x="10349" y="19550"/>
                  </a:cubicBezTo>
                  <a:lnTo>
                    <a:pt x="10349" y="38718"/>
                  </a:lnTo>
                  <a:lnTo>
                    <a:pt x="0" y="38718"/>
                  </a:lnTo>
                  <a:lnTo>
                    <a:pt x="0" y="766"/>
                  </a:lnTo>
                  <a:lnTo>
                    <a:pt x="7666" y="766"/>
                  </a:lnTo>
                  <a:lnTo>
                    <a:pt x="9199" y="7283"/>
                  </a:lnTo>
                  <a:lnTo>
                    <a:pt x="9582" y="7283"/>
                  </a:lnTo>
                  <a:cubicBezTo>
                    <a:pt x="10732" y="4983"/>
                    <a:pt x="12265" y="3450"/>
                    <a:pt x="14182" y="2300"/>
                  </a:cubicBezTo>
                  <a:cubicBezTo>
                    <a:pt x="16098" y="1150"/>
                    <a:pt x="18781" y="0"/>
                    <a:pt x="21081" y="0"/>
                  </a:cubicBezTo>
                  <a:close/>
                </a:path>
              </a:pathLst>
            </a:custGeom>
            <a:solidFill>
              <a:srgbClr val="FFFFFF"/>
            </a:solidFill>
            <a:ln w="3832"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6F0BB1F6-3741-134B-9498-EFEDF74F851E}"/>
                </a:ext>
              </a:extLst>
            </p:cNvPr>
            <p:cNvSpPr/>
            <p:nvPr/>
          </p:nvSpPr>
          <p:spPr>
            <a:xfrm>
              <a:off x="5504205"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7CC7AB09-79DD-8E43-91B6-A157D4464700}"/>
                </a:ext>
              </a:extLst>
            </p:cNvPr>
            <p:cNvSpPr/>
            <p:nvPr/>
          </p:nvSpPr>
          <p:spPr>
            <a:xfrm>
              <a:off x="5523370"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CA7C78C4-19CA-9742-9690-04DA852785F0}"/>
                </a:ext>
              </a:extLst>
            </p:cNvPr>
            <p:cNvSpPr/>
            <p:nvPr/>
          </p:nvSpPr>
          <p:spPr>
            <a:xfrm>
              <a:off x="5559782"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F68069F7-A202-6840-8432-064D80E71E86}"/>
                </a:ext>
              </a:extLst>
            </p:cNvPr>
            <p:cNvSpPr/>
            <p:nvPr/>
          </p:nvSpPr>
          <p:spPr>
            <a:xfrm>
              <a:off x="5578946"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91607787-FDCC-DB46-B698-42FD010E55EA}"/>
                </a:ext>
              </a:extLst>
            </p:cNvPr>
            <p:cNvSpPr/>
            <p:nvPr/>
          </p:nvSpPr>
          <p:spPr>
            <a:xfrm>
              <a:off x="5612292" y="5461866"/>
              <a:ext cx="26063" cy="46384"/>
            </a:xfrm>
            <a:custGeom>
              <a:avLst/>
              <a:gdLst>
                <a:gd name="connsiteX0" fmla="*/ 19548 w 26063"/>
                <a:gd name="connsiteY0" fmla="*/ 38334 h 46384"/>
                <a:gd name="connsiteX1" fmla="*/ 26063 w 26063"/>
                <a:gd name="connsiteY1" fmla="*/ 37184 h 46384"/>
                <a:gd name="connsiteX2" fmla="*/ 26063 w 26063"/>
                <a:gd name="connsiteY2" fmla="*/ 44851 h 46384"/>
                <a:gd name="connsiteX3" fmla="*/ 16481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3 w 26063"/>
                <a:gd name="connsiteY13" fmla="*/ 8050 h 46384"/>
                <a:gd name="connsiteX14" fmla="*/ 26063 w 26063"/>
                <a:gd name="connsiteY14" fmla="*/ 15717 h 46384"/>
                <a:gd name="connsiteX15" fmla="*/ 15331 w 26063"/>
                <a:gd name="connsiteY15" fmla="*/ 15717 h 46384"/>
                <a:gd name="connsiteX16" fmla="*/ 15331 w 26063"/>
                <a:gd name="connsiteY16" fmla="*/ 34117 h 46384"/>
                <a:gd name="connsiteX17" fmla="*/ 16481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3" y="37184"/>
                  </a:cubicBezTo>
                  <a:lnTo>
                    <a:pt x="26063" y="44851"/>
                  </a:lnTo>
                  <a:cubicBezTo>
                    <a:pt x="23381" y="46001"/>
                    <a:pt x="20314" y="46384"/>
                    <a:pt x="16481"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3" y="8050"/>
                  </a:lnTo>
                  <a:lnTo>
                    <a:pt x="26063" y="15717"/>
                  </a:lnTo>
                  <a:lnTo>
                    <a:pt x="15331" y="15717"/>
                  </a:lnTo>
                  <a:lnTo>
                    <a:pt x="15331" y="34117"/>
                  </a:lnTo>
                  <a:cubicBezTo>
                    <a:pt x="15331" y="35651"/>
                    <a:pt x="15715" y="36801"/>
                    <a:pt x="16481" y="37184"/>
                  </a:cubicBezTo>
                  <a:cubicBezTo>
                    <a:pt x="16865" y="38334"/>
                    <a:pt x="18015" y="38334"/>
                    <a:pt x="19548" y="38334"/>
                  </a:cubicBezTo>
                  <a:close/>
                </a:path>
              </a:pathLst>
            </a:custGeom>
            <a:solidFill>
              <a:srgbClr val="FFFFFF"/>
            </a:solidFill>
            <a:ln w="3832"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F32DB83B-5374-7D44-ADCD-D5C3E9495E91}"/>
                </a:ext>
              </a:extLst>
            </p:cNvPr>
            <p:cNvSpPr/>
            <p:nvPr/>
          </p:nvSpPr>
          <p:spPr>
            <a:xfrm>
              <a:off x="5643338" y="5469916"/>
              <a:ext cx="36795" cy="39100"/>
            </a:xfrm>
            <a:custGeom>
              <a:avLst/>
              <a:gdLst>
                <a:gd name="connsiteX0" fmla="*/ 36795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5 w 36795"/>
                <a:gd name="connsiteY10" fmla="*/ 19167 h 39100"/>
                <a:gd name="connsiteX11" fmla="*/ 10732 w 36795"/>
                <a:gd name="connsiteY11" fmla="*/ 19167 h 39100"/>
                <a:gd name="connsiteX12" fmla="*/ 12648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5" y="19167"/>
                  </a:moveTo>
                  <a:cubicBezTo>
                    <a:pt x="36795" y="25301"/>
                    <a:pt x="35262" y="30284"/>
                    <a:pt x="31813" y="33734"/>
                  </a:cubicBezTo>
                  <a:cubicBezTo>
                    <a:pt x="28746" y="37184"/>
                    <a:pt x="24147" y="39101"/>
                    <a:pt x="18398" y="39101"/>
                  </a:cubicBezTo>
                  <a:cubicBezTo>
                    <a:pt x="14948" y="39101"/>
                    <a:pt x="11499" y="38334"/>
                    <a:pt x="8816" y="36801"/>
                  </a:cubicBezTo>
                  <a:cubicBezTo>
                    <a:pt x="6132" y="35267"/>
                    <a:pt x="3833" y="32967"/>
                    <a:pt x="2300" y="29900"/>
                  </a:cubicBezTo>
                  <a:cubicBezTo>
                    <a:pt x="766" y="26834"/>
                    <a:pt x="0" y="23384"/>
                    <a:pt x="0" y="19550"/>
                  </a:cubicBezTo>
                  <a:cubicBezTo>
                    <a:pt x="0" y="13417"/>
                    <a:pt x="1533" y="8433"/>
                    <a:pt x="4983" y="4983"/>
                  </a:cubicBezTo>
                  <a:cubicBezTo>
                    <a:pt x="8049" y="1533"/>
                    <a:pt x="12648" y="0"/>
                    <a:pt x="18398" y="0"/>
                  </a:cubicBezTo>
                  <a:cubicBezTo>
                    <a:pt x="21847" y="0"/>
                    <a:pt x="25297" y="766"/>
                    <a:pt x="27980" y="2300"/>
                  </a:cubicBezTo>
                  <a:cubicBezTo>
                    <a:pt x="30663" y="3833"/>
                    <a:pt x="32963" y="6133"/>
                    <a:pt x="34496" y="9200"/>
                  </a:cubicBezTo>
                  <a:cubicBezTo>
                    <a:pt x="36029" y="12267"/>
                    <a:pt x="36795" y="14950"/>
                    <a:pt x="36795" y="19167"/>
                  </a:cubicBezTo>
                  <a:close/>
                  <a:moveTo>
                    <a:pt x="10732" y="19167"/>
                  </a:moveTo>
                  <a:cubicBezTo>
                    <a:pt x="10732" y="23001"/>
                    <a:pt x="11499" y="25684"/>
                    <a:pt x="12648" y="27600"/>
                  </a:cubicBezTo>
                  <a:cubicBezTo>
                    <a:pt x="13798" y="29517"/>
                    <a:pt x="15715" y="30284"/>
                    <a:pt x="18781" y="30284"/>
                  </a:cubicBezTo>
                  <a:cubicBezTo>
                    <a:pt x="21464" y="30284"/>
                    <a:pt x="23380" y="29517"/>
                    <a:pt x="24530" y="27600"/>
                  </a:cubicBezTo>
                  <a:cubicBezTo>
                    <a:pt x="25680" y="25684"/>
                    <a:pt x="26447" y="23001"/>
                    <a:pt x="26447" y="19167"/>
                  </a:cubicBezTo>
                  <a:cubicBezTo>
                    <a:pt x="26447" y="15334"/>
                    <a:pt x="25680" y="12650"/>
                    <a:pt x="24530" y="10733"/>
                  </a:cubicBezTo>
                  <a:cubicBezTo>
                    <a:pt x="23380"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7F89BC7A-FE6B-7E41-9345-8D3BA35CB765}"/>
                </a:ext>
              </a:extLst>
            </p:cNvPr>
            <p:cNvSpPr/>
            <p:nvPr/>
          </p:nvSpPr>
          <p:spPr>
            <a:xfrm>
              <a:off x="5686266" y="5469916"/>
              <a:ext cx="36795" cy="39100"/>
            </a:xfrm>
            <a:custGeom>
              <a:avLst/>
              <a:gdLst>
                <a:gd name="connsiteX0" fmla="*/ 36796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6 w 36795"/>
                <a:gd name="connsiteY10" fmla="*/ 19167 h 39100"/>
                <a:gd name="connsiteX11" fmla="*/ 10732 w 36795"/>
                <a:gd name="connsiteY11" fmla="*/ 19167 h 39100"/>
                <a:gd name="connsiteX12" fmla="*/ 12649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6" y="19167"/>
                  </a:moveTo>
                  <a:cubicBezTo>
                    <a:pt x="36796" y="25301"/>
                    <a:pt x="35262" y="30284"/>
                    <a:pt x="31813" y="33734"/>
                  </a:cubicBezTo>
                  <a:cubicBezTo>
                    <a:pt x="28746" y="37184"/>
                    <a:pt x="24147" y="39101"/>
                    <a:pt x="18398" y="39101"/>
                  </a:cubicBezTo>
                  <a:cubicBezTo>
                    <a:pt x="14948" y="39101"/>
                    <a:pt x="11499" y="38334"/>
                    <a:pt x="8816" y="36801"/>
                  </a:cubicBezTo>
                  <a:cubicBezTo>
                    <a:pt x="6133" y="35267"/>
                    <a:pt x="3833" y="32967"/>
                    <a:pt x="2300" y="29900"/>
                  </a:cubicBezTo>
                  <a:cubicBezTo>
                    <a:pt x="767" y="26834"/>
                    <a:pt x="0" y="23384"/>
                    <a:pt x="0" y="19550"/>
                  </a:cubicBezTo>
                  <a:cubicBezTo>
                    <a:pt x="0" y="13417"/>
                    <a:pt x="1533" y="8433"/>
                    <a:pt x="4983" y="4983"/>
                  </a:cubicBezTo>
                  <a:cubicBezTo>
                    <a:pt x="8049" y="1533"/>
                    <a:pt x="12649" y="0"/>
                    <a:pt x="18398" y="0"/>
                  </a:cubicBezTo>
                  <a:cubicBezTo>
                    <a:pt x="21847" y="0"/>
                    <a:pt x="25297" y="766"/>
                    <a:pt x="27980" y="2300"/>
                  </a:cubicBezTo>
                  <a:cubicBezTo>
                    <a:pt x="30663" y="3833"/>
                    <a:pt x="32963" y="6133"/>
                    <a:pt x="34496" y="9200"/>
                  </a:cubicBezTo>
                  <a:cubicBezTo>
                    <a:pt x="36029" y="12267"/>
                    <a:pt x="36796" y="14950"/>
                    <a:pt x="36796" y="19167"/>
                  </a:cubicBezTo>
                  <a:close/>
                  <a:moveTo>
                    <a:pt x="10732" y="19167"/>
                  </a:moveTo>
                  <a:cubicBezTo>
                    <a:pt x="10732" y="23001"/>
                    <a:pt x="11499" y="25684"/>
                    <a:pt x="12649" y="27600"/>
                  </a:cubicBezTo>
                  <a:cubicBezTo>
                    <a:pt x="13798" y="29517"/>
                    <a:pt x="15715" y="30284"/>
                    <a:pt x="18781" y="30284"/>
                  </a:cubicBezTo>
                  <a:cubicBezTo>
                    <a:pt x="21464" y="30284"/>
                    <a:pt x="23381" y="29517"/>
                    <a:pt x="24530" y="27600"/>
                  </a:cubicBezTo>
                  <a:cubicBezTo>
                    <a:pt x="25680" y="25684"/>
                    <a:pt x="26447" y="23001"/>
                    <a:pt x="26447" y="19167"/>
                  </a:cubicBezTo>
                  <a:cubicBezTo>
                    <a:pt x="26447" y="15334"/>
                    <a:pt x="25680" y="12650"/>
                    <a:pt x="24530" y="10733"/>
                  </a:cubicBezTo>
                  <a:cubicBezTo>
                    <a:pt x="23381"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143ADFA4-7360-A24C-8A75-8839D003C459}"/>
                </a:ext>
              </a:extLst>
            </p:cNvPr>
            <p:cNvSpPr/>
            <p:nvPr/>
          </p:nvSpPr>
          <p:spPr>
            <a:xfrm>
              <a:off x="5731494" y="5455349"/>
              <a:ext cx="10348" cy="52518"/>
            </a:xfrm>
            <a:custGeom>
              <a:avLst/>
              <a:gdLst>
                <a:gd name="connsiteX0" fmla="*/ 10349 w 10348"/>
                <a:gd name="connsiteY0" fmla="*/ 52518 h 52518"/>
                <a:gd name="connsiteX1" fmla="*/ 0 w 10348"/>
                <a:gd name="connsiteY1" fmla="*/ 52518 h 52518"/>
                <a:gd name="connsiteX2" fmla="*/ 0 w 10348"/>
                <a:gd name="connsiteY2" fmla="*/ 0 h 52518"/>
                <a:gd name="connsiteX3" fmla="*/ 10349 w 10348"/>
                <a:gd name="connsiteY3" fmla="*/ 0 h 52518"/>
                <a:gd name="connsiteX4" fmla="*/ 10349 w 10348"/>
                <a:gd name="connsiteY4" fmla="*/ 52518 h 5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 h="52518">
                  <a:moveTo>
                    <a:pt x="10349" y="52518"/>
                  </a:moveTo>
                  <a:lnTo>
                    <a:pt x="0" y="52518"/>
                  </a:lnTo>
                  <a:lnTo>
                    <a:pt x="0" y="0"/>
                  </a:lnTo>
                  <a:lnTo>
                    <a:pt x="10349" y="0"/>
                  </a:lnTo>
                  <a:lnTo>
                    <a:pt x="10349" y="52518"/>
                  </a:lnTo>
                  <a:close/>
                </a:path>
              </a:pathLst>
            </a:custGeom>
            <a:solidFill>
              <a:srgbClr val="FFFFFF"/>
            </a:solidFill>
            <a:ln w="3832"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2995D1EA-D0D9-E64A-B53E-7FB76BEB8E16}"/>
                </a:ext>
              </a:extLst>
            </p:cNvPr>
            <p:cNvSpPr/>
            <p:nvPr/>
          </p:nvSpPr>
          <p:spPr>
            <a:xfrm>
              <a:off x="5752958" y="5455349"/>
              <a:ext cx="37562" cy="52518"/>
            </a:xfrm>
            <a:custGeom>
              <a:avLst/>
              <a:gdLst>
                <a:gd name="connsiteX0" fmla="*/ 9582 w 37562"/>
                <a:gd name="connsiteY0" fmla="*/ 31818 h 52518"/>
                <a:gd name="connsiteX1" fmla="*/ 14182 w 37562"/>
                <a:gd name="connsiteY1" fmla="*/ 26067 h 52518"/>
                <a:gd name="connsiteX2" fmla="*/ 24914 w 37562"/>
                <a:gd name="connsiteY2" fmla="*/ 14567 h 52518"/>
                <a:gd name="connsiteX3" fmla="*/ 36412 w 37562"/>
                <a:gd name="connsiteY3" fmla="*/ 14567 h 52518"/>
                <a:gd name="connsiteX4" fmla="*/ 21464 w 37562"/>
                <a:gd name="connsiteY4" fmla="*/ 31051 h 52518"/>
                <a:gd name="connsiteX5" fmla="*/ 37562 w 37562"/>
                <a:gd name="connsiteY5" fmla="*/ 52518 h 52518"/>
                <a:gd name="connsiteX6" fmla="*/ 25680 w 37562"/>
                <a:gd name="connsiteY6" fmla="*/ 52518 h 52518"/>
                <a:gd name="connsiteX7" fmla="*/ 14948 w 37562"/>
                <a:gd name="connsiteY7" fmla="*/ 37185 h 52518"/>
                <a:gd name="connsiteX8" fmla="*/ 10349 w 37562"/>
                <a:gd name="connsiteY8" fmla="*/ 40634 h 52518"/>
                <a:gd name="connsiteX9" fmla="*/ 10349 w 37562"/>
                <a:gd name="connsiteY9" fmla="*/ 52518 h 52518"/>
                <a:gd name="connsiteX10" fmla="*/ 0 w 37562"/>
                <a:gd name="connsiteY10" fmla="*/ 52518 h 52518"/>
                <a:gd name="connsiteX11" fmla="*/ 0 w 37562"/>
                <a:gd name="connsiteY11" fmla="*/ 0 h 52518"/>
                <a:gd name="connsiteX12" fmla="*/ 10349 w 37562"/>
                <a:gd name="connsiteY12" fmla="*/ 0 h 52518"/>
                <a:gd name="connsiteX13" fmla="*/ 10349 w 37562"/>
                <a:gd name="connsiteY13" fmla="*/ 23384 h 52518"/>
                <a:gd name="connsiteX14" fmla="*/ 9582 w 37562"/>
                <a:gd name="connsiteY14" fmla="*/ 31818 h 52518"/>
                <a:gd name="connsiteX15" fmla="*/ 9582 w 37562"/>
                <a:gd name="connsiteY15" fmla="*/ 318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62" h="52518">
                  <a:moveTo>
                    <a:pt x="9582" y="31818"/>
                  </a:moveTo>
                  <a:lnTo>
                    <a:pt x="14182" y="26067"/>
                  </a:lnTo>
                  <a:lnTo>
                    <a:pt x="24914" y="14567"/>
                  </a:lnTo>
                  <a:lnTo>
                    <a:pt x="36412" y="14567"/>
                  </a:lnTo>
                  <a:lnTo>
                    <a:pt x="21464" y="31051"/>
                  </a:lnTo>
                  <a:lnTo>
                    <a:pt x="37562" y="52518"/>
                  </a:lnTo>
                  <a:lnTo>
                    <a:pt x="25680" y="52518"/>
                  </a:lnTo>
                  <a:lnTo>
                    <a:pt x="14948" y="37185"/>
                  </a:lnTo>
                  <a:lnTo>
                    <a:pt x="10349" y="40634"/>
                  </a:lnTo>
                  <a:lnTo>
                    <a:pt x="10349" y="52518"/>
                  </a:lnTo>
                  <a:lnTo>
                    <a:pt x="0" y="52518"/>
                  </a:lnTo>
                  <a:lnTo>
                    <a:pt x="0" y="0"/>
                  </a:lnTo>
                  <a:lnTo>
                    <a:pt x="10349" y="0"/>
                  </a:lnTo>
                  <a:lnTo>
                    <a:pt x="10349" y="23384"/>
                  </a:lnTo>
                  <a:lnTo>
                    <a:pt x="9582" y="31818"/>
                  </a:lnTo>
                  <a:lnTo>
                    <a:pt x="9582" y="31818"/>
                  </a:lnTo>
                  <a:close/>
                </a:path>
              </a:pathLst>
            </a:custGeom>
            <a:solidFill>
              <a:srgbClr val="FFFFFF"/>
            </a:solidFill>
            <a:ln w="3832"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D360D501-F4B6-104A-94DA-154092DB1760}"/>
                </a:ext>
              </a:extLst>
            </p:cNvPr>
            <p:cNvSpPr/>
            <p:nvPr/>
          </p:nvSpPr>
          <p:spPr>
            <a:xfrm>
              <a:off x="5795120"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5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5"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743F8C81-54CD-7842-A9CA-62A5556E66EE}"/>
                </a:ext>
              </a:extLst>
            </p:cNvPr>
            <p:cNvSpPr/>
            <p:nvPr/>
          </p:nvSpPr>
          <p:spPr>
            <a:xfrm>
              <a:off x="5812751" y="5461866"/>
              <a:ext cx="26063" cy="46384"/>
            </a:xfrm>
            <a:custGeom>
              <a:avLst/>
              <a:gdLst>
                <a:gd name="connsiteX0" fmla="*/ 19548 w 26063"/>
                <a:gd name="connsiteY0" fmla="*/ 38334 h 46384"/>
                <a:gd name="connsiteX1" fmla="*/ 26064 w 26063"/>
                <a:gd name="connsiteY1" fmla="*/ 37184 h 46384"/>
                <a:gd name="connsiteX2" fmla="*/ 26064 w 26063"/>
                <a:gd name="connsiteY2" fmla="*/ 44851 h 46384"/>
                <a:gd name="connsiteX3" fmla="*/ 16482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4 w 26063"/>
                <a:gd name="connsiteY13" fmla="*/ 8050 h 46384"/>
                <a:gd name="connsiteX14" fmla="*/ 26064 w 26063"/>
                <a:gd name="connsiteY14" fmla="*/ 15717 h 46384"/>
                <a:gd name="connsiteX15" fmla="*/ 15331 w 26063"/>
                <a:gd name="connsiteY15" fmla="*/ 15717 h 46384"/>
                <a:gd name="connsiteX16" fmla="*/ 15331 w 26063"/>
                <a:gd name="connsiteY16" fmla="*/ 34117 h 46384"/>
                <a:gd name="connsiteX17" fmla="*/ 16482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4" y="37184"/>
                  </a:cubicBezTo>
                  <a:lnTo>
                    <a:pt x="26064" y="44851"/>
                  </a:lnTo>
                  <a:cubicBezTo>
                    <a:pt x="23381" y="46001"/>
                    <a:pt x="20314" y="46384"/>
                    <a:pt x="16482"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4" y="8050"/>
                  </a:lnTo>
                  <a:lnTo>
                    <a:pt x="26064" y="15717"/>
                  </a:lnTo>
                  <a:lnTo>
                    <a:pt x="15331" y="15717"/>
                  </a:lnTo>
                  <a:lnTo>
                    <a:pt x="15331" y="34117"/>
                  </a:lnTo>
                  <a:cubicBezTo>
                    <a:pt x="15331" y="35651"/>
                    <a:pt x="15715" y="36801"/>
                    <a:pt x="16482" y="37184"/>
                  </a:cubicBezTo>
                  <a:cubicBezTo>
                    <a:pt x="17248" y="38334"/>
                    <a:pt x="18398" y="38334"/>
                    <a:pt x="19548" y="38334"/>
                  </a:cubicBezTo>
                  <a:close/>
                </a:path>
              </a:pathLst>
            </a:custGeom>
            <a:solidFill>
              <a:srgbClr val="FFFFFF"/>
            </a:solidFill>
            <a:ln w="3832"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9BFD71AA-E892-8441-98D6-20952E9E0B9E}"/>
                </a:ext>
              </a:extLst>
            </p:cNvPr>
            <p:cNvSpPr/>
            <p:nvPr/>
          </p:nvSpPr>
          <p:spPr>
            <a:xfrm>
              <a:off x="5846480"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ADCA5467-7A48-BC4A-9609-9AFAC2FB7781}"/>
                </a:ext>
              </a:extLst>
            </p:cNvPr>
            <p:cNvSpPr/>
            <p:nvPr/>
          </p:nvSpPr>
          <p:spPr>
            <a:xfrm>
              <a:off x="5863728" y="5470299"/>
              <a:ext cx="31429" cy="38334"/>
            </a:xfrm>
            <a:custGeom>
              <a:avLst/>
              <a:gdLst>
                <a:gd name="connsiteX0" fmla="*/ 17631 w 31429"/>
                <a:gd name="connsiteY0" fmla="*/ 38334 h 38334"/>
                <a:gd name="connsiteX1" fmla="*/ 4599 w 31429"/>
                <a:gd name="connsiteY1" fmla="*/ 33351 h 38334"/>
                <a:gd name="connsiteX2" fmla="*/ 0 w 31429"/>
                <a:gd name="connsiteY2" fmla="*/ 19550 h 38334"/>
                <a:gd name="connsiteX3" fmla="*/ 4216 w 31429"/>
                <a:gd name="connsiteY3" fmla="*/ 5367 h 38334"/>
                <a:gd name="connsiteX4" fmla="*/ 16098 w 31429"/>
                <a:gd name="connsiteY4" fmla="*/ 0 h 38334"/>
                <a:gd name="connsiteX5" fmla="*/ 27213 w 31429"/>
                <a:gd name="connsiteY5" fmla="*/ 4600 h 38334"/>
                <a:gd name="connsiteX6" fmla="*/ 31429 w 31429"/>
                <a:gd name="connsiteY6" fmla="*/ 16867 h 38334"/>
                <a:gd name="connsiteX7" fmla="*/ 31429 w 31429"/>
                <a:gd name="connsiteY7" fmla="*/ 20317 h 38334"/>
                <a:gd name="connsiteX8" fmla="*/ 5749 w 31429"/>
                <a:gd name="connsiteY8" fmla="*/ 20317 h 38334"/>
                <a:gd name="connsiteX9" fmla="*/ 9199 w 31429"/>
                <a:gd name="connsiteY9" fmla="*/ 30284 h 38334"/>
                <a:gd name="connsiteX10" fmla="*/ 18014 w 31429"/>
                <a:gd name="connsiteY10" fmla="*/ 33734 h 38334"/>
                <a:gd name="connsiteX11" fmla="*/ 29896 w 31429"/>
                <a:gd name="connsiteY11" fmla="*/ 31051 h 38334"/>
                <a:gd name="connsiteX12" fmla="*/ 29896 w 31429"/>
                <a:gd name="connsiteY12" fmla="*/ 36034 h 38334"/>
                <a:gd name="connsiteX13" fmla="*/ 24147 w 31429"/>
                <a:gd name="connsiteY13" fmla="*/ 37951 h 38334"/>
                <a:gd name="connsiteX14" fmla="*/ 17631 w 31429"/>
                <a:gd name="connsiteY14" fmla="*/ 38334 h 38334"/>
                <a:gd name="connsiteX15" fmla="*/ 16098 w 31429"/>
                <a:gd name="connsiteY15" fmla="*/ 4600 h 38334"/>
                <a:gd name="connsiteX16" fmla="*/ 8816 w 31429"/>
                <a:gd name="connsiteY16" fmla="*/ 7667 h 38334"/>
                <a:gd name="connsiteX17" fmla="*/ 5749 w 31429"/>
                <a:gd name="connsiteY17" fmla="*/ 15717 h 38334"/>
                <a:gd name="connsiteX18" fmla="*/ 24914 w 31429"/>
                <a:gd name="connsiteY18" fmla="*/ 15717 h 38334"/>
                <a:gd name="connsiteX19" fmla="*/ 22614 w 31429"/>
                <a:gd name="connsiteY19" fmla="*/ 7667 h 38334"/>
                <a:gd name="connsiteX20" fmla="*/ 16098 w 31429"/>
                <a:gd name="connsiteY20" fmla="*/ 4600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 h="38334">
                  <a:moveTo>
                    <a:pt x="17631" y="38334"/>
                  </a:moveTo>
                  <a:cubicBezTo>
                    <a:pt x="12265" y="38334"/>
                    <a:pt x="7666" y="36801"/>
                    <a:pt x="4599" y="33351"/>
                  </a:cubicBezTo>
                  <a:cubicBezTo>
                    <a:pt x="1533" y="29901"/>
                    <a:pt x="0" y="25301"/>
                    <a:pt x="0" y="19550"/>
                  </a:cubicBezTo>
                  <a:cubicBezTo>
                    <a:pt x="0" y="13417"/>
                    <a:pt x="1533" y="8817"/>
                    <a:pt x="4216" y="5367"/>
                  </a:cubicBezTo>
                  <a:cubicBezTo>
                    <a:pt x="7282" y="1917"/>
                    <a:pt x="11115" y="0"/>
                    <a:pt x="16098" y="0"/>
                  </a:cubicBezTo>
                  <a:cubicBezTo>
                    <a:pt x="20697" y="0"/>
                    <a:pt x="24530" y="1533"/>
                    <a:pt x="27213" y="4600"/>
                  </a:cubicBezTo>
                  <a:cubicBezTo>
                    <a:pt x="29896" y="7667"/>
                    <a:pt x="31429" y="11500"/>
                    <a:pt x="31429" y="16867"/>
                  </a:cubicBezTo>
                  <a:lnTo>
                    <a:pt x="31429" y="20317"/>
                  </a:lnTo>
                  <a:lnTo>
                    <a:pt x="5749" y="20317"/>
                  </a:lnTo>
                  <a:cubicBezTo>
                    <a:pt x="5749" y="24534"/>
                    <a:pt x="6899" y="27984"/>
                    <a:pt x="9199" y="30284"/>
                  </a:cubicBezTo>
                  <a:cubicBezTo>
                    <a:pt x="11115" y="32584"/>
                    <a:pt x="14181" y="33734"/>
                    <a:pt x="18014" y="33734"/>
                  </a:cubicBezTo>
                  <a:cubicBezTo>
                    <a:pt x="21847" y="33734"/>
                    <a:pt x="26063" y="32967"/>
                    <a:pt x="29896" y="31051"/>
                  </a:cubicBezTo>
                  <a:lnTo>
                    <a:pt x="29896" y="36034"/>
                  </a:lnTo>
                  <a:cubicBezTo>
                    <a:pt x="27980" y="36801"/>
                    <a:pt x="26063" y="37568"/>
                    <a:pt x="24147" y="37951"/>
                  </a:cubicBezTo>
                  <a:cubicBezTo>
                    <a:pt x="22231" y="37951"/>
                    <a:pt x="19931" y="38334"/>
                    <a:pt x="17631" y="38334"/>
                  </a:cubicBezTo>
                  <a:close/>
                  <a:moveTo>
                    <a:pt x="16098" y="4600"/>
                  </a:moveTo>
                  <a:cubicBezTo>
                    <a:pt x="13032" y="4600"/>
                    <a:pt x="10732" y="5750"/>
                    <a:pt x="8816" y="7667"/>
                  </a:cubicBezTo>
                  <a:cubicBezTo>
                    <a:pt x="6899" y="9584"/>
                    <a:pt x="6132" y="12267"/>
                    <a:pt x="5749" y="15717"/>
                  </a:cubicBezTo>
                  <a:lnTo>
                    <a:pt x="24914" y="15717"/>
                  </a:lnTo>
                  <a:cubicBezTo>
                    <a:pt x="24914" y="12267"/>
                    <a:pt x="24147" y="9584"/>
                    <a:pt x="22614" y="7667"/>
                  </a:cubicBezTo>
                  <a:cubicBezTo>
                    <a:pt x="21081" y="5367"/>
                    <a:pt x="18781" y="4600"/>
                    <a:pt x="16098" y="4600"/>
                  </a:cubicBezTo>
                  <a:close/>
                </a:path>
              </a:pathLst>
            </a:custGeom>
            <a:solidFill>
              <a:srgbClr val="FFFFFF"/>
            </a:solidFill>
            <a:ln w="3832"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0DAEA881-5C26-2E43-8012-6A41A3F8A853}"/>
                </a:ext>
              </a:extLst>
            </p:cNvPr>
            <p:cNvSpPr/>
            <p:nvPr/>
          </p:nvSpPr>
          <p:spPr>
            <a:xfrm>
              <a:off x="5904356" y="5470682"/>
              <a:ext cx="30662" cy="38334"/>
            </a:xfrm>
            <a:custGeom>
              <a:avLst/>
              <a:gdLst>
                <a:gd name="connsiteX0" fmla="*/ 5366 w 30662"/>
                <a:gd name="connsiteY0" fmla="*/ 0 h 38334"/>
                <a:gd name="connsiteX1" fmla="*/ 5366 w 30662"/>
                <a:gd name="connsiteY1" fmla="*/ 24151 h 38334"/>
                <a:gd name="connsiteX2" fmla="*/ 7283 w 30662"/>
                <a:gd name="connsiteY2" fmla="*/ 31051 h 38334"/>
                <a:gd name="connsiteX3" fmla="*/ 13798 w 30662"/>
                <a:gd name="connsiteY3" fmla="*/ 33351 h 38334"/>
                <a:gd name="connsiteX4" fmla="*/ 22231 w 30662"/>
                <a:gd name="connsiteY4" fmla="*/ 30284 h 38334"/>
                <a:gd name="connsiteX5" fmla="*/ 24914 w 30662"/>
                <a:gd name="connsiteY5" fmla="*/ 19934 h 38334"/>
                <a:gd name="connsiteX6" fmla="*/ 24914 w 30662"/>
                <a:gd name="connsiteY6" fmla="*/ 383 h 38334"/>
                <a:gd name="connsiteX7" fmla="*/ 30663 w 30662"/>
                <a:gd name="connsiteY7" fmla="*/ 383 h 38334"/>
                <a:gd name="connsiteX8" fmla="*/ 30663 w 30662"/>
                <a:gd name="connsiteY8" fmla="*/ 37568 h 38334"/>
                <a:gd name="connsiteX9" fmla="*/ 26063 w 30662"/>
                <a:gd name="connsiteY9" fmla="*/ 37568 h 38334"/>
                <a:gd name="connsiteX10" fmla="*/ 25297 w 30662"/>
                <a:gd name="connsiteY10" fmla="*/ 32584 h 38334"/>
                <a:gd name="connsiteX11" fmla="*/ 24914 w 30662"/>
                <a:gd name="connsiteY11" fmla="*/ 32584 h 38334"/>
                <a:gd name="connsiteX12" fmla="*/ 20314 w 30662"/>
                <a:gd name="connsiteY12" fmla="*/ 36801 h 38334"/>
                <a:gd name="connsiteX13" fmla="*/ 13415 w 30662"/>
                <a:gd name="connsiteY13" fmla="*/ 38334 h 38334"/>
                <a:gd name="connsiteX14" fmla="*/ 3450 w 30662"/>
                <a:gd name="connsiteY14" fmla="*/ 35268 h 38334"/>
                <a:gd name="connsiteX15" fmla="*/ 0 w 30662"/>
                <a:gd name="connsiteY15" fmla="*/ 24917 h 38334"/>
                <a:gd name="connsiteX16" fmla="*/ 0 w 30662"/>
                <a:gd name="connsiteY16" fmla="*/ 767 h 38334"/>
                <a:gd name="connsiteX17" fmla="*/ 5366 w 30662"/>
                <a:gd name="connsiteY17" fmla="*/ 767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62" h="38334">
                  <a:moveTo>
                    <a:pt x="5366" y="0"/>
                  </a:moveTo>
                  <a:lnTo>
                    <a:pt x="5366" y="24151"/>
                  </a:lnTo>
                  <a:cubicBezTo>
                    <a:pt x="5366" y="27217"/>
                    <a:pt x="6132" y="29518"/>
                    <a:pt x="7283" y="31051"/>
                  </a:cubicBezTo>
                  <a:cubicBezTo>
                    <a:pt x="8816" y="32584"/>
                    <a:pt x="10732" y="33351"/>
                    <a:pt x="13798" y="33351"/>
                  </a:cubicBezTo>
                  <a:cubicBezTo>
                    <a:pt x="17631" y="33351"/>
                    <a:pt x="20314" y="32201"/>
                    <a:pt x="22231" y="30284"/>
                  </a:cubicBezTo>
                  <a:cubicBezTo>
                    <a:pt x="24147" y="27984"/>
                    <a:pt x="24914" y="24534"/>
                    <a:pt x="24914" y="19934"/>
                  </a:cubicBezTo>
                  <a:lnTo>
                    <a:pt x="24914" y="383"/>
                  </a:lnTo>
                  <a:lnTo>
                    <a:pt x="30663" y="383"/>
                  </a:lnTo>
                  <a:lnTo>
                    <a:pt x="30663" y="37568"/>
                  </a:lnTo>
                  <a:lnTo>
                    <a:pt x="26063" y="37568"/>
                  </a:lnTo>
                  <a:lnTo>
                    <a:pt x="25297" y="32584"/>
                  </a:lnTo>
                  <a:lnTo>
                    <a:pt x="24914" y="32584"/>
                  </a:lnTo>
                  <a:cubicBezTo>
                    <a:pt x="23764" y="34501"/>
                    <a:pt x="22231" y="35651"/>
                    <a:pt x="20314" y="36801"/>
                  </a:cubicBezTo>
                  <a:cubicBezTo>
                    <a:pt x="18398" y="37951"/>
                    <a:pt x="16098" y="38334"/>
                    <a:pt x="13415" y="38334"/>
                  </a:cubicBezTo>
                  <a:cubicBezTo>
                    <a:pt x="8816" y="38334"/>
                    <a:pt x="5366" y="37185"/>
                    <a:pt x="3450" y="35268"/>
                  </a:cubicBezTo>
                  <a:cubicBezTo>
                    <a:pt x="1150" y="32967"/>
                    <a:pt x="0" y="29518"/>
                    <a:pt x="0" y="24917"/>
                  </a:cubicBezTo>
                  <a:lnTo>
                    <a:pt x="0" y="767"/>
                  </a:lnTo>
                  <a:lnTo>
                    <a:pt x="5366" y="767"/>
                  </a:lnTo>
                  <a:close/>
                </a:path>
              </a:pathLst>
            </a:custGeom>
            <a:solidFill>
              <a:srgbClr val="FFFFFF"/>
            </a:solidFill>
            <a:ln w="3832" cap="flat">
              <a:noFill/>
              <a:prstDash val="solid"/>
              <a:miter/>
            </a:ln>
          </p:spPr>
          <p:txBody>
            <a:bodyPr rtlCol="0" anchor="ctr"/>
            <a:lstStyle/>
            <a:p>
              <a:endParaRPr lang="en-US"/>
            </a:p>
          </p:txBody>
        </p:sp>
      </p:grpSp>
    </p:spTree>
    <p:extLst>
      <p:ext uri="{BB962C8B-B14F-4D97-AF65-F5344CB8AC3E}">
        <p14:creationId xmlns:p14="http://schemas.microsoft.com/office/powerpoint/2010/main" val="162971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E3B5-38FA-6CDE-A18D-887F2297D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3F9DEB-B65B-AE86-63BE-7114CC1FF291}"/>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4" name="Footer Placeholder 3">
            <a:extLst>
              <a:ext uri="{FF2B5EF4-FFF2-40B4-BE49-F238E27FC236}">
                <a16:creationId xmlns:a16="http://schemas.microsoft.com/office/drawing/2014/main" id="{7BB191F2-7216-11FB-DCD9-72D94FC229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D96602-C5B9-753D-CC50-C6E373C41180}"/>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1765793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F237E9-EC9A-7F4A-405E-7C62176B07DA}"/>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3" name="Footer Placeholder 2">
            <a:extLst>
              <a:ext uri="{FF2B5EF4-FFF2-40B4-BE49-F238E27FC236}">
                <a16:creationId xmlns:a16="http://schemas.microsoft.com/office/drawing/2014/main" id="{C82495A0-0627-E9C5-2E85-15CF8088BF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71598-97FD-2393-BEB0-F4295D5D6204}"/>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2828543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2353-EADC-A0B8-0A3D-34B76F6AE15A}"/>
              </a:ext>
            </a:extLst>
          </p:cNvPr>
          <p:cNvSpPr>
            <a:spLocks noGrp="1"/>
          </p:cNvSpPr>
          <p:nvPr>
            <p:ph type="title"/>
          </p:nvPr>
        </p:nvSpPr>
        <p:spPr>
          <a:xfrm>
            <a:off x="520700" y="712788"/>
            <a:ext cx="2438400" cy="24955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0D7565-EFD1-1192-E816-993F3590CE15}"/>
              </a:ext>
            </a:extLst>
          </p:cNvPr>
          <p:cNvSpPr>
            <a:spLocks noGrp="1"/>
          </p:cNvSpPr>
          <p:nvPr>
            <p:ph idx="1"/>
          </p:nvPr>
        </p:nvSpPr>
        <p:spPr>
          <a:xfrm>
            <a:off x="3213100" y="1539875"/>
            <a:ext cx="3827463" cy="7597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DBACA-614F-76E8-6BAB-DC2FE1AEA242}"/>
              </a:ext>
            </a:extLst>
          </p:cNvPr>
          <p:cNvSpPr>
            <a:spLocks noGrp="1"/>
          </p:cNvSpPr>
          <p:nvPr>
            <p:ph type="body" sz="half" idx="2"/>
          </p:nvPr>
        </p:nvSpPr>
        <p:spPr>
          <a:xfrm>
            <a:off x="520700" y="3208338"/>
            <a:ext cx="24384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52DF8-6150-FD0F-5F99-AB2955EF90CF}"/>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6" name="Footer Placeholder 5">
            <a:extLst>
              <a:ext uri="{FF2B5EF4-FFF2-40B4-BE49-F238E27FC236}">
                <a16:creationId xmlns:a16="http://schemas.microsoft.com/office/drawing/2014/main" id="{EE1D167A-77B1-FC72-9A02-77406A236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3F637-C2B2-EE07-1306-3C4CF319EE49}"/>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2912173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0E72-86DC-49B9-4CD5-FA7D5957F000}"/>
              </a:ext>
            </a:extLst>
          </p:cNvPr>
          <p:cNvSpPr>
            <a:spLocks noGrp="1"/>
          </p:cNvSpPr>
          <p:nvPr>
            <p:ph type="title"/>
          </p:nvPr>
        </p:nvSpPr>
        <p:spPr>
          <a:xfrm>
            <a:off x="520700" y="712788"/>
            <a:ext cx="2438400" cy="24955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24E8F0-1ED1-A5B2-1BC8-B25F36FE1F90}"/>
              </a:ext>
            </a:extLst>
          </p:cNvPr>
          <p:cNvSpPr>
            <a:spLocks noGrp="1"/>
          </p:cNvSpPr>
          <p:nvPr>
            <p:ph type="pic" idx="1"/>
          </p:nvPr>
        </p:nvSpPr>
        <p:spPr>
          <a:xfrm>
            <a:off x="3213100" y="1539875"/>
            <a:ext cx="3827463" cy="7597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6ECB6-24C9-F77B-BDA9-5E97FAC4A0E5}"/>
              </a:ext>
            </a:extLst>
          </p:cNvPr>
          <p:cNvSpPr>
            <a:spLocks noGrp="1"/>
          </p:cNvSpPr>
          <p:nvPr>
            <p:ph type="body" sz="half" idx="2"/>
          </p:nvPr>
        </p:nvSpPr>
        <p:spPr>
          <a:xfrm>
            <a:off x="520700" y="3208338"/>
            <a:ext cx="2438400" cy="5942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89C4B-5240-223A-F215-8894DF106B96}"/>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6" name="Footer Placeholder 5">
            <a:extLst>
              <a:ext uri="{FF2B5EF4-FFF2-40B4-BE49-F238E27FC236}">
                <a16:creationId xmlns:a16="http://schemas.microsoft.com/office/drawing/2014/main" id="{BE967DEA-4A81-10FC-012E-85CBFA7FD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28521-50AC-99FB-526F-D6237C8FECE7}"/>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1126432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E57D-705B-0C7D-D922-E40226552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4D0E57-D098-3973-B832-3AE5413A43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325B5-9C86-47F4-89D4-F4768362413E}"/>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5" name="Footer Placeholder 4">
            <a:extLst>
              <a:ext uri="{FF2B5EF4-FFF2-40B4-BE49-F238E27FC236}">
                <a16:creationId xmlns:a16="http://schemas.microsoft.com/office/drawing/2014/main" id="{578561A7-BF78-9DE8-9243-9A833CDE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22304-1060-CC0F-4918-A0B3EDE70A3C}"/>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4153625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60FB30-9CDB-5B97-70D5-C6A743287CBA}"/>
              </a:ext>
            </a:extLst>
          </p:cNvPr>
          <p:cNvSpPr>
            <a:spLocks noGrp="1"/>
          </p:cNvSpPr>
          <p:nvPr>
            <p:ph type="title" orient="vert"/>
          </p:nvPr>
        </p:nvSpPr>
        <p:spPr>
          <a:xfrm>
            <a:off x="5410200" y="569913"/>
            <a:ext cx="1630363" cy="90598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170834-4FB5-4BF9-81C8-8B690C43FB0A}"/>
              </a:ext>
            </a:extLst>
          </p:cNvPr>
          <p:cNvSpPr>
            <a:spLocks noGrp="1"/>
          </p:cNvSpPr>
          <p:nvPr>
            <p:ph type="body" orient="vert" idx="1"/>
          </p:nvPr>
        </p:nvSpPr>
        <p:spPr>
          <a:xfrm>
            <a:off x="519113" y="569913"/>
            <a:ext cx="4738687" cy="9059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65581-59B9-6F68-86BB-544CFEA98349}"/>
              </a:ext>
            </a:extLst>
          </p:cNvPr>
          <p:cNvSpPr>
            <a:spLocks noGrp="1"/>
          </p:cNvSpPr>
          <p:nvPr>
            <p:ph type="dt" sz="half" idx="10"/>
          </p:nvPr>
        </p:nvSpPr>
        <p:spPr/>
        <p:txBody>
          <a:bodyPr/>
          <a:lstStyle/>
          <a:p>
            <a:fld id="{3664352F-BDC7-4E02-A5A4-3AA8BC018CBA}" type="datetimeFigureOut">
              <a:rPr lang="en-US" smtClean="0"/>
              <a:t>12/8/2022</a:t>
            </a:fld>
            <a:endParaRPr lang="en-US"/>
          </a:p>
        </p:txBody>
      </p:sp>
      <p:sp>
        <p:nvSpPr>
          <p:cNvPr id="5" name="Footer Placeholder 4">
            <a:extLst>
              <a:ext uri="{FF2B5EF4-FFF2-40B4-BE49-F238E27FC236}">
                <a16:creationId xmlns:a16="http://schemas.microsoft.com/office/drawing/2014/main" id="{0AFFFD86-8332-A9BE-F541-803927EBB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B75AA-E4BD-8193-143F-4B9774FEAF39}"/>
              </a:ext>
            </a:extLst>
          </p:cNvPr>
          <p:cNvSpPr>
            <a:spLocks noGrp="1"/>
          </p:cNvSpPr>
          <p:nvPr>
            <p:ph type="sldNum" sz="quarter" idx="12"/>
          </p:nvPr>
        </p:nvSpPr>
        <p:spPr/>
        <p:txBody>
          <a:bodyPr/>
          <a:lstStyle/>
          <a:p>
            <a:fld id="{0CDD92F0-CF64-4D6E-B6F8-2E24A7B6CA38}" type="slidenum">
              <a:rPr lang="en-US" smtClean="0"/>
              <a:t>‹Nr.›</a:t>
            </a:fld>
            <a:endParaRPr lang="en-US"/>
          </a:p>
        </p:txBody>
      </p:sp>
    </p:spTree>
    <p:extLst>
      <p:ext uri="{BB962C8B-B14F-4D97-AF65-F5344CB8AC3E}">
        <p14:creationId xmlns:p14="http://schemas.microsoft.com/office/powerpoint/2010/main" val="2700012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02" name="Graphic 4">
            <a:extLst>
              <a:ext uri="{FF2B5EF4-FFF2-40B4-BE49-F238E27FC236}">
                <a16:creationId xmlns:a16="http://schemas.microsoft.com/office/drawing/2014/main" id="{55B42574-8012-D447-88C8-BF8B2168D685}"/>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B41F7A"/>
          </a:solidFill>
          <a:ln w="2370" cap="flat">
            <a:noFill/>
            <a:prstDash val="solid"/>
            <a:miter/>
          </a:ln>
        </p:spPr>
        <p:txBody>
          <a:bodyPr rtlCol="0" anchor="ctr"/>
          <a:lstStyle/>
          <a:p>
            <a:endParaRPr lang="en-US"/>
          </a:p>
        </p:txBody>
      </p:sp>
      <p:sp>
        <p:nvSpPr>
          <p:cNvPr id="1003" name="Graphic 4">
            <a:extLst>
              <a:ext uri="{FF2B5EF4-FFF2-40B4-BE49-F238E27FC236}">
                <a16:creationId xmlns:a16="http://schemas.microsoft.com/office/drawing/2014/main" id="{0003FBC6-D35D-FF4A-AD95-6D1BE8F8DE08}"/>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001" name="Picture Placeholder 1000">
            <a:extLst>
              <a:ext uri="{FF2B5EF4-FFF2-40B4-BE49-F238E27FC236}">
                <a16:creationId xmlns:a16="http://schemas.microsoft.com/office/drawing/2014/main" id="{30A7F715-9246-C546-98D1-F5047F513BFA}"/>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399" name="Text Placeholder 32">
            <a:extLst>
              <a:ext uri="{FF2B5EF4-FFF2-40B4-BE49-F238E27FC236}">
                <a16:creationId xmlns:a16="http://schemas.microsoft.com/office/drawing/2014/main" id="{BC3B08D3-B3AE-424E-854C-C73ED81F88F3}"/>
              </a:ext>
            </a:extLst>
          </p:cNvPr>
          <p:cNvSpPr>
            <a:spLocks noGrp="1"/>
          </p:cNvSpPr>
          <p:nvPr>
            <p:ph type="body" sz="quarter" idx="11" hasCustomPrompt="1"/>
          </p:nvPr>
        </p:nvSpPr>
        <p:spPr>
          <a:xfrm>
            <a:off x="4072852" y="856289"/>
            <a:ext cx="2951698" cy="574616"/>
          </a:xfrm>
        </p:spPr>
        <p:txBody>
          <a:bodyPr>
            <a:noAutofit/>
          </a:bodyPr>
          <a:lstStyle>
            <a:lvl1pPr marL="0" indent="0" algn="l">
              <a:lnSpc>
                <a:spcPct val="100000"/>
              </a:lnSpc>
              <a:spcBef>
                <a:spcPts val="0"/>
              </a:spcBef>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400" name="Text Placeholder 32">
            <a:extLst>
              <a:ext uri="{FF2B5EF4-FFF2-40B4-BE49-F238E27FC236}">
                <a16:creationId xmlns:a16="http://schemas.microsoft.com/office/drawing/2014/main" id="{462DF9E3-5F02-D84E-8D16-2D884CF1F8CC}"/>
              </a:ext>
            </a:extLst>
          </p:cNvPr>
          <p:cNvSpPr>
            <a:spLocks noGrp="1"/>
          </p:cNvSpPr>
          <p:nvPr>
            <p:ph type="body" sz="quarter" idx="16" hasCustomPrompt="1"/>
          </p:nvPr>
        </p:nvSpPr>
        <p:spPr>
          <a:xfrm>
            <a:off x="4072851" y="1703940"/>
            <a:ext cx="2980605" cy="751695"/>
          </a:xfrm>
        </p:spPr>
        <p:txBody>
          <a:bodyPr anchor="t">
            <a:noAutofit/>
          </a:bodyPr>
          <a:lstStyle>
            <a:lvl1pPr marL="0" indent="0" algn="l">
              <a:lnSpc>
                <a:spcPct val="100000"/>
              </a:lnSpc>
              <a:spcBef>
                <a:spcPts val="0"/>
              </a:spcBef>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grpSp>
        <p:nvGrpSpPr>
          <p:cNvPr id="405" name="Graphic 76">
            <a:extLst>
              <a:ext uri="{FF2B5EF4-FFF2-40B4-BE49-F238E27FC236}">
                <a16:creationId xmlns:a16="http://schemas.microsoft.com/office/drawing/2014/main" id="{52885015-D0B4-824B-93A5-9C9FFD1AEDAF}"/>
              </a:ext>
            </a:extLst>
          </p:cNvPr>
          <p:cNvGrpSpPr/>
          <p:nvPr userDrawn="1"/>
        </p:nvGrpSpPr>
        <p:grpSpPr>
          <a:xfrm>
            <a:off x="531180" y="9862121"/>
            <a:ext cx="2526982" cy="234917"/>
            <a:chOff x="6923246" y="4898421"/>
            <a:chExt cx="1763327" cy="163925"/>
          </a:xfrm>
        </p:grpSpPr>
        <p:grpSp>
          <p:nvGrpSpPr>
            <p:cNvPr id="406" name="Graphic 76">
              <a:extLst>
                <a:ext uri="{FF2B5EF4-FFF2-40B4-BE49-F238E27FC236}">
                  <a16:creationId xmlns:a16="http://schemas.microsoft.com/office/drawing/2014/main" id="{C2249238-A515-494F-A55C-466DF31CD49D}"/>
                </a:ext>
              </a:extLst>
            </p:cNvPr>
            <p:cNvGrpSpPr/>
            <p:nvPr/>
          </p:nvGrpSpPr>
          <p:grpSpPr>
            <a:xfrm>
              <a:off x="7942326" y="4900231"/>
              <a:ext cx="744247" cy="162115"/>
              <a:chOff x="7942326" y="4900231"/>
              <a:chExt cx="744247" cy="162115"/>
            </a:xfrm>
          </p:grpSpPr>
          <p:sp>
            <p:nvSpPr>
              <p:cNvPr id="611" name="Freeform 610">
                <a:extLst>
                  <a:ext uri="{FF2B5EF4-FFF2-40B4-BE49-F238E27FC236}">
                    <a16:creationId xmlns:a16="http://schemas.microsoft.com/office/drawing/2014/main" id="{4BBA39E4-A635-A642-9461-14F8389704FD}"/>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dirty="0"/>
              </a:p>
            </p:txBody>
          </p:sp>
          <p:sp>
            <p:nvSpPr>
              <p:cNvPr id="612" name="Freeform 611">
                <a:extLst>
                  <a:ext uri="{FF2B5EF4-FFF2-40B4-BE49-F238E27FC236}">
                    <a16:creationId xmlns:a16="http://schemas.microsoft.com/office/drawing/2014/main" id="{37B8A281-DF1E-0B4E-A5BB-124BDCBFA384}"/>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87F8B40A-FD8E-6A45-B077-C6ABD331522F}"/>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0D55D171-E5F5-F142-B66B-C7AFA623668D}"/>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A2490F58-76B9-AE4F-8211-DA9C96C6F49E}"/>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1D2FCE6D-3278-AB49-B4EC-7795F89B216A}"/>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F6F7B220-57AC-3E4E-BB02-629834576C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3F68D83B-8AD8-7446-A049-F0262331C8CA}"/>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3C52B672-B682-9C4C-90F8-E6CF873D9C5D}"/>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1458362C-1B53-7D4F-9742-F0C94D740BF5}"/>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782DA0E4-2662-2443-A6DD-397AF84D84BB}"/>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5C45E4AE-907D-D340-B777-A4432554F9A9}"/>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66519B0F-8B2C-E644-9EC8-E392D4BCF3B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0C1476F3-FFF9-8A44-A188-D784A9BD2B6D}"/>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B0FEC583-9413-264A-A938-B8D26F5159D8}"/>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8F396E01-80BE-A643-8E77-8BA2302B1011}"/>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B76182FD-2FAD-B144-A525-FDF1C5DE281D}"/>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19DC70D1-5F0F-E34A-88AD-A13FBBAE786F}"/>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B1CAFD7B-55EC-E447-AFFC-D4104851063D}"/>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81DD6B08-7150-0E4B-8BBB-8202C112DD06}"/>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F6A7094C-1B9E-4048-9A70-BB77A3EB9000}"/>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7C3CFE30-7551-A740-8447-2CA3E7FC9947}"/>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a:p>
            </p:txBody>
          </p:sp>
          <p:sp>
            <p:nvSpPr>
              <p:cNvPr id="633" name="Freeform 632">
                <a:extLst>
                  <a:ext uri="{FF2B5EF4-FFF2-40B4-BE49-F238E27FC236}">
                    <a16:creationId xmlns:a16="http://schemas.microsoft.com/office/drawing/2014/main" id="{20DA06B5-8DD3-1E40-A62F-723D5CD9691E}"/>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4521776B-5FC0-9644-9CA3-D3E29109FED1}"/>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a:p>
            </p:txBody>
          </p:sp>
          <p:sp>
            <p:nvSpPr>
              <p:cNvPr id="635" name="Freeform 634">
                <a:extLst>
                  <a:ext uri="{FF2B5EF4-FFF2-40B4-BE49-F238E27FC236}">
                    <a16:creationId xmlns:a16="http://schemas.microsoft.com/office/drawing/2014/main" id="{91D9ACCB-7921-1847-AA8E-6D8F71E635CB}"/>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a:p>
            </p:txBody>
          </p:sp>
          <p:grpSp>
            <p:nvGrpSpPr>
              <p:cNvPr id="636" name="Graphic 76">
                <a:extLst>
                  <a:ext uri="{FF2B5EF4-FFF2-40B4-BE49-F238E27FC236}">
                    <a16:creationId xmlns:a16="http://schemas.microsoft.com/office/drawing/2014/main" id="{B06BE391-A448-AA43-9F2C-6B701D9DA63E}"/>
                  </a:ext>
                </a:extLst>
              </p:cNvPr>
              <p:cNvGrpSpPr/>
              <p:nvPr/>
            </p:nvGrpSpPr>
            <p:grpSpPr>
              <a:xfrm>
                <a:off x="8206877" y="4909375"/>
                <a:ext cx="365840" cy="45338"/>
                <a:chOff x="8206877" y="4909375"/>
                <a:chExt cx="365840" cy="45338"/>
              </a:xfrm>
              <a:solidFill>
                <a:srgbClr val="23509E"/>
              </a:solidFill>
            </p:grpSpPr>
            <p:sp>
              <p:nvSpPr>
                <p:cNvPr id="980" name="Freeform 979">
                  <a:extLst>
                    <a:ext uri="{FF2B5EF4-FFF2-40B4-BE49-F238E27FC236}">
                      <a16:creationId xmlns:a16="http://schemas.microsoft.com/office/drawing/2014/main" id="{F5A1F324-FEC9-0441-81B6-94A4CA4A205E}"/>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a:p>
              </p:txBody>
            </p:sp>
            <p:sp>
              <p:nvSpPr>
                <p:cNvPr id="981" name="Freeform 980">
                  <a:extLst>
                    <a:ext uri="{FF2B5EF4-FFF2-40B4-BE49-F238E27FC236}">
                      <a16:creationId xmlns:a16="http://schemas.microsoft.com/office/drawing/2014/main" id="{21CD55AD-27EB-4D4E-9EEB-2498FEEAD798}"/>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983" name="Freeform 982">
                  <a:extLst>
                    <a:ext uri="{FF2B5EF4-FFF2-40B4-BE49-F238E27FC236}">
                      <a16:creationId xmlns:a16="http://schemas.microsoft.com/office/drawing/2014/main" id="{3EE5C837-E872-CB41-9F81-DDA0742FC137}"/>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a:p>
              </p:txBody>
            </p:sp>
            <p:sp>
              <p:nvSpPr>
                <p:cNvPr id="984" name="Freeform 983">
                  <a:extLst>
                    <a:ext uri="{FF2B5EF4-FFF2-40B4-BE49-F238E27FC236}">
                      <a16:creationId xmlns:a16="http://schemas.microsoft.com/office/drawing/2014/main" id="{93453D84-E410-764E-BABD-E0869468818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985" name="Freeform 984">
                  <a:extLst>
                    <a:ext uri="{FF2B5EF4-FFF2-40B4-BE49-F238E27FC236}">
                      <a16:creationId xmlns:a16="http://schemas.microsoft.com/office/drawing/2014/main" id="{5D022419-580E-ED45-938B-22546C1C06A9}"/>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986" name="Freeform 985">
                  <a:extLst>
                    <a:ext uri="{FF2B5EF4-FFF2-40B4-BE49-F238E27FC236}">
                      <a16:creationId xmlns:a16="http://schemas.microsoft.com/office/drawing/2014/main" id="{9F1F34A8-AB05-7D48-A93F-FD34C2976645}"/>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988" name="Freeform 987">
                  <a:extLst>
                    <a:ext uri="{FF2B5EF4-FFF2-40B4-BE49-F238E27FC236}">
                      <a16:creationId xmlns:a16="http://schemas.microsoft.com/office/drawing/2014/main" id="{2836EA63-6102-0A40-A6A4-501DC2277015}"/>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a:p>
              </p:txBody>
            </p:sp>
            <p:sp>
              <p:nvSpPr>
                <p:cNvPr id="989" name="Freeform 988">
                  <a:extLst>
                    <a:ext uri="{FF2B5EF4-FFF2-40B4-BE49-F238E27FC236}">
                      <a16:creationId xmlns:a16="http://schemas.microsoft.com/office/drawing/2014/main" id="{030B5A1E-9AFE-2244-8A38-3264D19B6C1A}"/>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a:p>
              </p:txBody>
            </p:sp>
            <p:sp>
              <p:nvSpPr>
                <p:cNvPr id="990" name="Freeform 989">
                  <a:extLst>
                    <a:ext uri="{FF2B5EF4-FFF2-40B4-BE49-F238E27FC236}">
                      <a16:creationId xmlns:a16="http://schemas.microsoft.com/office/drawing/2014/main" id="{B74D0E43-9D37-E944-8588-714F9F147215}"/>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a:p>
              </p:txBody>
            </p:sp>
            <p:sp>
              <p:nvSpPr>
                <p:cNvPr id="991" name="Freeform 990">
                  <a:extLst>
                    <a:ext uri="{FF2B5EF4-FFF2-40B4-BE49-F238E27FC236}">
                      <a16:creationId xmlns:a16="http://schemas.microsoft.com/office/drawing/2014/main" id="{60B40098-B148-0849-9497-353004587110}"/>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a:p>
              </p:txBody>
            </p:sp>
            <p:sp>
              <p:nvSpPr>
                <p:cNvPr id="992" name="Freeform 991">
                  <a:extLst>
                    <a:ext uri="{FF2B5EF4-FFF2-40B4-BE49-F238E27FC236}">
                      <a16:creationId xmlns:a16="http://schemas.microsoft.com/office/drawing/2014/main" id="{EC6D373D-D9E2-2D4B-83A9-1CCFDC38FD69}"/>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a:p>
              </p:txBody>
            </p:sp>
            <p:sp>
              <p:nvSpPr>
                <p:cNvPr id="993" name="Freeform 992">
                  <a:extLst>
                    <a:ext uri="{FF2B5EF4-FFF2-40B4-BE49-F238E27FC236}">
                      <a16:creationId xmlns:a16="http://schemas.microsoft.com/office/drawing/2014/main" id="{FEF06B78-CD04-F64E-AEA8-FD46EF5088FA}"/>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994" name="Freeform 993">
                  <a:extLst>
                    <a:ext uri="{FF2B5EF4-FFF2-40B4-BE49-F238E27FC236}">
                      <a16:creationId xmlns:a16="http://schemas.microsoft.com/office/drawing/2014/main" id="{CAB5A568-13D7-C94F-A1D3-84F67F9CCD99}"/>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995" name="Freeform 994">
                  <a:extLst>
                    <a:ext uri="{FF2B5EF4-FFF2-40B4-BE49-F238E27FC236}">
                      <a16:creationId xmlns:a16="http://schemas.microsoft.com/office/drawing/2014/main" id="{FA90552B-66A6-4A4C-B2EA-0C3FB15C4E37}"/>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637" name="Graphic 76">
                <a:extLst>
                  <a:ext uri="{FF2B5EF4-FFF2-40B4-BE49-F238E27FC236}">
                    <a16:creationId xmlns:a16="http://schemas.microsoft.com/office/drawing/2014/main" id="{1B95390A-96CF-6842-AF4B-E7FFB695BEEE}"/>
                  </a:ext>
                </a:extLst>
              </p:cNvPr>
              <p:cNvGrpSpPr/>
              <p:nvPr/>
            </p:nvGrpSpPr>
            <p:grpSpPr>
              <a:xfrm>
                <a:off x="8208210" y="4964049"/>
                <a:ext cx="478363" cy="44672"/>
                <a:chOff x="8208210" y="4964049"/>
                <a:chExt cx="478363" cy="44672"/>
              </a:xfrm>
              <a:solidFill>
                <a:srgbClr val="23509E"/>
              </a:solidFill>
            </p:grpSpPr>
            <p:sp>
              <p:nvSpPr>
                <p:cNvPr id="657" name="Freeform 656">
                  <a:extLst>
                    <a:ext uri="{FF2B5EF4-FFF2-40B4-BE49-F238E27FC236}">
                      <a16:creationId xmlns:a16="http://schemas.microsoft.com/office/drawing/2014/main" id="{E0F51E52-7DA1-F248-8F50-2C6BF282C886}"/>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B6208FAB-7973-604F-A394-CAE8B5BAAB28}"/>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9178B210-9512-A344-B706-CA0899E3AC15}"/>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E0BA8F85-5B60-164C-B14C-C56297AABBBD}"/>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A417C831-8135-C14D-AC1B-3E62EB1EE8C7}"/>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BECC0F26-A457-7949-AAA6-FFB101098F28}"/>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A8CA5A69-EE3A-BB4C-AA4A-2849585436B3}"/>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a:p>
              </p:txBody>
            </p:sp>
            <p:sp>
              <p:nvSpPr>
                <p:cNvPr id="686" name="Freeform 685">
                  <a:extLst>
                    <a:ext uri="{FF2B5EF4-FFF2-40B4-BE49-F238E27FC236}">
                      <a16:creationId xmlns:a16="http://schemas.microsoft.com/office/drawing/2014/main" id="{0C50938E-E1B1-2740-AC20-E5A5639335E2}"/>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a:p>
              </p:txBody>
            </p:sp>
            <p:sp>
              <p:nvSpPr>
                <p:cNvPr id="687" name="Freeform 686">
                  <a:extLst>
                    <a:ext uri="{FF2B5EF4-FFF2-40B4-BE49-F238E27FC236}">
                      <a16:creationId xmlns:a16="http://schemas.microsoft.com/office/drawing/2014/main" id="{03978AEA-DA09-F049-9B34-E867EDA3BC7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635BC083-1BAE-DF47-A3C4-4973DECF988B}"/>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5E47B0B3-03B2-9240-A386-B8D52B70417C}"/>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974" name="Freeform 973">
                  <a:extLst>
                    <a:ext uri="{FF2B5EF4-FFF2-40B4-BE49-F238E27FC236}">
                      <a16:creationId xmlns:a16="http://schemas.microsoft.com/office/drawing/2014/main" id="{13C57E16-97DC-AC48-A149-2B732AD5EF3B}"/>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a:p>
              </p:txBody>
            </p:sp>
            <p:sp>
              <p:nvSpPr>
                <p:cNvPr id="975" name="Freeform 974">
                  <a:extLst>
                    <a:ext uri="{FF2B5EF4-FFF2-40B4-BE49-F238E27FC236}">
                      <a16:creationId xmlns:a16="http://schemas.microsoft.com/office/drawing/2014/main" id="{24716B5A-BB29-C841-BC93-8BBE8EBFCD6F}"/>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976" name="Freeform 975">
                  <a:extLst>
                    <a:ext uri="{FF2B5EF4-FFF2-40B4-BE49-F238E27FC236}">
                      <a16:creationId xmlns:a16="http://schemas.microsoft.com/office/drawing/2014/main" id="{FCA126B8-1A83-6E4D-B1A5-34524A0E409C}"/>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977" name="Freeform 976">
                  <a:extLst>
                    <a:ext uri="{FF2B5EF4-FFF2-40B4-BE49-F238E27FC236}">
                      <a16:creationId xmlns:a16="http://schemas.microsoft.com/office/drawing/2014/main" id="{23652901-F364-3C44-A36B-F8A9283AD9E3}"/>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978" name="Freeform 977">
                  <a:extLst>
                    <a:ext uri="{FF2B5EF4-FFF2-40B4-BE49-F238E27FC236}">
                      <a16:creationId xmlns:a16="http://schemas.microsoft.com/office/drawing/2014/main" id="{A422AC0F-5083-7E49-8F97-A05ED9F17B51}"/>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979" name="Freeform 978">
                  <a:extLst>
                    <a:ext uri="{FF2B5EF4-FFF2-40B4-BE49-F238E27FC236}">
                      <a16:creationId xmlns:a16="http://schemas.microsoft.com/office/drawing/2014/main" id="{8DF86436-4934-3F4E-9BDE-04C299D39AF3}"/>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638" name="Graphic 76">
                <a:extLst>
                  <a:ext uri="{FF2B5EF4-FFF2-40B4-BE49-F238E27FC236}">
                    <a16:creationId xmlns:a16="http://schemas.microsoft.com/office/drawing/2014/main" id="{6EB39368-3ADA-BF48-B16F-8B0493B0BC57}"/>
                  </a:ext>
                </a:extLst>
              </p:cNvPr>
              <p:cNvGrpSpPr/>
              <p:nvPr/>
            </p:nvGrpSpPr>
            <p:grpSpPr>
              <a:xfrm>
                <a:off x="8206020" y="5017579"/>
                <a:ext cx="478077" cy="44767"/>
                <a:chOff x="8206020" y="5017579"/>
                <a:chExt cx="478077" cy="44767"/>
              </a:xfrm>
              <a:solidFill>
                <a:srgbClr val="23509E"/>
              </a:solidFill>
            </p:grpSpPr>
            <p:sp>
              <p:nvSpPr>
                <p:cNvPr id="639" name="Freeform 638">
                  <a:extLst>
                    <a:ext uri="{FF2B5EF4-FFF2-40B4-BE49-F238E27FC236}">
                      <a16:creationId xmlns:a16="http://schemas.microsoft.com/office/drawing/2014/main" id="{8E9A323E-1798-994F-975D-A5D3EA20F110}"/>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BBCA39AA-02D5-0D41-A14F-8A9F3DACEEAF}"/>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A03834DB-26DB-A94C-B70C-07DD4F55999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642" name="Freeform 641">
                  <a:extLst>
                    <a:ext uri="{FF2B5EF4-FFF2-40B4-BE49-F238E27FC236}">
                      <a16:creationId xmlns:a16="http://schemas.microsoft.com/office/drawing/2014/main" id="{8A90668F-F196-9B4B-808A-D2C0F3A3F6DD}"/>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50F12F4E-DEDC-2244-8DC0-2A821BE5D63A}"/>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74CD7498-FDAA-CB42-8995-CD2131E0567D}"/>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61C1EADD-40B0-FC49-AB3E-FC1F7627FDBD}"/>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F058B758-A0BF-B340-86A9-FCE4225E3A7A}"/>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C6DADE72-BBF5-D24A-B317-64CE83ECBA01}"/>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AD53102E-E1B2-B241-A0F4-6BE2ABC6D523}"/>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D4093417-3168-ED4A-B4AF-06446A0655B9}"/>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a:p>
              </p:txBody>
            </p:sp>
            <p:sp>
              <p:nvSpPr>
                <p:cNvPr id="650" name="Freeform 649">
                  <a:extLst>
                    <a:ext uri="{FF2B5EF4-FFF2-40B4-BE49-F238E27FC236}">
                      <a16:creationId xmlns:a16="http://schemas.microsoft.com/office/drawing/2014/main" id="{64205DA4-36E6-D840-A3AE-3D6756C9A88E}"/>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651" name="Freeform 650">
                  <a:extLst>
                    <a:ext uri="{FF2B5EF4-FFF2-40B4-BE49-F238E27FC236}">
                      <a16:creationId xmlns:a16="http://schemas.microsoft.com/office/drawing/2014/main" id="{A60B5E5C-759E-D848-ACA8-E5E382E8F125}"/>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C2E94887-F952-3646-9CFF-B2DC5D45E195}"/>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23444388-8447-524D-A048-20354DDDBD31}"/>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A1F8910A-5CB6-5A4E-BF2A-57F1B6108814}"/>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87053D3F-D0F9-8740-BE4C-4438BE4A2C9E}"/>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C34DA6B3-3DF5-1744-B1A8-41F95E1E2FF7}"/>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grpSp>
        </p:grpSp>
        <p:grpSp>
          <p:nvGrpSpPr>
            <p:cNvPr id="407" name="Graphic 76">
              <a:extLst>
                <a:ext uri="{FF2B5EF4-FFF2-40B4-BE49-F238E27FC236}">
                  <a16:creationId xmlns:a16="http://schemas.microsoft.com/office/drawing/2014/main" id="{EF105EAE-8305-0D48-B298-517075B8A716}"/>
                </a:ext>
              </a:extLst>
            </p:cNvPr>
            <p:cNvGrpSpPr/>
            <p:nvPr/>
          </p:nvGrpSpPr>
          <p:grpSpPr>
            <a:xfrm>
              <a:off x="6923246" y="4898421"/>
              <a:ext cx="951775" cy="153542"/>
              <a:chOff x="6923246" y="4898421"/>
              <a:chExt cx="951775" cy="153542"/>
            </a:xfrm>
            <a:solidFill>
              <a:srgbClr val="231F20"/>
            </a:solidFill>
          </p:grpSpPr>
          <p:sp>
            <p:nvSpPr>
              <p:cNvPr id="408" name="Freeform 407">
                <a:extLst>
                  <a:ext uri="{FF2B5EF4-FFF2-40B4-BE49-F238E27FC236}">
                    <a16:creationId xmlns:a16="http://schemas.microsoft.com/office/drawing/2014/main" id="{B8B3A0B6-1840-F343-AC9F-72D579937A1E}"/>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A66ECA03-81A5-2F4F-BF78-70A9AD78289D}"/>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161C8A06-CEF5-9149-B217-738580D5CC0F}"/>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8B1537BB-E8EA-AA48-AAED-9B2F3AEE890B}"/>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03E9E878-171D-A54B-86D1-1883F4B9CC2E}"/>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3509F9F6-0A40-BF41-98AF-B9F4946642BB}"/>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CEAB19B3-25CA-7F48-96D0-1F42829AD443}"/>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DBB9D387-0984-2040-BDF5-10A868F4489C}"/>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D460F38A-020A-C947-A5F6-FCBCE960FEE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463C7723-8402-B343-AA53-238DCCCC2227}"/>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09146E91-4AB7-E54B-9413-64987DA6FFF0}"/>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6F474C6F-D3A8-584D-A467-B61279143774}"/>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EE5BDEA8-CD37-DC4B-A965-59DAEA0A762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B4481F32-2497-254B-9FF1-39B695768257}"/>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CF1FDD40-97CF-3D4D-9EF9-7AD76F09B030}"/>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6A4D0D24-ECE9-684B-9AAD-3F064B2A29A2}"/>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758E50D2-7B69-AA4B-B0D7-64497D259C57}"/>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34190196-5D2F-164A-835C-25A9F9B93092}"/>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26" name="Freeform 425">
                <a:extLst>
                  <a:ext uri="{FF2B5EF4-FFF2-40B4-BE49-F238E27FC236}">
                    <a16:creationId xmlns:a16="http://schemas.microsoft.com/office/drawing/2014/main" id="{014A0BD1-9742-B74A-A2A7-15EDAAE57A5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27" name="Freeform 426">
                <a:extLst>
                  <a:ext uri="{FF2B5EF4-FFF2-40B4-BE49-F238E27FC236}">
                    <a16:creationId xmlns:a16="http://schemas.microsoft.com/office/drawing/2014/main" id="{368DA405-F829-DC49-A425-205CF2367C5B}"/>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28" name="Freeform 427">
                <a:extLst>
                  <a:ext uri="{FF2B5EF4-FFF2-40B4-BE49-F238E27FC236}">
                    <a16:creationId xmlns:a16="http://schemas.microsoft.com/office/drawing/2014/main" id="{39D6C720-271C-2C4C-8DDE-97E1152E2EB2}"/>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29" name="Freeform 428">
                <a:extLst>
                  <a:ext uri="{FF2B5EF4-FFF2-40B4-BE49-F238E27FC236}">
                    <a16:creationId xmlns:a16="http://schemas.microsoft.com/office/drawing/2014/main" id="{6320E28C-EA6A-A34D-ACEB-DF20C111E4AB}"/>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a:p>
            </p:txBody>
          </p:sp>
          <p:sp>
            <p:nvSpPr>
              <p:cNvPr id="430" name="Freeform 429">
                <a:extLst>
                  <a:ext uri="{FF2B5EF4-FFF2-40B4-BE49-F238E27FC236}">
                    <a16:creationId xmlns:a16="http://schemas.microsoft.com/office/drawing/2014/main" id="{F04591CB-1204-AA49-A416-1763BE0356DD}"/>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431" name="Freeform 430">
                <a:extLst>
                  <a:ext uri="{FF2B5EF4-FFF2-40B4-BE49-F238E27FC236}">
                    <a16:creationId xmlns:a16="http://schemas.microsoft.com/office/drawing/2014/main" id="{6134D61B-0419-8342-862A-D9A05E0EDCE5}"/>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a:p>
            </p:txBody>
          </p:sp>
          <p:sp>
            <p:nvSpPr>
              <p:cNvPr id="432" name="Freeform 431">
                <a:extLst>
                  <a:ext uri="{FF2B5EF4-FFF2-40B4-BE49-F238E27FC236}">
                    <a16:creationId xmlns:a16="http://schemas.microsoft.com/office/drawing/2014/main" id="{2430702A-DBBE-9D48-9C05-3CF70C44C4BE}"/>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433" name="Freeform 432">
                <a:extLst>
                  <a:ext uri="{FF2B5EF4-FFF2-40B4-BE49-F238E27FC236}">
                    <a16:creationId xmlns:a16="http://schemas.microsoft.com/office/drawing/2014/main" id="{A9BAAA20-3677-C44C-9371-3610910CA323}"/>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34" name="Freeform 433">
                <a:extLst>
                  <a:ext uri="{FF2B5EF4-FFF2-40B4-BE49-F238E27FC236}">
                    <a16:creationId xmlns:a16="http://schemas.microsoft.com/office/drawing/2014/main" id="{3552D4B3-70C2-4E41-8C20-8A8A730B1C46}"/>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35" name="Freeform 434">
                <a:extLst>
                  <a:ext uri="{FF2B5EF4-FFF2-40B4-BE49-F238E27FC236}">
                    <a16:creationId xmlns:a16="http://schemas.microsoft.com/office/drawing/2014/main" id="{AB1DBDDB-D016-AF46-80FE-E3B54104DBC8}"/>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36" name="Freeform 435">
                <a:extLst>
                  <a:ext uri="{FF2B5EF4-FFF2-40B4-BE49-F238E27FC236}">
                    <a16:creationId xmlns:a16="http://schemas.microsoft.com/office/drawing/2014/main" id="{AF9C78C2-EB04-0C46-9666-25B703BD30BC}"/>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37" name="Freeform 436">
                <a:extLst>
                  <a:ext uri="{FF2B5EF4-FFF2-40B4-BE49-F238E27FC236}">
                    <a16:creationId xmlns:a16="http://schemas.microsoft.com/office/drawing/2014/main" id="{8F633AF3-C0DF-9047-8AAE-4B83820EF9D1}"/>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38" name="Freeform 437">
                <a:extLst>
                  <a:ext uri="{FF2B5EF4-FFF2-40B4-BE49-F238E27FC236}">
                    <a16:creationId xmlns:a16="http://schemas.microsoft.com/office/drawing/2014/main" id="{8AC0A13F-50AA-CF40-A13E-D4A82C5EB80A}"/>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439" name="Freeform 438">
                <a:extLst>
                  <a:ext uri="{FF2B5EF4-FFF2-40B4-BE49-F238E27FC236}">
                    <a16:creationId xmlns:a16="http://schemas.microsoft.com/office/drawing/2014/main" id="{7A65E2CC-9D63-344C-8F5A-010EC5D53B36}"/>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440" name="Freeform 439">
                <a:extLst>
                  <a:ext uri="{FF2B5EF4-FFF2-40B4-BE49-F238E27FC236}">
                    <a16:creationId xmlns:a16="http://schemas.microsoft.com/office/drawing/2014/main" id="{4093CDB3-2538-F74C-A8A3-543DB8A82397}"/>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41" name="Freeform 440">
                <a:extLst>
                  <a:ext uri="{FF2B5EF4-FFF2-40B4-BE49-F238E27FC236}">
                    <a16:creationId xmlns:a16="http://schemas.microsoft.com/office/drawing/2014/main" id="{FA4CF93B-58A6-2848-B5FE-5814E717EB70}"/>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42" name="Freeform 441">
                <a:extLst>
                  <a:ext uri="{FF2B5EF4-FFF2-40B4-BE49-F238E27FC236}">
                    <a16:creationId xmlns:a16="http://schemas.microsoft.com/office/drawing/2014/main" id="{63C57389-9D26-FE4F-A2EC-5A4E0A9BF440}"/>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43" name="Freeform 442">
                <a:extLst>
                  <a:ext uri="{FF2B5EF4-FFF2-40B4-BE49-F238E27FC236}">
                    <a16:creationId xmlns:a16="http://schemas.microsoft.com/office/drawing/2014/main" id="{B3821D0B-2633-3645-91EE-0D0BAF647D7F}"/>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44" name="Freeform 443">
                <a:extLst>
                  <a:ext uri="{FF2B5EF4-FFF2-40B4-BE49-F238E27FC236}">
                    <a16:creationId xmlns:a16="http://schemas.microsoft.com/office/drawing/2014/main" id="{BA42BE34-7FB1-B04B-8650-DAEAA89D4D0A}"/>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45" name="Freeform 444">
                <a:extLst>
                  <a:ext uri="{FF2B5EF4-FFF2-40B4-BE49-F238E27FC236}">
                    <a16:creationId xmlns:a16="http://schemas.microsoft.com/office/drawing/2014/main" id="{304F4B4D-DF01-754C-9093-4FE88C79AF1D}"/>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46" name="Freeform 445">
                <a:extLst>
                  <a:ext uri="{FF2B5EF4-FFF2-40B4-BE49-F238E27FC236}">
                    <a16:creationId xmlns:a16="http://schemas.microsoft.com/office/drawing/2014/main" id="{4BC05D97-A276-5442-A8C3-013F79F91B0E}"/>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447" name="Freeform 446">
                <a:extLst>
                  <a:ext uri="{FF2B5EF4-FFF2-40B4-BE49-F238E27FC236}">
                    <a16:creationId xmlns:a16="http://schemas.microsoft.com/office/drawing/2014/main" id="{D82A75AC-C199-C944-8697-AA9AE95300E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4C8C94A1-5156-A947-B4D8-93D1815D89AE}"/>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0AFF12B8-AE9B-D040-9CA6-D77F1CE9F8D2}"/>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A38116A6-999B-B44E-A6DD-A7225A1CE503}"/>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E934D339-7FC6-F743-AD8B-E25097633257}"/>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8873DB35-3FEF-4847-8568-FDA9719EB31E}"/>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499E9D2D-2061-084A-80F3-2CC6FB8C6A22}"/>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DC6FB10-5292-5443-AA8D-E22018706D5F}"/>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AC7C7A59-9EE4-4F45-8093-6769F520935E}"/>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C149092E-8E91-884C-BB7B-92CEFF388A6E}"/>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3056EF86-A603-D049-8EC7-1360B52067E4}"/>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28378815-6ACB-F24C-96E5-653C55CA90FA}"/>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3027AF70-1F1B-C84E-9679-019640FEECC2}"/>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49467D12-38BB-A54E-B08A-D3AE80FC0516}"/>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93D2730E-4879-C24D-94E6-2645DBB32BB2}"/>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AFCB9DD3-8986-CA4E-9694-79768F9BF9A6}"/>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0C053AA6-F3FA-9446-AD13-AB27C770F215}"/>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4EB0B1A1-B18D-214A-9E0D-E2DE3710ECEA}"/>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4BC6370E-1C7C-2644-BEE7-2C75E79DB7A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EF33570-1BB9-484C-8E22-FF3BAA335051}"/>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A8970DC1-8E80-0A44-9338-21287798A063}"/>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EC4FC6D8-C9AD-F140-BE16-2998E6811392}"/>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333201C-DAC3-B946-BF5A-DB9FD4D425D4}"/>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0391C576-5F53-C14B-8EA5-59F4895A7C30}"/>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C684B5DF-18B5-104D-876D-F2BBCEACC716}"/>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8CFB33E1-E03F-484D-B88B-0207FDDA6720}"/>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94BB31A-F994-1443-AF95-E8E5A32FB0E8}"/>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66A4A315-689B-F443-917E-E80A2B134540}"/>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2F1980DB-1B0B-F349-A4C9-8E924554AE33}"/>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A1D21706-09B3-5F4C-8207-3E1D691C7509}"/>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C240AD3D-9E76-5B4E-9691-B9369AB357D1}"/>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4CE31E91-4C3F-964F-A2AB-5AD06408D144}"/>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8C1A670-9FAA-7948-BB63-F9CA8BA29ED1}"/>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14CBCA87-C290-DB4A-9B3C-99E360AA70D9}"/>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173FE640-C882-EE4F-97C3-ACF9DC5AB88E}"/>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1C4EAEFE-2DC8-4640-A830-B5E1F56E9CC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3F6C775-CCBC-8447-9B33-F5E48D263F26}"/>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9E438A6A-163B-6842-8FF4-7A2B288E1859}"/>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0128BDF3-508C-9644-932D-70399774376A}"/>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BD3791AC-62DB-DB4E-A43A-59329D2A4887}"/>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C676F68D-417F-2B48-AF58-9102B38650AE}"/>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F888CC4D-C61D-B24C-B581-2522BC3279DD}"/>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70B44CBE-B158-9F43-BF0B-A138098F1054}"/>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6C83FFF1-8F7A-374F-BF28-601C02A4D93F}"/>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6FDA4547-5560-9448-9950-97FBFADA0650}"/>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92711B8E-C80E-A049-A4F2-2FFA9D6F5D36}"/>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75E42434-CA45-9247-8E3C-832BDBAF15AB}"/>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4504AD19-E8B5-8747-8317-DF9248159AAC}"/>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780D6FDA-F7D8-0143-B345-00A1D7F5E16C}"/>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F22B4388-C38B-5F45-BFC9-0637E1F649CE}"/>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59043C36-BADA-2748-A83D-98463FDE01E5}"/>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B4D9450F-6145-254A-9C96-54C8823052DE}"/>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9F4DEBCD-10AD-6540-B4A5-54D5A038453F}"/>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555AC174-8674-A641-A6A8-C01481CBE963}"/>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0FBBEEED-7433-0B4F-934A-6222593DCAA7}"/>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211C55B4-34EE-7D46-9FF6-524CA2671AD0}"/>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5B6849B6-3EA4-7244-B6EF-39DB82B8FA52}"/>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A0D3FD9-DBCA-C446-9071-9F1888EAC89B}"/>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415A40A7-454E-3C4C-9377-6971D04ECE0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EF4EA4CD-75DE-6D46-8A17-C51D5ED8A2D1}"/>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56023106-B96E-784D-A5D4-EF8F0411B3C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FED9AE15-8189-ED4C-8E2C-89CDDBCD7493}"/>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89C87163-A8D0-2B44-8335-C9A0F8594312}"/>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6BE366A0-E658-D744-97E3-F2ED75B7BD3A}"/>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D477EA5E-0392-9145-A82E-2577076CA2C8}"/>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DEECF0C6-B5F6-B242-8646-0B8DF011F95A}"/>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4E35554C-45F9-1345-9DD2-CFD644DD47A3}"/>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7D8E0E12-A614-7E48-8E2C-8DEE88ACB7AC}"/>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CBD4E9E1-0301-1A4D-A5EA-C6751DF2B61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4B03A360-7C3C-5848-9142-48398824CA48}"/>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39F59D66-62DD-F14C-A41D-8779A6AD99F1}"/>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D9C4CAC4-B70D-1945-A1EA-ABF17F46BE31}"/>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8C3C63FA-C630-C84A-8D7A-717A9AB34F90}"/>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856FACC1-3F5A-294F-8477-146C758990BA}"/>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F2BE375B-481A-4040-83F9-6E4ADFBFA010}"/>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3A5AF9C7-BEAF-164C-A7CD-893EF62F1ED4}"/>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B1CD571A-618A-5446-84F4-E00D0E2465D9}"/>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B8B779CF-5302-4A4E-9D24-642B30F8D052}"/>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11CF40E3-F364-FE41-BB75-9A3E62BB2CC5}"/>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360FDBA3-E234-4140-81ED-B7B1E2E2DEE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EE26AEE9-AF01-0E46-8C06-0ABFAC206F91}"/>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41990187-4B09-7F44-B8B2-9FF955AB08B6}"/>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47FD7C9E-95DC-AF45-B32C-5399B34E0DBE}"/>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E2F72825-3F71-BA4C-841C-DDC2E2B7B5EB}"/>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54165C34-2B1F-8F4E-A273-587B01AC631A}"/>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055F62AF-4519-524C-B5A3-05351A1EAA41}"/>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868098D2-4662-944F-9D1C-210BDD3F87E1}"/>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296B2A03-968E-084C-A9C3-24C5DDB45337}"/>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C7C7F076-5291-F749-A1A0-2F37B7104F7B}"/>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983EC5D6-9154-0847-B155-091F9AA3E1ED}"/>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AACD0E0C-BAFE-054A-89BC-6490CE44B4F0}"/>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5622EF5A-8B4D-854D-9A6A-8CD2EEFCE43C}"/>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0565C226-9DA1-D748-972F-9BD6C9065691}"/>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A08D7278-280E-2346-A234-13E78D2AFBB2}"/>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2FD9C283-BEE1-AA4C-A0D4-A1BE783F0878}"/>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5DB0C1FC-F8A6-E04E-B806-938F243EA511}"/>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FF278F88-11AB-D440-80F8-CFC4A4912CEC}"/>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A00CF5A8-7302-3749-AE8B-B4B70C5B82DE}"/>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48F71900-6C76-1F4B-86AA-E6BC33D4FC7F}"/>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46FE4314-1BF2-0B45-94F4-7C47BB2B583B}"/>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217A5EA2-AB60-8C44-ABF7-9532A0E0343D}"/>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A20C7C27-F0F5-C44E-A423-4DDFA79307DD}"/>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BF0EA1FF-408C-BE45-A8B4-C0DAE45E1A6B}"/>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0230C91A-AECC-EA4B-8963-A1B5E039324D}"/>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F30A856B-7C43-F545-8DDE-5E1779DE36AA}"/>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F075EF09-4FE6-264F-AB23-2506FC30D74A}"/>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4B4E8AA5-75D0-E145-9DC7-5F25E9C0F90A}"/>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5F7B57DA-7A5F-FD4A-B71B-6977CFE1A9B8}"/>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E24DF004-2A6D-ED44-BCD9-BE845982C084}"/>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0629CDB8-62B2-1548-BF45-5632C2A899E8}"/>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42B45D90-4644-F84C-B746-F82C0B49321D}"/>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99BE8BF7-DDB9-B34F-8A8E-62838A3E8AD7}"/>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4A1B5BD2-CF05-F747-8D0C-6A614A47DCB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F11F5E71-C1B1-9A42-8AF4-495FB923C7E4}"/>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ED6464C0-4B8C-3243-A79D-848F2CE3684E}"/>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562" name="Freeform 561">
                <a:extLst>
                  <a:ext uri="{FF2B5EF4-FFF2-40B4-BE49-F238E27FC236}">
                    <a16:creationId xmlns:a16="http://schemas.microsoft.com/office/drawing/2014/main" id="{9935A553-1835-F442-B773-C05AC5E74F9E}"/>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1BED11AF-1C24-1243-907C-AC010B9C893C}"/>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6B954325-F3E0-D348-9EA3-44376858D1B0}"/>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8C436A88-807C-314C-9C34-7CC2444F1888}"/>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D5017149-D5F6-E54B-AD67-CE019B7902D0}"/>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87FC4D56-AB1C-1E45-BCE9-CB14790ED1B2}"/>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51E3C727-7024-FD44-8ABE-61B07AE13A16}"/>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695E0EB4-DCA8-FA4A-8E7C-77CE5D712DF3}"/>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031A0EAD-0A83-1840-9CF5-BBA8EF8885E6}"/>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AB387D98-6E7D-E64E-9F1E-EC812289D51F}"/>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ECCD3B7D-A96D-624C-A64D-3CBE337019EC}"/>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B2E8814D-A333-EE4B-8202-8026C1D9C0EA}"/>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D6D41CC3-3E45-744B-8EB2-6E4E74744C48}"/>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4BB1BCC5-EDDD-8B42-B9B7-EB3B354553E7}"/>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ACFFDA15-1A91-1C41-B843-5C7E32DDB873}"/>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A2536EE3-9288-AA48-A6D2-C392C90CFD9E}"/>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5105D9B9-A3A2-6F43-961A-8EA78215E39A}"/>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A73CAB9B-0EF2-2744-BF00-B068A9FBBFB0}"/>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0017E3C0-9E36-2341-8EDC-8C383B53EC9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A6DD01DA-6E2A-4642-82BA-CAA6F57D285F}"/>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78D900B0-4C73-904B-8D29-C3BC2652A3C7}"/>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11DCF4E4-3842-124A-B7D7-7FB46B50391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8F6328A7-1AE2-C246-8800-1D7DDB94A477}"/>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1822395F-62B7-104A-8706-133290C20AC7}"/>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3A17C00B-CC8D-E344-8CCF-0BB55F82F95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05366F2E-9290-CA4D-BDF4-A48ECCFDC3D5}"/>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2FF5A6DA-A534-E940-ABA4-12D724B3D5A0}"/>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A45D8356-C19C-4D4A-BD91-607A32F5FD84}"/>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4A76980E-364A-A549-A7A8-99266F919187}"/>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0857F40F-3233-604C-920E-2DC7BFEFD079}"/>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E297D4E1-0AB8-6741-908E-7E170C88D46A}"/>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B80967BD-D4C3-B242-BF58-220C34DAF844}"/>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79549F20-9646-204A-9AE1-CAA053FD4574}"/>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51103FBC-9D60-534C-9C16-487A5B5CF083}"/>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69718C35-F0E3-374A-AF48-9E1D3FBDD5C9}"/>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1855A2FC-AAFD-E24D-B69D-ED13CC796F6E}"/>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B69E6A1F-82D5-C141-BA63-F17893610857}"/>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CFDB2602-5025-B84C-8B95-B2C33A498609}"/>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43B734E4-D4F8-0943-80E0-17427FEED702}"/>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CAA5AD38-B4C1-524C-BC68-2475AB2BF1F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CC9877F8-0991-3B4D-AB19-A18152341B38}"/>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503EE2A1-4C6C-2C4B-8F83-CF7CC41D6993}"/>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630A67C1-7BC7-4941-A7CD-47470DA76230}"/>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3BFD4D67-6CCF-4649-9DC9-11AB65A26C9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B8B63A4E-FFBE-2E46-B3AD-D3E488DCAB7E}"/>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DF93CC94-80DB-B741-B90F-9C45054C459A}"/>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9E39A789-BDD2-0D47-A22B-0FBBFB193871}"/>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FF4AD709-7861-0045-8E86-E69E3A977FA2}"/>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4F9736A1-8E83-244F-9CCD-17C8EA110AA3}"/>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grpSp>
      </p:grpSp>
      <p:cxnSp>
        <p:nvCxnSpPr>
          <p:cNvPr id="996" name="Straight Connector 995">
            <a:extLst>
              <a:ext uri="{FF2B5EF4-FFF2-40B4-BE49-F238E27FC236}">
                <a16:creationId xmlns:a16="http://schemas.microsoft.com/office/drawing/2014/main" id="{474887F3-1044-8444-BCBD-15DCE715606C}"/>
              </a:ext>
            </a:extLst>
          </p:cNvPr>
          <p:cNvCxnSpPr>
            <a:cxnSpLocks/>
          </p:cNvCxnSpPr>
          <p:nvPr userDrawn="1"/>
        </p:nvCxnSpPr>
        <p:spPr>
          <a:xfrm>
            <a:off x="4072851" y="1583303"/>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pic>
        <p:nvPicPr>
          <p:cNvPr id="324" name="Picture 323" descr="Logo&#10;&#10;Description automatically generated">
            <a:extLst>
              <a:ext uri="{FF2B5EF4-FFF2-40B4-BE49-F238E27FC236}">
                <a16:creationId xmlns:a16="http://schemas.microsoft.com/office/drawing/2014/main" id="{AA7B5D40-397F-304E-8F5B-14E78995445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59003" y="7384283"/>
            <a:ext cx="3020834" cy="1546545"/>
          </a:xfrm>
          <a:prstGeom prst="rect">
            <a:avLst/>
          </a:prstGeom>
        </p:spPr>
      </p:pic>
      <p:sp>
        <p:nvSpPr>
          <p:cNvPr id="349" name="Rectangle 348">
            <a:extLst>
              <a:ext uri="{FF2B5EF4-FFF2-40B4-BE49-F238E27FC236}">
                <a16:creationId xmlns:a16="http://schemas.microsoft.com/office/drawing/2014/main" id="{A0F286DA-B174-FD47-952C-E7E564FF9F46}"/>
              </a:ext>
            </a:extLst>
          </p:cNvPr>
          <p:cNvSpPr/>
          <p:nvPr userDrawn="1"/>
        </p:nvSpPr>
        <p:spPr>
          <a:xfrm>
            <a:off x="4072851" y="9740032"/>
            <a:ext cx="3493632" cy="4464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350" name="Graphic 4">
            <a:extLst>
              <a:ext uri="{FF2B5EF4-FFF2-40B4-BE49-F238E27FC236}">
                <a16:creationId xmlns:a16="http://schemas.microsoft.com/office/drawing/2014/main" id="{49BFD3B1-DD5B-3442-BD52-02E293DD623B}"/>
              </a:ext>
            </a:extLst>
          </p:cNvPr>
          <p:cNvGrpSpPr/>
          <p:nvPr userDrawn="1"/>
        </p:nvGrpSpPr>
        <p:grpSpPr>
          <a:xfrm>
            <a:off x="4338956" y="9883791"/>
            <a:ext cx="2443266" cy="158969"/>
            <a:chOff x="5110187" y="5455349"/>
            <a:chExt cx="824832" cy="53667"/>
          </a:xfrm>
          <a:solidFill>
            <a:srgbClr val="FFFFFF"/>
          </a:solidFill>
        </p:grpSpPr>
        <p:sp>
          <p:nvSpPr>
            <p:cNvPr id="351" name="Freeform 350">
              <a:extLst>
                <a:ext uri="{FF2B5EF4-FFF2-40B4-BE49-F238E27FC236}">
                  <a16:creationId xmlns:a16="http://schemas.microsoft.com/office/drawing/2014/main" id="{3E823162-1FCC-1742-8A30-FAF93C00C493}"/>
                </a:ext>
              </a:extLst>
            </p:cNvPr>
            <p:cNvSpPr/>
            <p:nvPr/>
          </p:nvSpPr>
          <p:spPr>
            <a:xfrm>
              <a:off x="5110187"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645162E8-2BA0-6F47-9F51-5752425E3BF9}"/>
                </a:ext>
              </a:extLst>
            </p:cNvPr>
            <p:cNvSpPr/>
            <p:nvPr/>
          </p:nvSpPr>
          <p:spPr>
            <a:xfrm>
              <a:off x="516423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3B0CCC48-0844-444C-8000-9DC1123C31CF}"/>
                </a:ext>
              </a:extLst>
            </p:cNvPr>
            <p:cNvSpPr/>
            <p:nvPr/>
          </p:nvSpPr>
          <p:spPr>
            <a:xfrm>
              <a:off x="521789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AA6C08C2-4E7B-6D47-A558-342D75CEF9A2}"/>
                </a:ext>
              </a:extLst>
            </p:cNvPr>
            <p:cNvSpPr/>
            <p:nvPr/>
          </p:nvSpPr>
          <p:spPr>
            <a:xfrm>
              <a:off x="5275767"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30264DA8-DD0D-E144-A9D4-7BB66DABD2CD}"/>
                </a:ext>
              </a:extLst>
            </p:cNvPr>
            <p:cNvSpPr/>
            <p:nvPr/>
          </p:nvSpPr>
          <p:spPr>
            <a:xfrm>
              <a:off x="5292248"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1"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5" y="0"/>
                    <a:pt x="14948" y="0"/>
                  </a:cubicBezTo>
                  <a:cubicBezTo>
                    <a:pt x="19548" y="0"/>
                    <a:pt x="23764" y="1150"/>
                    <a:pt x="28363" y="3067"/>
                  </a:cubicBezTo>
                  <a:lnTo>
                    <a:pt x="25297" y="10350"/>
                  </a:lnTo>
                  <a:cubicBezTo>
                    <a:pt x="23380" y="9584"/>
                    <a:pt x="21464" y="8817"/>
                    <a:pt x="19931" y="8433"/>
                  </a:cubicBezTo>
                  <a:cubicBezTo>
                    <a:pt x="18398" y="8050"/>
                    <a:pt x="16481"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0"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CB98F5AD-1FFB-2A44-AA02-69BA16E7BAB7}"/>
                </a:ext>
              </a:extLst>
            </p:cNvPr>
            <p:cNvSpPr/>
            <p:nvPr/>
          </p:nvSpPr>
          <p:spPr>
            <a:xfrm>
              <a:off x="5328660" y="5468766"/>
              <a:ext cx="57109" cy="39101"/>
            </a:xfrm>
            <a:custGeom>
              <a:avLst/>
              <a:gdLst>
                <a:gd name="connsiteX0" fmla="*/ 34113 w 57109"/>
                <a:gd name="connsiteY0" fmla="*/ 39101 h 39101"/>
                <a:gd name="connsiteX1" fmla="*/ 23764 w 57109"/>
                <a:gd name="connsiteY1" fmla="*/ 39101 h 39101"/>
                <a:gd name="connsiteX2" fmla="*/ 23764 w 57109"/>
                <a:gd name="connsiteY2" fmla="*/ 16867 h 39101"/>
                <a:gd name="connsiteX3" fmla="*/ 22231 w 57109"/>
                <a:gd name="connsiteY3" fmla="*/ 10734 h 39101"/>
                <a:gd name="connsiteX4" fmla="*/ 18015 w 57109"/>
                <a:gd name="connsiteY4" fmla="*/ 8817 h 39101"/>
                <a:gd name="connsiteX5" fmla="*/ 12265 w 57109"/>
                <a:gd name="connsiteY5" fmla="*/ 11884 h 39101"/>
                <a:gd name="connsiteX6" fmla="*/ 10349 w 57109"/>
                <a:gd name="connsiteY6" fmla="*/ 21467 h 39101"/>
                <a:gd name="connsiteX7" fmla="*/ 10349 w 57109"/>
                <a:gd name="connsiteY7" fmla="*/ 39101 h 39101"/>
                <a:gd name="connsiteX8" fmla="*/ 0 w 57109"/>
                <a:gd name="connsiteY8" fmla="*/ 39101 h 39101"/>
                <a:gd name="connsiteX9" fmla="*/ 0 w 57109"/>
                <a:gd name="connsiteY9" fmla="*/ 1150 h 39101"/>
                <a:gd name="connsiteX10" fmla="*/ 8049 w 57109"/>
                <a:gd name="connsiteY10" fmla="*/ 1150 h 39101"/>
                <a:gd name="connsiteX11" fmla="*/ 9582 w 57109"/>
                <a:gd name="connsiteY11" fmla="*/ 6133 h 39101"/>
                <a:gd name="connsiteX12" fmla="*/ 9965 w 57109"/>
                <a:gd name="connsiteY12" fmla="*/ 6133 h 39101"/>
                <a:gd name="connsiteX13" fmla="*/ 14182 w 57109"/>
                <a:gd name="connsiteY13" fmla="*/ 1917 h 39101"/>
                <a:gd name="connsiteX14" fmla="*/ 20698 w 57109"/>
                <a:gd name="connsiteY14" fmla="*/ 383 h 39101"/>
                <a:gd name="connsiteX15" fmla="*/ 32196 w 57109"/>
                <a:gd name="connsiteY15" fmla="*/ 5750 h 39101"/>
                <a:gd name="connsiteX16" fmla="*/ 32963 w 57109"/>
                <a:gd name="connsiteY16" fmla="*/ 5750 h 39101"/>
                <a:gd name="connsiteX17" fmla="*/ 37562 w 57109"/>
                <a:gd name="connsiteY17" fmla="*/ 1533 h 39101"/>
                <a:gd name="connsiteX18" fmla="*/ 44078 w 57109"/>
                <a:gd name="connsiteY18" fmla="*/ 0 h 39101"/>
                <a:gd name="connsiteX19" fmla="*/ 53660 w 57109"/>
                <a:gd name="connsiteY19" fmla="*/ 3450 h 39101"/>
                <a:gd name="connsiteX20" fmla="*/ 57110 w 57109"/>
                <a:gd name="connsiteY20" fmla="*/ 14184 h 39101"/>
                <a:gd name="connsiteX21" fmla="*/ 57110 w 57109"/>
                <a:gd name="connsiteY21" fmla="*/ 38718 h 39101"/>
                <a:gd name="connsiteX22" fmla="*/ 46761 w 57109"/>
                <a:gd name="connsiteY22" fmla="*/ 38718 h 39101"/>
                <a:gd name="connsiteX23" fmla="*/ 46761 w 57109"/>
                <a:gd name="connsiteY23" fmla="*/ 16484 h 39101"/>
                <a:gd name="connsiteX24" fmla="*/ 45228 w 57109"/>
                <a:gd name="connsiteY24" fmla="*/ 10351 h 39101"/>
                <a:gd name="connsiteX25" fmla="*/ 41012 w 57109"/>
                <a:gd name="connsiteY25" fmla="*/ 8434 h 39101"/>
                <a:gd name="connsiteX26" fmla="*/ 35262 w 57109"/>
                <a:gd name="connsiteY26" fmla="*/ 11117 h 39101"/>
                <a:gd name="connsiteX27" fmla="*/ 33346 w 57109"/>
                <a:gd name="connsiteY27" fmla="*/ 19550 h 39101"/>
                <a:gd name="connsiteX28" fmla="*/ 33346 w 57109"/>
                <a:gd name="connsiteY28" fmla="*/ 39101 h 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9" h="39101">
                  <a:moveTo>
                    <a:pt x="34113" y="39101"/>
                  </a:moveTo>
                  <a:lnTo>
                    <a:pt x="23764" y="39101"/>
                  </a:lnTo>
                  <a:lnTo>
                    <a:pt x="23764" y="16867"/>
                  </a:lnTo>
                  <a:cubicBezTo>
                    <a:pt x="23764" y="14184"/>
                    <a:pt x="23381" y="12267"/>
                    <a:pt x="22231" y="10734"/>
                  </a:cubicBezTo>
                  <a:cubicBezTo>
                    <a:pt x="21081" y="9200"/>
                    <a:pt x="19931" y="8817"/>
                    <a:pt x="18015" y="8817"/>
                  </a:cubicBezTo>
                  <a:cubicBezTo>
                    <a:pt x="15331" y="8817"/>
                    <a:pt x="13415" y="9967"/>
                    <a:pt x="12265" y="11884"/>
                  </a:cubicBezTo>
                  <a:cubicBezTo>
                    <a:pt x="11115" y="13800"/>
                    <a:pt x="10349" y="16867"/>
                    <a:pt x="10349" y="21467"/>
                  </a:cubicBezTo>
                  <a:lnTo>
                    <a:pt x="10349" y="39101"/>
                  </a:lnTo>
                  <a:lnTo>
                    <a:pt x="0" y="39101"/>
                  </a:lnTo>
                  <a:lnTo>
                    <a:pt x="0" y="1150"/>
                  </a:lnTo>
                  <a:lnTo>
                    <a:pt x="8049" y="1150"/>
                  </a:lnTo>
                  <a:lnTo>
                    <a:pt x="9582" y="6133"/>
                  </a:lnTo>
                  <a:lnTo>
                    <a:pt x="9965" y="6133"/>
                  </a:lnTo>
                  <a:cubicBezTo>
                    <a:pt x="11115" y="4217"/>
                    <a:pt x="12265" y="3067"/>
                    <a:pt x="14182" y="1917"/>
                  </a:cubicBezTo>
                  <a:cubicBezTo>
                    <a:pt x="16098" y="767"/>
                    <a:pt x="18398" y="383"/>
                    <a:pt x="20698" y="383"/>
                  </a:cubicBezTo>
                  <a:cubicBezTo>
                    <a:pt x="26447" y="383"/>
                    <a:pt x="30280" y="2300"/>
                    <a:pt x="32196" y="5750"/>
                  </a:cubicBezTo>
                  <a:lnTo>
                    <a:pt x="32963" y="5750"/>
                  </a:lnTo>
                  <a:cubicBezTo>
                    <a:pt x="34113" y="3833"/>
                    <a:pt x="35646" y="2684"/>
                    <a:pt x="37562" y="1533"/>
                  </a:cubicBezTo>
                  <a:cubicBezTo>
                    <a:pt x="39478" y="383"/>
                    <a:pt x="41778" y="0"/>
                    <a:pt x="44078" y="0"/>
                  </a:cubicBezTo>
                  <a:cubicBezTo>
                    <a:pt x="48294" y="0"/>
                    <a:pt x="51744" y="1150"/>
                    <a:pt x="53660" y="3450"/>
                  </a:cubicBezTo>
                  <a:cubicBezTo>
                    <a:pt x="55577" y="5750"/>
                    <a:pt x="57110" y="9200"/>
                    <a:pt x="57110" y="14184"/>
                  </a:cubicBezTo>
                  <a:lnTo>
                    <a:pt x="57110" y="38718"/>
                  </a:lnTo>
                  <a:lnTo>
                    <a:pt x="46761" y="38718"/>
                  </a:lnTo>
                  <a:lnTo>
                    <a:pt x="46761" y="16484"/>
                  </a:lnTo>
                  <a:cubicBezTo>
                    <a:pt x="46761" y="13800"/>
                    <a:pt x="46378" y="11884"/>
                    <a:pt x="45228" y="10351"/>
                  </a:cubicBezTo>
                  <a:cubicBezTo>
                    <a:pt x="44078" y="8817"/>
                    <a:pt x="42928" y="8434"/>
                    <a:pt x="41012" y="8434"/>
                  </a:cubicBezTo>
                  <a:cubicBezTo>
                    <a:pt x="38329" y="8434"/>
                    <a:pt x="36412" y="9200"/>
                    <a:pt x="35262" y="11117"/>
                  </a:cubicBezTo>
                  <a:cubicBezTo>
                    <a:pt x="34113" y="13034"/>
                    <a:pt x="33346" y="15717"/>
                    <a:pt x="33346" y="19550"/>
                  </a:cubicBezTo>
                  <a:lnTo>
                    <a:pt x="33346" y="39101"/>
                  </a:lnTo>
                  <a:close/>
                </a:path>
              </a:pathLst>
            </a:custGeom>
            <a:solidFill>
              <a:srgbClr val="FFFFFF"/>
            </a:solidFill>
            <a:ln w="3832"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D77AECE9-4568-3640-9CCA-B34D3D59ADC2}"/>
                </a:ext>
              </a:extLst>
            </p:cNvPr>
            <p:cNvSpPr/>
            <p:nvPr/>
          </p:nvSpPr>
          <p:spPr>
            <a:xfrm>
              <a:off x="5394969" y="5469533"/>
              <a:ext cx="34879" cy="39100"/>
            </a:xfrm>
            <a:custGeom>
              <a:avLst/>
              <a:gdLst>
                <a:gd name="connsiteX0" fmla="*/ 19164 w 34879"/>
                <a:gd name="connsiteY0" fmla="*/ 39101 h 39100"/>
                <a:gd name="connsiteX1" fmla="*/ 4983 w 34879"/>
                <a:gd name="connsiteY1" fmla="*/ 34117 h 39100"/>
                <a:gd name="connsiteX2" fmla="*/ 0 w 34879"/>
                <a:gd name="connsiteY2" fmla="*/ 19934 h 39100"/>
                <a:gd name="connsiteX3" fmla="*/ 4599 w 34879"/>
                <a:gd name="connsiteY3" fmla="*/ 5366 h 39100"/>
                <a:gd name="connsiteX4" fmla="*/ 17631 w 34879"/>
                <a:gd name="connsiteY4" fmla="*/ 0 h 39100"/>
                <a:gd name="connsiteX5" fmla="*/ 30280 w 34879"/>
                <a:gd name="connsiteY5" fmla="*/ 4600 h 39100"/>
                <a:gd name="connsiteX6" fmla="*/ 34879 w 34879"/>
                <a:gd name="connsiteY6" fmla="*/ 17250 h 39100"/>
                <a:gd name="connsiteX7" fmla="*/ 34879 w 34879"/>
                <a:gd name="connsiteY7" fmla="*/ 22234 h 39100"/>
                <a:gd name="connsiteX8" fmla="*/ 10349 w 34879"/>
                <a:gd name="connsiteY8" fmla="*/ 22234 h 39100"/>
                <a:gd name="connsiteX9" fmla="*/ 13032 w 34879"/>
                <a:gd name="connsiteY9" fmla="*/ 29134 h 39100"/>
                <a:gd name="connsiteX10" fmla="*/ 19931 w 34879"/>
                <a:gd name="connsiteY10" fmla="*/ 31434 h 39100"/>
                <a:gd name="connsiteX11" fmla="*/ 26447 w 34879"/>
                <a:gd name="connsiteY11" fmla="*/ 30667 h 39100"/>
                <a:gd name="connsiteX12" fmla="*/ 32963 w 34879"/>
                <a:gd name="connsiteY12" fmla="*/ 28367 h 39100"/>
                <a:gd name="connsiteX13" fmla="*/ 32963 w 34879"/>
                <a:gd name="connsiteY13" fmla="*/ 36418 h 39100"/>
                <a:gd name="connsiteX14" fmla="*/ 27213 w 34879"/>
                <a:gd name="connsiteY14" fmla="*/ 38334 h 39100"/>
                <a:gd name="connsiteX15" fmla="*/ 19164 w 34879"/>
                <a:gd name="connsiteY15" fmla="*/ 39101 h 39100"/>
                <a:gd name="connsiteX16" fmla="*/ 17631 w 34879"/>
                <a:gd name="connsiteY16" fmla="*/ 7283 h 39100"/>
                <a:gd name="connsiteX17" fmla="*/ 12649 w 34879"/>
                <a:gd name="connsiteY17" fmla="*/ 9200 h 39100"/>
                <a:gd name="connsiteX18" fmla="*/ 10349 w 34879"/>
                <a:gd name="connsiteY18" fmla="*/ 14950 h 39100"/>
                <a:gd name="connsiteX19" fmla="*/ 24914 w 34879"/>
                <a:gd name="connsiteY19" fmla="*/ 14950 h 39100"/>
                <a:gd name="connsiteX20" fmla="*/ 22997 w 34879"/>
                <a:gd name="connsiteY20" fmla="*/ 9200 h 39100"/>
                <a:gd name="connsiteX21" fmla="*/ 17631 w 34879"/>
                <a:gd name="connsiteY21" fmla="*/ 7283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79" h="39100">
                  <a:moveTo>
                    <a:pt x="19164" y="39101"/>
                  </a:moveTo>
                  <a:cubicBezTo>
                    <a:pt x="13032" y="39101"/>
                    <a:pt x="8432" y="37567"/>
                    <a:pt x="4983" y="34117"/>
                  </a:cubicBezTo>
                  <a:cubicBezTo>
                    <a:pt x="1533" y="30667"/>
                    <a:pt x="0" y="26067"/>
                    <a:pt x="0" y="19934"/>
                  </a:cubicBezTo>
                  <a:cubicBezTo>
                    <a:pt x="0" y="13417"/>
                    <a:pt x="1533" y="8817"/>
                    <a:pt x="4599" y="5366"/>
                  </a:cubicBezTo>
                  <a:cubicBezTo>
                    <a:pt x="7666" y="1917"/>
                    <a:pt x="12265" y="0"/>
                    <a:pt x="17631" y="0"/>
                  </a:cubicBezTo>
                  <a:cubicBezTo>
                    <a:pt x="22997" y="0"/>
                    <a:pt x="27213" y="1533"/>
                    <a:pt x="30280" y="4600"/>
                  </a:cubicBezTo>
                  <a:cubicBezTo>
                    <a:pt x="33346" y="7667"/>
                    <a:pt x="34879" y="11884"/>
                    <a:pt x="34879" y="17250"/>
                  </a:cubicBezTo>
                  <a:lnTo>
                    <a:pt x="34879" y="22234"/>
                  </a:lnTo>
                  <a:lnTo>
                    <a:pt x="10349" y="22234"/>
                  </a:lnTo>
                  <a:cubicBezTo>
                    <a:pt x="10349" y="25301"/>
                    <a:pt x="11499" y="27600"/>
                    <a:pt x="13032" y="29134"/>
                  </a:cubicBezTo>
                  <a:cubicBezTo>
                    <a:pt x="14565" y="30667"/>
                    <a:pt x="16865" y="31434"/>
                    <a:pt x="19931" y="31434"/>
                  </a:cubicBezTo>
                  <a:cubicBezTo>
                    <a:pt x="22231" y="31434"/>
                    <a:pt x="24530" y="31051"/>
                    <a:pt x="26447" y="30667"/>
                  </a:cubicBezTo>
                  <a:cubicBezTo>
                    <a:pt x="28363" y="30284"/>
                    <a:pt x="30663" y="29517"/>
                    <a:pt x="32963" y="28367"/>
                  </a:cubicBezTo>
                  <a:lnTo>
                    <a:pt x="32963" y="36418"/>
                  </a:lnTo>
                  <a:cubicBezTo>
                    <a:pt x="31046" y="37184"/>
                    <a:pt x="29130" y="37951"/>
                    <a:pt x="27213" y="38334"/>
                  </a:cubicBezTo>
                  <a:cubicBezTo>
                    <a:pt x="24530" y="38718"/>
                    <a:pt x="21847" y="39101"/>
                    <a:pt x="19164" y="39101"/>
                  </a:cubicBezTo>
                  <a:close/>
                  <a:moveTo>
                    <a:pt x="17631" y="7283"/>
                  </a:moveTo>
                  <a:cubicBezTo>
                    <a:pt x="15331" y="7283"/>
                    <a:pt x="13798" y="8050"/>
                    <a:pt x="12649" y="9200"/>
                  </a:cubicBezTo>
                  <a:cubicBezTo>
                    <a:pt x="11499" y="10350"/>
                    <a:pt x="10732" y="12650"/>
                    <a:pt x="10349" y="14950"/>
                  </a:cubicBezTo>
                  <a:lnTo>
                    <a:pt x="24914" y="14950"/>
                  </a:lnTo>
                  <a:cubicBezTo>
                    <a:pt x="24914" y="12267"/>
                    <a:pt x="24147" y="10350"/>
                    <a:pt x="22997" y="9200"/>
                  </a:cubicBezTo>
                  <a:cubicBezTo>
                    <a:pt x="21847" y="8050"/>
                    <a:pt x="19931" y="7283"/>
                    <a:pt x="17631" y="7283"/>
                  </a:cubicBezTo>
                  <a:close/>
                </a:path>
              </a:pathLst>
            </a:custGeom>
            <a:solidFill>
              <a:srgbClr val="FFFFFF"/>
            </a:solidFill>
            <a:ln w="3832"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BB158520-3A63-C244-A884-C856CEACA8E1}"/>
                </a:ext>
              </a:extLst>
            </p:cNvPr>
            <p:cNvSpPr/>
            <p:nvPr/>
          </p:nvSpPr>
          <p:spPr>
            <a:xfrm>
              <a:off x="5435597" y="5469916"/>
              <a:ext cx="30662" cy="39100"/>
            </a:xfrm>
            <a:custGeom>
              <a:avLst/>
              <a:gdLst>
                <a:gd name="connsiteX0" fmla="*/ 17631 w 30662"/>
                <a:gd name="connsiteY0" fmla="*/ 38718 h 39100"/>
                <a:gd name="connsiteX1" fmla="*/ 0 w 30662"/>
                <a:gd name="connsiteY1" fmla="*/ 19550 h 39100"/>
                <a:gd name="connsiteX2" fmla="*/ 4983 w 30662"/>
                <a:gd name="connsiteY2" fmla="*/ 4983 h 39100"/>
                <a:gd name="connsiteX3" fmla="*/ 18781 w 30662"/>
                <a:gd name="connsiteY3" fmla="*/ 0 h 39100"/>
                <a:gd name="connsiteX4" fmla="*/ 30663 w 30662"/>
                <a:gd name="connsiteY4" fmla="*/ 2683 h 39100"/>
                <a:gd name="connsiteX5" fmla="*/ 27597 w 30662"/>
                <a:gd name="connsiteY5" fmla="*/ 10733 h 39100"/>
                <a:gd name="connsiteX6" fmla="*/ 22997 w 30662"/>
                <a:gd name="connsiteY6" fmla="*/ 9200 h 39100"/>
                <a:gd name="connsiteX7" fmla="*/ 18781 w 30662"/>
                <a:gd name="connsiteY7" fmla="*/ 8433 h 39100"/>
                <a:gd name="connsiteX8" fmla="*/ 10732 w 30662"/>
                <a:gd name="connsiteY8" fmla="*/ 19934 h 39100"/>
                <a:gd name="connsiteX9" fmla="*/ 18781 w 30662"/>
                <a:gd name="connsiteY9" fmla="*/ 31051 h 39100"/>
                <a:gd name="connsiteX10" fmla="*/ 24147 w 30662"/>
                <a:gd name="connsiteY10" fmla="*/ 30284 h 39100"/>
                <a:gd name="connsiteX11" fmla="*/ 29130 w 30662"/>
                <a:gd name="connsiteY11" fmla="*/ 27984 h 39100"/>
                <a:gd name="connsiteX12" fmla="*/ 29130 w 30662"/>
                <a:gd name="connsiteY12" fmla="*/ 36801 h 39100"/>
                <a:gd name="connsiteX13" fmla="*/ 24147 w 30662"/>
                <a:gd name="connsiteY13" fmla="*/ 39101 h 39100"/>
                <a:gd name="connsiteX14" fmla="*/ 17631 w 30662"/>
                <a:gd name="connsiteY14" fmla="*/ 38718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2" h="39100">
                  <a:moveTo>
                    <a:pt x="17631" y="38718"/>
                  </a:moveTo>
                  <a:cubicBezTo>
                    <a:pt x="5749" y="38718"/>
                    <a:pt x="0" y="32201"/>
                    <a:pt x="0" y="19550"/>
                  </a:cubicBezTo>
                  <a:cubicBezTo>
                    <a:pt x="0" y="13034"/>
                    <a:pt x="1533" y="8050"/>
                    <a:pt x="4983" y="4983"/>
                  </a:cubicBezTo>
                  <a:cubicBezTo>
                    <a:pt x="8049" y="1533"/>
                    <a:pt x="12648" y="0"/>
                    <a:pt x="18781" y="0"/>
                  </a:cubicBezTo>
                  <a:cubicBezTo>
                    <a:pt x="22997" y="0"/>
                    <a:pt x="27213" y="766"/>
                    <a:pt x="30663" y="2683"/>
                  </a:cubicBezTo>
                  <a:lnTo>
                    <a:pt x="27597" y="10733"/>
                  </a:lnTo>
                  <a:cubicBezTo>
                    <a:pt x="26063" y="9967"/>
                    <a:pt x="24530" y="9584"/>
                    <a:pt x="22997" y="9200"/>
                  </a:cubicBezTo>
                  <a:cubicBezTo>
                    <a:pt x="21464" y="8817"/>
                    <a:pt x="20314" y="8433"/>
                    <a:pt x="18781" y="8433"/>
                  </a:cubicBezTo>
                  <a:cubicBezTo>
                    <a:pt x="13415" y="8433"/>
                    <a:pt x="10732" y="12267"/>
                    <a:pt x="10732" y="19934"/>
                  </a:cubicBezTo>
                  <a:cubicBezTo>
                    <a:pt x="10732" y="27217"/>
                    <a:pt x="13415" y="31051"/>
                    <a:pt x="18781" y="31051"/>
                  </a:cubicBezTo>
                  <a:cubicBezTo>
                    <a:pt x="20697" y="31051"/>
                    <a:pt x="22614" y="30667"/>
                    <a:pt x="24147" y="30284"/>
                  </a:cubicBezTo>
                  <a:cubicBezTo>
                    <a:pt x="25680" y="29900"/>
                    <a:pt x="27597" y="28751"/>
                    <a:pt x="29130" y="27984"/>
                  </a:cubicBezTo>
                  <a:lnTo>
                    <a:pt x="29130" y="36801"/>
                  </a:lnTo>
                  <a:cubicBezTo>
                    <a:pt x="27597" y="37951"/>
                    <a:pt x="25680" y="38718"/>
                    <a:pt x="24147" y="39101"/>
                  </a:cubicBezTo>
                  <a:cubicBezTo>
                    <a:pt x="22231" y="38334"/>
                    <a:pt x="19931" y="38718"/>
                    <a:pt x="17631" y="38718"/>
                  </a:cubicBezTo>
                  <a:close/>
                </a:path>
              </a:pathLst>
            </a:custGeom>
            <a:solidFill>
              <a:srgbClr val="FFFFFF"/>
            </a:solidFill>
            <a:ln w="3832"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0C19944C-04EA-3F49-8DD1-AC14A1D8C192}"/>
                </a:ext>
              </a:extLst>
            </p:cNvPr>
            <p:cNvSpPr/>
            <p:nvPr/>
          </p:nvSpPr>
          <p:spPr>
            <a:xfrm>
              <a:off x="5473159" y="5469533"/>
              <a:ext cx="24530" cy="38717"/>
            </a:xfrm>
            <a:custGeom>
              <a:avLst/>
              <a:gdLst>
                <a:gd name="connsiteX0" fmla="*/ 21081 w 24530"/>
                <a:gd name="connsiteY0" fmla="*/ 0 h 38717"/>
                <a:gd name="connsiteX1" fmla="*/ 24530 w 24530"/>
                <a:gd name="connsiteY1" fmla="*/ 383 h 38717"/>
                <a:gd name="connsiteX2" fmla="*/ 23764 w 24530"/>
                <a:gd name="connsiteY2" fmla="*/ 9967 h 38717"/>
                <a:gd name="connsiteX3" fmla="*/ 20698 w 24530"/>
                <a:gd name="connsiteY3" fmla="*/ 9584 h 38717"/>
                <a:gd name="connsiteX4" fmla="*/ 13032 w 24530"/>
                <a:gd name="connsiteY4" fmla="*/ 12267 h 38717"/>
                <a:gd name="connsiteX5" fmla="*/ 10349 w 24530"/>
                <a:gd name="connsiteY5" fmla="*/ 19550 h 38717"/>
                <a:gd name="connsiteX6" fmla="*/ 10349 w 24530"/>
                <a:gd name="connsiteY6" fmla="*/ 38718 h 38717"/>
                <a:gd name="connsiteX7" fmla="*/ 0 w 24530"/>
                <a:gd name="connsiteY7" fmla="*/ 38718 h 38717"/>
                <a:gd name="connsiteX8" fmla="*/ 0 w 24530"/>
                <a:gd name="connsiteY8" fmla="*/ 766 h 38717"/>
                <a:gd name="connsiteX9" fmla="*/ 7666 w 24530"/>
                <a:gd name="connsiteY9" fmla="*/ 766 h 38717"/>
                <a:gd name="connsiteX10" fmla="*/ 9199 w 24530"/>
                <a:gd name="connsiteY10" fmla="*/ 7283 h 38717"/>
                <a:gd name="connsiteX11" fmla="*/ 9582 w 24530"/>
                <a:gd name="connsiteY11" fmla="*/ 7283 h 38717"/>
                <a:gd name="connsiteX12" fmla="*/ 14182 w 24530"/>
                <a:gd name="connsiteY12" fmla="*/ 2300 h 38717"/>
                <a:gd name="connsiteX13" fmla="*/ 21081 w 24530"/>
                <a:gd name="connsiteY13" fmla="*/ 0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0" h="38717">
                  <a:moveTo>
                    <a:pt x="21081" y="0"/>
                  </a:moveTo>
                  <a:cubicBezTo>
                    <a:pt x="22614" y="0"/>
                    <a:pt x="23764" y="0"/>
                    <a:pt x="24530" y="383"/>
                  </a:cubicBezTo>
                  <a:lnTo>
                    <a:pt x="23764" y="9967"/>
                  </a:lnTo>
                  <a:cubicBezTo>
                    <a:pt x="22997" y="9584"/>
                    <a:pt x="21847" y="9584"/>
                    <a:pt x="20698" y="9584"/>
                  </a:cubicBezTo>
                  <a:cubicBezTo>
                    <a:pt x="17248" y="9584"/>
                    <a:pt x="14948" y="10350"/>
                    <a:pt x="13032" y="12267"/>
                  </a:cubicBezTo>
                  <a:cubicBezTo>
                    <a:pt x="11115" y="13800"/>
                    <a:pt x="10349" y="16483"/>
                    <a:pt x="10349" y="19550"/>
                  </a:cubicBezTo>
                  <a:lnTo>
                    <a:pt x="10349" y="38718"/>
                  </a:lnTo>
                  <a:lnTo>
                    <a:pt x="0" y="38718"/>
                  </a:lnTo>
                  <a:lnTo>
                    <a:pt x="0" y="766"/>
                  </a:lnTo>
                  <a:lnTo>
                    <a:pt x="7666" y="766"/>
                  </a:lnTo>
                  <a:lnTo>
                    <a:pt x="9199" y="7283"/>
                  </a:lnTo>
                  <a:lnTo>
                    <a:pt x="9582" y="7283"/>
                  </a:lnTo>
                  <a:cubicBezTo>
                    <a:pt x="10732" y="4983"/>
                    <a:pt x="12265" y="3450"/>
                    <a:pt x="14182" y="2300"/>
                  </a:cubicBezTo>
                  <a:cubicBezTo>
                    <a:pt x="16098" y="1150"/>
                    <a:pt x="18781" y="0"/>
                    <a:pt x="21081" y="0"/>
                  </a:cubicBezTo>
                  <a:close/>
                </a:path>
              </a:pathLst>
            </a:custGeom>
            <a:solidFill>
              <a:srgbClr val="FFFFFF"/>
            </a:solidFill>
            <a:ln w="3832"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52A1264D-F73D-CF49-ADFA-ADF21E888776}"/>
                </a:ext>
              </a:extLst>
            </p:cNvPr>
            <p:cNvSpPr/>
            <p:nvPr/>
          </p:nvSpPr>
          <p:spPr>
            <a:xfrm>
              <a:off x="5504205"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557BB5E9-E51F-5D41-A5D5-27A4986B869C}"/>
                </a:ext>
              </a:extLst>
            </p:cNvPr>
            <p:cNvSpPr/>
            <p:nvPr/>
          </p:nvSpPr>
          <p:spPr>
            <a:xfrm>
              <a:off x="5523370"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05F9F84B-1A0D-A843-A2E3-5EE1B1CF7005}"/>
                </a:ext>
              </a:extLst>
            </p:cNvPr>
            <p:cNvSpPr/>
            <p:nvPr/>
          </p:nvSpPr>
          <p:spPr>
            <a:xfrm>
              <a:off x="5559782"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266DF8CA-5580-9D4E-9E9B-D42CEFC1CFF0}"/>
                </a:ext>
              </a:extLst>
            </p:cNvPr>
            <p:cNvSpPr/>
            <p:nvPr/>
          </p:nvSpPr>
          <p:spPr>
            <a:xfrm>
              <a:off x="5578946"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11CCE46D-017F-B848-8AB6-AAE1A464AFCE}"/>
                </a:ext>
              </a:extLst>
            </p:cNvPr>
            <p:cNvSpPr/>
            <p:nvPr/>
          </p:nvSpPr>
          <p:spPr>
            <a:xfrm>
              <a:off x="5612292" y="5461866"/>
              <a:ext cx="26063" cy="46384"/>
            </a:xfrm>
            <a:custGeom>
              <a:avLst/>
              <a:gdLst>
                <a:gd name="connsiteX0" fmla="*/ 19548 w 26063"/>
                <a:gd name="connsiteY0" fmla="*/ 38334 h 46384"/>
                <a:gd name="connsiteX1" fmla="*/ 26063 w 26063"/>
                <a:gd name="connsiteY1" fmla="*/ 37184 h 46384"/>
                <a:gd name="connsiteX2" fmla="*/ 26063 w 26063"/>
                <a:gd name="connsiteY2" fmla="*/ 44851 h 46384"/>
                <a:gd name="connsiteX3" fmla="*/ 16481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3 w 26063"/>
                <a:gd name="connsiteY13" fmla="*/ 8050 h 46384"/>
                <a:gd name="connsiteX14" fmla="*/ 26063 w 26063"/>
                <a:gd name="connsiteY14" fmla="*/ 15717 h 46384"/>
                <a:gd name="connsiteX15" fmla="*/ 15331 w 26063"/>
                <a:gd name="connsiteY15" fmla="*/ 15717 h 46384"/>
                <a:gd name="connsiteX16" fmla="*/ 15331 w 26063"/>
                <a:gd name="connsiteY16" fmla="*/ 34117 h 46384"/>
                <a:gd name="connsiteX17" fmla="*/ 16481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3" y="37184"/>
                  </a:cubicBezTo>
                  <a:lnTo>
                    <a:pt x="26063" y="44851"/>
                  </a:lnTo>
                  <a:cubicBezTo>
                    <a:pt x="23381" y="46001"/>
                    <a:pt x="20314" y="46384"/>
                    <a:pt x="16481"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3" y="8050"/>
                  </a:lnTo>
                  <a:lnTo>
                    <a:pt x="26063" y="15717"/>
                  </a:lnTo>
                  <a:lnTo>
                    <a:pt x="15331" y="15717"/>
                  </a:lnTo>
                  <a:lnTo>
                    <a:pt x="15331" y="34117"/>
                  </a:lnTo>
                  <a:cubicBezTo>
                    <a:pt x="15331" y="35651"/>
                    <a:pt x="15715" y="36801"/>
                    <a:pt x="16481" y="37184"/>
                  </a:cubicBezTo>
                  <a:cubicBezTo>
                    <a:pt x="16865" y="38334"/>
                    <a:pt x="18015" y="38334"/>
                    <a:pt x="19548" y="38334"/>
                  </a:cubicBezTo>
                  <a:close/>
                </a:path>
              </a:pathLst>
            </a:custGeom>
            <a:solidFill>
              <a:srgbClr val="FFFFFF"/>
            </a:solidFill>
            <a:ln w="3832"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4FA5AD39-5CB4-884E-AB44-872DE08E9490}"/>
                </a:ext>
              </a:extLst>
            </p:cNvPr>
            <p:cNvSpPr/>
            <p:nvPr/>
          </p:nvSpPr>
          <p:spPr>
            <a:xfrm>
              <a:off x="5643338" y="5469916"/>
              <a:ext cx="36795" cy="39100"/>
            </a:xfrm>
            <a:custGeom>
              <a:avLst/>
              <a:gdLst>
                <a:gd name="connsiteX0" fmla="*/ 36795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5 w 36795"/>
                <a:gd name="connsiteY10" fmla="*/ 19167 h 39100"/>
                <a:gd name="connsiteX11" fmla="*/ 10732 w 36795"/>
                <a:gd name="connsiteY11" fmla="*/ 19167 h 39100"/>
                <a:gd name="connsiteX12" fmla="*/ 12648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5" y="19167"/>
                  </a:moveTo>
                  <a:cubicBezTo>
                    <a:pt x="36795" y="25301"/>
                    <a:pt x="35262" y="30284"/>
                    <a:pt x="31813" y="33734"/>
                  </a:cubicBezTo>
                  <a:cubicBezTo>
                    <a:pt x="28746" y="37184"/>
                    <a:pt x="24147" y="39101"/>
                    <a:pt x="18398" y="39101"/>
                  </a:cubicBezTo>
                  <a:cubicBezTo>
                    <a:pt x="14948" y="39101"/>
                    <a:pt x="11499" y="38334"/>
                    <a:pt x="8816" y="36801"/>
                  </a:cubicBezTo>
                  <a:cubicBezTo>
                    <a:pt x="6132" y="35267"/>
                    <a:pt x="3833" y="32967"/>
                    <a:pt x="2300" y="29900"/>
                  </a:cubicBezTo>
                  <a:cubicBezTo>
                    <a:pt x="766" y="26834"/>
                    <a:pt x="0" y="23384"/>
                    <a:pt x="0" y="19550"/>
                  </a:cubicBezTo>
                  <a:cubicBezTo>
                    <a:pt x="0" y="13417"/>
                    <a:pt x="1533" y="8433"/>
                    <a:pt x="4983" y="4983"/>
                  </a:cubicBezTo>
                  <a:cubicBezTo>
                    <a:pt x="8049" y="1533"/>
                    <a:pt x="12648" y="0"/>
                    <a:pt x="18398" y="0"/>
                  </a:cubicBezTo>
                  <a:cubicBezTo>
                    <a:pt x="21847" y="0"/>
                    <a:pt x="25297" y="766"/>
                    <a:pt x="27980" y="2300"/>
                  </a:cubicBezTo>
                  <a:cubicBezTo>
                    <a:pt x="30663" y="3833"/>
                    <a:pt x="32963" y="6133"/>
                    <a:pt x="34496" y="9200"/>
                  </a:cubicBezTo>
                  <a:cubicBezTo>
                    <a:pt x="36029" y="12267"/>
                    <a:pt x="36795" y="14950"/>
                    <a:pt x="36795" y="19167"/>
                  </a:cubicBezTo>
                  <a:close/>
                  <a:moveTo>
                    <a:pt x="10732" y="19167"/>
                  </a:moveTo>
                  <a:cubicBezTo>
                    <a:pt x="10732" y="23001"/>
                    <a:pt x="11499" y="25684"/>
                    <a:pt x="12648" y="27600"/>
                  </a:cubicBezTo>
                  <a:cubicBezTo>
                    <a:pt x="13798" y="29517"/>
                    <a:pt x="15715" y="30284"/>
                    <a:pt x="18781" y="30284"/>
                  </a:cubicBezTo>
                  <a:cubicBezTo>
                    <a:pt x="21464" y="30284"/>
                    <a:pt x="23380" y="29517"/>
                    <a:pt x="24530" y="27600"/>
                  </a:cubicBezTo>
                  <a:cubicBezTo>
                    <a:pt x="25680" y="25684"/>
                    <a:pt x="26447" y="23001"/>
                    <a:pt x="26447" y="19167"/>
                  </a:cubicBezTo>
                  <a:cubicBezTo>
                    <a:pt x="26447" y="15334"/>
                    <a:pt x="25680" y="12650"/>
                    <a:pt x="24530" y="10733"/>
                  </a:cubicBezTo>
                  <a:cubicBezTo>
                    <a:pt x="23380"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077CB941-3AA8-FF43-B9AA-7E951D3131E5}"/>
                </a:ext>
              </a:extLst>
            </p:cNvPr>
            <p:cNvSpPr/>
            <p:nvPr/>
          </p:nvSpPr>
          <p:spPr>
            <a:xfrm>
              <a:off x="5686266" y="5469916"/>
              <a:ext cx="36795" cy="39100"/>
            </a:xfrm>
            <a:custGeom>
              <a:avLst/>
              <a:gdLst>
                <a:gd name="connsiteX0" fmla="*/ 36796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6 w 36795"/>
                <a:gd name="connsiteY10" fmla="*/ 19167 h 39100"/>
                <a:gd name="connsiteX11" fmla="*/ 10732 w 36795"/>
                <a:gd name="connsiteY11" fmla="*/ 19167 h 39100"/>
                <a:gd name="connsiteX12" fmla="*/ 12649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6" y="19167"/>
                  </a:moveTo>
                  <a:cubicBezTo>
                    <a:pt x="36796" y="25301"/>
                    <a:pt x="35262" y="30284"/>
                    <a:pt x="31813" y="33734"/>
                  </a:cubicBezTo>
                  <a:cubicBezTo>
                    <a:pt x="28746" y="37184"/>
                    <a:pt x="24147" y="39101"/>
                    <a:pt x="18398" y="39101"/>
                  </a:cubicBezTo>
                  <a:cubicBezTo>
                    <a:pt x="14948" y="39101"/>
                    <a:pt x="11499" y="38334"/>
                    <a:pt x="8816" y="36801"/>
                  </a:cubicBezTo>
                  <a:cubicBezTo>
                    <a:pt x="6133" y="35267"/>
                    <a:pt x="3833" y="32967"/>
                    <a:pt x="2300" y="29900"/>
                  </a:cubicBezTo>
                  <a:cubicBezTo>
                    <a:pt x="767" y="26834"/>
                    <a:pt x="0" y="23384"/>
                    <a:pt x="0" y="19550"/>
                  </a:cubicBezTo>
                  <a:cubicBezTo>
                    <a:pt x="0" y="13417"/>
                    <a:pt x="1533" y="8433"/>
                    <a:pt x="4983" y="4983"/>
                  </a:cubicBezTo>
                  <a:cubicBezTo>
                    <a:pt x="8049" y="1533"/>
                    <a:pt x="12649" y="0"/>
                    <a:pt x="18398" y="0"/>
                  </a:cubicBezTo>
                  <a:cubicBezTo>
                    <a:pt x="21847" y="0"/>
                    <a:pt x="25297" y="766"/>
                    <a:pt x="27980" y="2300"/>
                  </a:cubicBezTo>
                  <a:cubicBezTo>
                    <a:pt x="30663" y="3833"/>
                    <a:pt x="32963" y="6133"/>
                    <a:pt x="34496" y="9200"/>
                  </a:cubicBezTo>
                  <a:cubicBezTo>
                    <a:pt x="36029" y="12267"/>
                    <a:pt x="36796" y="14950"/>
                    <a:pt x="36796" y="19167"/>
                  </a:cubicBezTo>
                  <a:close/>
                  <a:moveTo>
                    <a:pt x="10732" y="19167"/>
                  </a:moveTo>
                  <a:cubicBezTo>
                    <a:pt x="10732" y="23001"/>
                    <a:pt x="11499" y="25684"/>
                    <a:pt x="12649" y="27600"/>
                  </a:cubicBezTo>
                  <a:cubicBezTo>
                    <a:pt x="13798" y="29517"/>
                    <a:pt x="15715" y="30284"/>
                    <a:pt x="18781" y="30284"/>
                  </a:cubicBezTo>
                  <a:cubicBezTo>
                    <a:pt x="21464" y="30284"/>
                    <a:pt x="23381" y="29517"/>
                    <a:pt x="24530" y="27600"/>
                  </a:cubicBezTo>
                  <a:cubicBezTo>
                    <a:pt x="25680" y="25684"/>
                    <a:pt x="26447" y="23001"/>
                    <a:pt x="26447" y="19167"/>
                  </a:cubicBezTo>
                  <a:cubicBezTo>
                    <a:pt x="26447" y="15334"/>
                    <a:pt x="25680" y="12650"/>
                    <a:pt x="24530" y="10733"/>
                  </a:cubicBezTo>
                  <a:cubicBezTo>
                    <a:pt x="23381"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BA4B4727-9999-C641-84E0-0967B7DA8B51}"/>
                </a:ext>
              </a:extLst>
            </p:cNvPr>
            <p:cNvSpPr/>
            <p:nvPr/>
          </p:nvSpPr>
          <p:spPr>
            <a:xfrm>
              <a:off x="5731494" y="5455349"/>
              <a:ext cx="10348" cy="52518"/>
            </a:xfrm>
            <a:custGeom>
              <a:avLst/>
              <a:gdLst>
                <a:gd name="connsiteX0" fmla="*/ 10349 w 10348"/>
                <a:gd name="connsiteY0" fmla="*/ 52518 h 52518"/>
                <a:gd name="connsiteX1" fmla="*/ 0 w 10348"/>
                <a:gd name="connsiteY1" fmla="*/ 52518 h 52518"/>
                <a:gd name="connsiteX2" fmla="*/ 0 w 10348"/>
                <a:gd name="connsiteY2" fmla="*/ 0 h 52518"/>
                <a:gd name="connsiteX3" fmla="*/ 10349 w 10348"/>
                <a:gd name="connsiteY3" fmla="*/ 0 h 52518"/>
                <a:gd name="connsiteX4" fmla="*/ 10349 w 10348"/>
                <a:gd name="connsiteY4" fmla="*/ 52518 h 5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 h="52518">
                  <a:moveTo>
                    <a:pt x="10349" y="52518"/>
                  </a:moveTo>
                  <a:lnTo>
                    <a:pt x="0" y="52518"/>
                  </a:lnTo>
                  <a:lnTo>
                    <a:pt x="0" y="0"/>
                  </a:lnTo>
                  <a:lnTo>
                    <a:pt x="10349" y="0"/>
                  </a:lnTo>
                  <a:lnTo>
                    <a:pt x="10349" y="52518"/>
                  </a:lnTo>
                  <a:close/>
                </a:path>
              </a:pathLst>
            </a:custGeom>
            <a:solidFill>
              <a:srgbClr val="FFFFFF"/>
            </a:solidFill>
            <a:ln w="3832"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B6BFF7D8-FADB-2A4A-A534-888DE6E0BC5F}"/>
                </a:ext>
              </a:extLst>
            </p:cNvPr>
            <p:cNvSpPr/>
            <p:nvPr/>
          </p:nvSpPr>
          <p:spPr>
            <a:xfrm>
              <a:off x="5752958" y="5455349"/>
              <a:ext cx="37562" cy="52518"/>
            </a:xfrm>
            <a:custGeom>
              <a:avLst/>
              <a:gdLst>
                <a:gd name="connsiteX0" fmla="*/ 9582 w 37562"/>
                <a:gd name="connsiteY0" fmla="*/ 31818 h 52518"/>
                <a:gd name="connsiteX1" fmla="*/ 14182 w 37562"/>
                <a:gd name="connsiteY1" fmla="*/ 26067 h 52518"/>
                <a:gd name="connsiteX2" fmla="*/ 24914 w 37562"/>
                <a:gd name="connsiteY2" fmla="*/ 14567 h 52518"/>
                <a:gd name="connsiteX3" fmla="*/ 36412 w 37562"/>
                <a:gd name="connsiteY3" fmla="*/ 14567 h 52518"/>
                <a:gd name="connsiteX4" fmla="*/ 21464 w 37562"/>
                <a:gd name="connsiteY4" fmla="*/ 31051 h 52518"/>
                <a:gd name="connsiteX5" fmla="*/ 37562 w 37562"/>
                <a:gd name="connsiteY5" fmla="*/ 52518 h 52518"/>
                <a:gd name="connsiteX6" fmla="*/ 25680 w 37562"/>
                <a:gd name="connsiteY6" fmla="*/ 52518 h 52518"/>
                <a:gd name="connsiteX7" fmla="*/ 14948 w 37562"/>
                <a:gd name="connsiteY7" fmla="*/ 37185 h 52518"/>
                <a:gd name="connsiteX8" fmla="*/ 10349 w 37562"/>
                <a:gd name="connsiteY8" fmla="*/ 40634 h 52518"/>
                <a:gd name="connsiteX9" fmla="*/ 10349 w 37562"/>
                <a:gd name="connsiteY9" fmla="*/ 52518 h 52518"/>
                <a:gd name="connsiteX10" fmla="*/ 0 w 37562"/>
                <a:gd name="connsiteY10" fmla="*/ 52518 h 52518"/>
                <a:gd name="connsiteX11" fmla="*/ 0 w 37562"/>
                <a:gd name="connsiteY11" fmla="*/ 0 h 52518"/>
                <a:gd name="connsiteX12" fmla="*/ 10349 w 37562"/>
                <a:gd name="connsiteY12" fmla="*/ 0 h 52518"/>
                <a:gd name="connsiteX13" fmla="*/ 10349 w 37562"/>
                <a:gd name="connsiteY13" fmla="*/ 23384 h 52518"/>
                <a:gd name="connsiteX14" fmla="*/ 9582 w 37562"/>
                <a:gd name="connsiteY14" fmla="*/ 31818 h 52518"/>
                <a:gd name="connsiteX15" fmla="*/ 9582 w 37562"/>
                <a:gd name="connsiteY15" fmla="*/ 318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62" h="52518">
                  <a:moveTo>
                    <a:pt x="9582" y="31818"/>
                  </a:moveTo>
                  <a:lnTo>
                    <a:pt x="14182" y="26067"/>
                  </a:lnTo>
                  <a:lnTo>
                    <a:pt x="24914" y="14567"/>
                  </a:lnTo>
                  <a:lnTo>
                    <a:pt x="36412" y="14567"/>
                  </a:lnTo>
                  <a:lnTo>
                    <a:pt x="21464" y="31051"/>
                  </a:lnTo>
                  <a:lnTo>
                    <a:pt x="37562" y="52518"/>
                  </a:lnTo>
                  <a:lnTo>
                    <a:pt x="25680" y="52518"/>
                  </a:lnTo>
                  <a:lnTo>
                    <a:pt x="14948" y="37185"/>
                  </a:lnTo>
                  <a:lnTo>
                    <a:pt x="10349" y="40634"/>
                  </a:lnTo>
                  <a:lnTo>
                    <a:pt x="10349" y="52518"/>
                  </a:lnTo>
                  <a:lnTo>
                    <a:pt x="0" y="52518"/>
                  </a:lnTo>
                  <a:lnTo>
                    <a:pt x="0" y="0"/>
                  </a:lnTo>
                  <a:lnTo>
                    <a:pt x="10349" y="0"/>
                  </a:lnTo>
                  <a:lnTo>
                    <a:pt x="10349" y="23384"/>
                  </a:lnTo>
                  <a:lnTo>
                    <a:pt x="9582" y="31818"/>
                  </a:lnTo>
                  <a:lnTo>
                    <a:pt x="9582" y="31818"/>
                  </a:lnTo>
                  <a:close/>
                </a:path>
              </a:pathLst>
            </a:custGeom>
            <a:solidFill>
              <a:srgbClr val="FFFFFF"/>
            </a:solidFill>
            <a:ln w="3832"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6CBAFC9A-5AE7-CA48-9077-C5176E3E007A}"/>
                </a:ext>
              </a:extLst>
            </p:cNvPr>
            <p:cNvSpPr/>
            <p:nvPr/>
          </p:nvSpPr>
          <p:spPr>
            <a:xfrm>
              <a:off x="5795120"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5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5"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AFB859EA-ABC5-D64A-A15E-63A1E353BF13}"/>
                </a:ext>
              </a:extLst>
            </p:cNvPr>
            <p:cNvSpPr/>
            <p:nvPr/>
          </p:nvSpPr>
          <p:spPr>
            <a:xfrm>
              <a:off x="5812751" y="5461866"/>
              <a:ext cx="26063" cy="46384"/>
            </a:xfrm>
            <a:custGeom>
              <a:avLst/>
              <a:gdLst>
                <a:gd name="connsiteX0" fmla="*/ 19548 w 26063"/>
                <a:gd name="connsiteY0" fmla="*/ 38334 h 46384"/>
                <a:gd name="connsiteX1" fmla="*/ 26064 w 26063"/>
                <a:gd name="connsiteY1" fmla="*/ 37184 h 46384"/>
                <a:gd name="connsiteX2" fmla="*/ 26064 w 26063"/>
                <a:gd name="connsiteY2" fmla="*/ 44851 h 46384"/>
                <a:gd name="connsiteX3" fmla="*/ 16482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4 w 26063"/>
                <a:gd name="connsiteY13" fmla="*/ 8050 h 46384"/>
                <a:gd name="connsiteX14" fmla="*/ 26064 w 26063"/>
                <a:gd name="connsiteY14" fmla="*/ 15717 h 46384"/>
                <a:gd name="connsiteX15" fmla="*/ 15331 w 26063"/>
                <a:gd name="connsiteY15" fmla="*/ 15717 h 46384"/>
                <a:gd name="connsiteX16" fmla="*/ 15331 w 26063"/>
                <a:gd name="connsiteY16" fmla="*/ 34117 h 46384"/>
                <a:gd name="connsiteX17" fmla="*/ 16482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4" y="37184"/>
                  </a:cubicBezTo>
                  <a:lnTo>
                    <a:pt x="26064" y="44851"/>
                  </a:lnTo>
                  <a:cubicBezTo>
                    <a:pt x="23381" y="46001"/>
                    <a:pt x="20314" y="46384"/>
                    <a:pt x="16482"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4" y="8050"/>
                  </a:lnTo>
                  <a:lnTo>
                    <a:pt x="26064" y="15717"/>
                  </a:lnTo>
                  <a:lnTo>
                    <a:pt x="15331" y="15717"/>
                  </a:lnTo>
                  <a:lnTo>
                    <a:pt x="15331" y="34117"/>
                  </a:lnTo>
                  <a:cubicBezTo>
                    <a:pt x="15331" y="35651"/>
                    <a:pt x="15715" y="36801"/>
                    <a:pt x="16482" y="37184"/>
                  </a:cubicBezTo>
                  <a:cubicBezTo>
                    <a:pt x="17248" y="38334"/>
                    <a:pt x="18398" y="38334"/>
                    <a:pt x="19548" y="38334"/>
                  </a:cubicBezTo>
                  <a:close/>
                </a:path>
              </a:pathLst>
            </a:custGeom>
            <a:solidFill>
              <a:srgbClr val="FFFFFF"/>
            </a:solidFill>
            <a:ln w="3832"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690DDC9B-A1DD-D944-A119-12C39656375B}"/>
                </a:ext>
              </a:extLst>
            </p:cNvPr>
            <p:cNvSpPr/>
            <p:nvPr/>
          </p:nvSpPr>
          <p:spPr>
            <a:xfrm>
              <a:off x="5846480"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288E51CD-0321-FA49-B58C-39961A6AF484}"/>
                </a:ext>
              </a:extLst>
            </p:cNvPr>
            <p:cNvSpPr/>
            <p:nvPr/>
          </p:nvSpPr>
          <p:spPr>
            <a:xfrm>
              <a:off x="5863728" y="5470299"/>
              <a:ext cx="31429" cy="38334"/>
            </a:xfrm>
            <a:custGeom>
              <a:avLst/>
              <a:gdLst>
                <a:gd name="connsiteX0" fmla="*/ 17631 w 31429"/>
                <a:gd name="connsiteY0" fmla="*/ 38334 h 38334"/>
                <a:gd name="connsiteX1" fmla="*/ 4599 w 31429"/>
                <a:gd name="connsiteY1" fmla="*/ 33351 h 38334"/>
                <a:gd name="connsiteX2" fmla="*/ 0 w 31429"/>
                <a:gd name="connsiteY2" fmla="*/ 19550 h 38334"/>
                <a:gd name="connsiteX3" fmla="*/ 4216 w 31429"/>
                <a:gd name="connsiteY3" fmla="*/ 5367 h 38334"/>
                <a:gd name="connsiteX4" fmla="*/ 16098 w 31429"/>
                <a:gd name="connsiteY4" fmla="*/ 0 h 38334"/>
                <a:gd name="connsiteX5" fmla="*/ 27213 w 31429"/>
                <a:gd name="connsiteY5" fmla="*/ 4600 h 38334"/>
                <a:gd name="connsiteX6" fmla="*/ 31429 w 31429"/>
                <a:gd name="connsiteY6" fmla="*/ 16867 h 38334"/>
                <a:gd name="connsiteX7" fmla="*/ 31429 w 31429"/>
                <a:gd name="connsiteY7" fmla="*/ 20317 h 38334"/>
                <a:gd name="connsiteX8" fmla="*/ 5749 w 31429"/>
                <a:gd name="connsiteY8" fmla="*/ 20317 h 38334"/>
                <a:gd name="connsiteX9" fmla="*/ 9199 w 31429"/>
                <a:gd name="connsiteY9" fmla="*/ 30284 h 38334"/>
                <a:gd name="connsiteX10" fmla="*/ 18014 w 31429"/>
                <a:gd name="connsiteY10" fmla="*/ 33734 h 38334"/>
                <a:gd name="connsiteX11" fmla="*/ 29896 w 31429"/>
                <a:gd name="connsiteY11" fmla="*/ 31051 h 38334"/>
                <a:gd name="connsiteX12" fmla="*/ 29896 w 31429"/>
                <a:gd name="connsiteY12" fmla="*/ 36034 h 38334"/>
                <a:gd name="connsiteX13" fmla="*/ 24147 w 31429"/>
                <a:gd name="connsiteY13" fmla="*/ 37951 h 38334"/>
                <a:gd name="connsiteX14" fmla="*/ 17631 w 31429"/>
                <a:gd name="connsiteY14" fmla="*/ 38334 h 38334"/>
                <a:gd name="connsiteX15" fmla="*/ 16098 w 31429"/>
                <a:gd name="connsiteY15" fmla="*/ 4600 h 38334"/>
                <a:gd name="connsiteX16" fmla="*/ 8816 w 31429"/>
                <a:gd name="connsiteY16" fmla="*/ 7667 h 38334"/>
                <a:gd name="connsiteX17" fmla="*/ 5749 w 31429"/>
                <a:gd name="connsiteY17" fmla="*/ 15717 h 38334"/>
                <a:gd name="connsiteX18" fmla="*/ 24914 w 31429"/>
                <a:gd name="connsiteY18" fmla="*/ 15717 h 38334"/>
                <a:gd name="connsiteX19" fmla="*/ 22614 w 31429"/>
                <a:gd name="connsiteY19" fmla="*/ 7667 h 38334"/>
                <a:gd name="connsiteX20" fmla="*/ 16098 w 31429"/>
                <a:gd name="connsiteY20" fmla="*/ 4600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 h="38334">
                  <a:moveTo>
                    <a:pt x="17631" y="38334"/>
                  </a:moveTo>
                  <a:cubicBezTo>
                    <a:pt x="12265" y="38334"/>
                    <a:pt x="7666" y="36801"/>
                    <a:pt x="4599" y="33351"/>
                  </a:cubicBezTo>
                  <a:cubicBezTo>
                    <a:pt x="1533" y="29901"/>
                    <a:pt x="0" y="25301"/>
                    <a:pt x="0" y="19550"/>
                  </a:cubicBezTo>
                  <a:cubicBezTo>
                    <a:pt x="0" y="13417"/>
                    <a:pt x="1533" y="8817"/>
                    <a:pt x="4216" y="5367"/>
                  </a:cubicBezTo>
                  <a:cubicBezTo>
                    <a:pt x="7282" y="1917"/>
                    <a:pt x="11115" y="0"/>
                    <a:pt x="16098" y="0"/>
                  </a:cubicBezTo>
                  <a:cubicBezTo>
                    <a:pt x="20697" y="0"/>
                    <a:pt x="24530" y="1533"/>
                    <a:pt x="27213" y="4600"/>
                  </a:cubicBezTo>
                  <a:cubicBezTo>
                    <a:pt x="29896" y="7667"/>
                    <a:pt x="31429" y="11500"/>
                    <a:pt x="31429" y="16867"/>
                  </a:cubicBezTo>
                  <a:lnTo>
                    <a:pt x="31429" y="20317"/>
                  </a:lnTo>
                  <a:lnTo>
                    <a:pt x="5749" y="20317"/>
                  </a:lnTo>
                  <a:cubicBezTo>
                    <a:pt x="5749" y="24534"/>
                    <a:pt x="6899" y="27984"/>
                    <a:pt x="9199" y="30284"/>
                  </a:cubicBezTo>
                  <a:cubicBezTo>
                    <a:pt x="11115" y="32584"/>
                    <a:pt x="14181" y="33734"/>
                    <a:pt x="18014" y="33734"/>
                  </a:cubicBezTo>
                  <a:cubicBezTo>
                    <a:pt x="21847" y="33734"/>
                    <a:pt x="26063" y="32967"/>
                    <a:pt x="29896" y="31051"/>
                  </a:cubicBezTo>
                  <a:lnTo>
                    <a:pt x="29896" y="36034"/>
                  </a:lnTo>
                  <a:cubicBezTo>
                    <a:pt x="27980" y="36801"/>
                    <a:pt x="26063" y="37568"/>
                    <a:pt x="24147" y="37951"/>
                  </a:cubicBezTo>
                  <a:cubicBezTo>
                    <a:pt x="22231" y="37951"/>
                    <a:pt x="19931" y="38334"/>
                    <a:pt x="17631" y="38334"/>
                  </a:cubicBezTo>
                  <a:close/>
                  <a:moveTo>
                    <a:pt x="16098" y="4600"/>
                  </a:moveTo>
                  <a:cubicBezTo>
                    <a:pt x="13032" y="4600"/>
                    <a:pt x="10732" y="5750"/>
                    <a:pt x="8816" y="7667"/>
                  </a:cubicBezTo>
                  <a:cubicBezTo>
                    <a:pt x="6899" y="9584"/>
                    <a:pt x="6132" y="12267"/>
                    <a:pt x="5749" y="15717"/>
                  </a:cubicBezTo>
                  <a:lnTo>
                    <a:pt x="24914" y="15717"/>
                  </a:lnTo>
                  <a:cubicBezTo>
                    <a:pt x="24914" y="12267"/>
                    <a:pt x="24147" y="9584"/>
                    <a:pt x="22614" y="7667"/>
                  </a:cubicBezTo>
                  <a:cubicBezTo>
                    <a:pt x="21081" y="5367"/>
                    <a:pt x="18781" y="4600"/>
                    <a:pt x="16098" y="4600"/>
                  </a:cubicBezTo>
                  <a:close/>
                </a:path>
              </a:pathLst>
            </a:custGeom>
            <a:solidFill>
              <a:srgbClr val="FFFFFF"/>
            </a:solidFill>
            <a:ln w="3832"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0D058A4B-9743-C849-887C-511DC5896A66}"/>
                </a:ext>
              </a:extLst>
            </p:cNvPr>
            <p:cNvSpPr/>
            <p:nvPr/>
          </p:nvSpPr>
          <p:spPr>
            <a:xfrm>
              <a:off x="5904356" y="5470682"/>
              <a:ext cx="30662" cy="38334"/>
            </a:xfrm>
            <a:custGeom>
              <a:avLst/>
              <a:gdLst>
                <a:gd name="connsiteX0" fmla="*/ 5366 w 30662"/>
                <a:gd name="connsiteY0" fmla="*/ 0 h 38334"/>
                <a:gd name="connsiteX1" fmla="*/ 5366 w 30662"/>
                <a:gd name="connsiteY1" fmla="*/ 24151 h 38334"/>
                <a:gd name="connsiteX2" fmla="*/ 7283 w 30662"/>
                <a:gd name="connsiteY2" fmla="*/ 31051 h 38334"/>
                <a:gd name="connsiteX3" fmla="*/ 13798 w 30662"/>
                <a:gd name="connsiteY3" fmla="*/ 33351 h 38334"/>
                <a:gd name="connsiteX4" fmla="*/ 22231 w 30662"/>
                <a:gd name="connsiteY4" fmla="*/ 30284 h 38334"/>
                <a:gd name="connsiteX5" fmla="*/ 24914 w 30662"/>
                <a:gd name="connsiteY5" fmla="*/ 19934 h 38334"/>
                <a:gd name="connsiteX6" fmla="*/ 24914 w 30662"/>
                <a:gd name="connsiteY6" fmla="*/ 383 h 38334"/>
                <a:gd name="connsiteX7" fmla="*/ 30663 w 30662"/>
                <a:gd name="connsiteY7" fmla="*/ 383 h 38334"/>
                <a:gd name="connsiteX8" fmla="*/ 30663 w 30662"/>
                <a:gd name="connsiteY8" fmla="*/ 37568 h 38334"/>
                <a:gd name="connsiteX9" fmla="*/ 26063 w 30662"/>
                <a:gd name="connsiteY9" fmla="*/ 37568 h 38334"/>
                <a:gd name="connsiteX10" fmla="*/ 25297 w 30662"/>
                <a:gd name="connsiteY10" fmla="*/ 32584 h 38334"/>
                <a:gd name="connsiteX11" fmla="*/ 24914 w 30662"/>
                <a:gd name="connsiteY11" fmla="*/ 32584 h 38334"/>
                <a:gd name="connsiteX12" fmla="*/ 20314 w 30662"/>
                <a:gd name="connsiteY12" fmla="*/ 36801 h 38334"/>
                <a:gd name="connsiteX13" fmla="*/ 13415 w 30662"/>
                <a:gd name="connsiteY13" fmla="*/ 38334 h 38334"/>
                <a:gd name="connsiteX14" fmla="*/ 3450 w 30662"/>
                <a:gd name="connsiteY14" fmla="*/ 35268 h 38334"/>
                <a:gd name="connsiteX15" fmla="*/ 0 w 30662"/>
                <a:gd name="connsiteY15" fmla="*/ 24917 h 38334"/>
                <a:gd name="connsiteX16" fmla="*/ 0 w 30662"/>
                <a:gd name="connsiteY16" fmla="*/ 767 h 38334"/>
                <a:gd name="connsiteX17" fmla="*/ 5366 w 30662"/>
                <a:gd name="connsiteY17" fmla="*/ 767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62" h="38334">
                  <a:moveTo>
                    <a:pt x="5366" y="0"/>
                  </a:moveTo>
                  <a:lnTo>
                    <a:pt x="5366" y="24151"/>
                  </a:lnTo>
                  <a:cubicBezTo>
                    <a:pt x="5366" y="27217"/>
                    <a:pt x="6132" y="29518"/>
                    <a:pt x="7283" y="31051"/>
                  </a:cubicBezTo>
                  <a:cubicBezTo>
                    <a:pt x="8816" y="32584"/>
                    <a:pt x="10732" y="33351"/>
                    <a:pt x="13798" y="33351"/>
                  </a:cubicBezTo>
                  <a:cubicBezTo>
                    <a:pt x="17631" y="33351"/>
                    <a:pt x="20314" y="32201"/>
                    <a:pt x="22231" y="30284"/>
                  </a:cubicBezTo>
                  <a:cubicBezTo>
                    <a:pt x="24147" y="27984"/>
                    <a:pt x="24914" y="24534"/>
                    <a:pt x="24914" y="19934"/>
                  </a:cubicBezTo>
                  <a:lnTo>
                    <a:pt x="24914" y="383"/>
                  </a:lnTo>
                  <a:lnTo>
                    <a:pt x="30663" y="383"/>
                  </a:lnTo>
                  <a:lnTo>
                    <a:pt x="30663" y="37568"/>
                  </a:lnTo>
                  <a:lnTo>
                    <a:pt x="26063" y="37568"/>
                  </a:lnTo>
                  <a:lnTo>
                    <a:pt x="25297" y="32584"/>
                  </a:lnTo>
                  <a:lnTo>
                    <a:pt x="24914" y="32584"/>
                  </a:lnTo>
                  <a:cubicBezTo>
                    <a:pt x="23764" y="34501"/>
                    <a:pt x="22231" y="35651"/>
                    <a:pt x="20314" y="36801"/>
                  </a:cubicBezTo>
                  <a:cubicBezTo>
                    <a:pt x="18398" y="37951"/>
                    <a:pt x="16098" y="38334"/>
                    <a:pt x="13415" y="38334"/>
                  </a:cubicBezTo>
                  <a:cubicBezTo>
                    <a:pt x="8816" y="38334"/>
                    <a:pt x="5366" y="37185"/>
                    <a:pt x="3450" y="35268"/>
                  </a:cubicBezTo>
                  <a:cubicBezTo>
                    <a:pt x="1150" y="32967"/>
                    <a:pt x="0" y="29518"/>
                    <a:pt x="0" y="24917"/>
                  </a:cubicBezTo>
                  <a:lnTo>
                    <a:pt x="0" y="767"/>
                  </a:lnTo>
                  <a:lnTo>
                    <a:pt x="5366" y="767"/>
                  </a:lnTo>
                  <a:close/>
                </a:path>
              </a:pathLst>
            </a:custGeom>
            <a:solidFill>
              <a:srgbClr val="FFFFFF"/>
            </a:solidFill>
            <a:ln w="3832" cap="flat">
              <a:noFill/>
              <a:prstDash val="solid"/>
              <a:miter/>
            </a:ln>
          </p:spPr>
          <p:txBody>
            <a:bodyPr rtlCol="0" anchor="ctr"/>
            <a:lstStyle/>
            <a:p>
              <a:endParaRPr lang="en-US"/>
            </a:p>
          </p:txBody>
        </p:sp>
      </p:grpSp>
    </p:spTree>
    <p:extLst>
      <p:ext uri="{BB962C8B-B14F-4D97-AF65-F5344CB8AC3E}">
        <p14:creationId xmlns:p14="http://schemas.microsoft.com/office/powerpoint/2010/main" val="890514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gazine/Newsletter Cover">
    <p:spTree>
      <p:nvGrpSpPr>
        <p:cNvPr id="1" name=""/>
        <p:cNvGrpSpPr/>
        <p:nvPr/>
      </p:nvGrpSpPr>
      <p:grpSpPr>
        <a:xfrm>
          <a:off x="0" y="0"/>
          <a:ext cx="0" cy="0"/>
          <a:chOff x="0" y="0"/>
          <a:chExt cx="0" cy="0"/>
        </a:xfrm>
      </p:grpSpPr>
      <p:sp>
        <p:nvSpPr>
          <p:cNvPr id="968" name="Rectangle 967">
            <a:extLst>
              <a:ext uri="{FF2B5EF4-FFF2-40B4-BE49-F238E27FC236}">
                <a16:creationId xmlns:a16="http://schemas.microsoft.com/office/drawing/2014/main" id="{874B3205-5D00-E74A-940D-45829938F433}"/>
              </a:ext>
            </a:extLst>
          </p:cNvPr>
          <p:cNvSpPr/>
          <p:nvPr userDrawn="1"/>
        </p:nvSpPr>
        <p:spPr>
          <a:xfrm>
            <a:off x="611967" y="4540147"/>
            <a:ext cx="3779836" cy="615166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969" name="Graphic 4">
            <a:extLst>
              <a:ext uri="{FF2B5EF4-FFF2-40B4-BE49-F238E27FC236}">
                <a16:creationId xmlns:a16="http://schemas.microsoft.com/office/drawing/2014/main" id="{A740782F-37EF-B241-8920-2292C2A37C8D}"/>
              </a:ext>
            </a:extLst>
          </p:cNvPr>
          <p:cNvSpPr/>
          <p:nvPr userDrawn="1"/>
        </p:nvSpPr>
        <p:spPr>
          <a:xfrm rot="10800000">
            <a:off x="7187160" y="2913446"/>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967" name="Picture Placeholder 966">
            <a:extLst>
              <a:ext uri="{FF2B5EF4-FFF2-40B4-BE49-F238E27FC236}">
                <a16:creationId xmlns:a16="http://schemas.microsoft.com/office/drawing/2014/main" id="{51E70931-B6C5-6E41-81D0-8BC22997DB38}"/>
              </a:ext>
            </a:extLst>
          </p:cNvPr>
          <p:cNvSpPr>
            <a:spLocks noGrp="1"/>
          </p:cNvSpPr>
          <p:nvPr>
            <p:ph type="pic" sz="quarter" idx="10"/>
          </p:nvPr>
        </p:nvSpPr>
        <p:spPr>
          <a:xfrm>
            <a:off x="324903" y="1730775"/>
            <a:ext cx="6951253" cy="3364582"/>
          </a:xfrm>
          <a:custGeom>
            <a:avLst/>
            <a:gdLst>
              <a:gd name="connsiteX0" fmla="*/ 0 w 6951253"/>
              <a:gd name="connsiteY0" fmla="*/ 0 h 3364582"/>
              <a:gd name="connsiteX1" fmla="*/ 6951253 w 6951253"/>
              <a:gd name="connsiteY1" fmla="*/ 0 h 3364582"/>
              <a:gd name="connsiteX2" fmla="*/ 6951253 w 6951253"/>
              <a:gd name="connsiteY2" fmla="*/ 1182671 h 3364582"/>
              <a:gd name="connsiteX3" fmla="*/ 6862251 w 6951253"/>
              <a:gd name="connsiteY3" fmla="*/ 1182671 h 3364582"/>
              <a:gd name="connsiteX4" fmla="*/ 6862251 w 6951253"/>
              <a:gd name="connsiteY4" fmla="*/ 2868319 h 3364582"/>
              <a:gd name="connsiteX5" fmla="*/ 6951253 w 6951253"/>
              <a:gd name="connsiteY5" fmla="*/ 2868319 h 3364582"/>
              <a:gd name="connsiteX6" fmla="*/ 6951253 w 6951253"/>
              <a:gd name="connsiteY6" fmla="*/ 3364582 h 3364582"/>
              <a:gd name="connsiteX7" fmla="*/ 4066900 w 6951253"/>
              <a:gd name="connsiteY7" fmla="*/ 3364582 h 3364582"/>
              <a:gd name="connsiteX8" fmla="*/ 4066900 w 6951253"/>
              <a:gd name="connsiteY8" fmla="*/ 2809372 h 3364582"/>
              <a:gd name="connsiteX9" fmla="*/ 287064 w 6951253"/>
              <a:gd name="connsiteY9" fmla="*/ 2809372 h 3364582"/>
              <a:gd name="connsiteX10" fmla="*/ 287064 w 6951253"/>
              <a:gd name="connsiteY10" fmla="*/ 3364582 h 3364582"/>
              <a:gd name="connsiteX11" fmla="*/ 0 w 6951253"/>
              <a:gd name="connsiteY11" fmla="*/ 3364582 h 33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1253" h="3364582">
                <a:moveTo>
                  <a:pt x="0" y="0"/>
                </a:moveTo>
                <a:lnTo>
                  <a:pt x="6951253" y="0"/>
                </a:lnTo>
                <a:lnTo>
                  <a:pt x="6951253" y="1182671"/>
                </a:lnTo>
                <a:lnTo>
                  <a:pt x="6862251" y="1182671"/>
                </a:lnTo>
                <a:lnTo>
                  <a:pt x="6862251" y="2868319"/>
                </a:lnTo>
                <a:lnTo>
                  <a:pt x="6951253" y="2868319"/>
                </a:lnTo>
                <a:lnTo>
                  <a:pt x="6951253" y="3364582"/>
                </a:lnTo>
                <a:lnTo>
                  <a:pt x="4066900" y="3364582"/>
                </a:lnTo>
                <a:lnTo>
                  <a:pt x="4066900" y="2809372"/>
                </a:lnTo>
                <a:lnTo>
                  <a:pt x="287064" y="2809372"/>
                </a:lnTo>
                <a:lnTo>
                  <a:pt x="287064" y="3364582"/>
                </a:lnTo>
                <a:lnTo>
                  <a:pt x="0" y="33645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962" name="Rectangle 961">
            <a:extLst>
              <a:ext uri="{FF2B5EF4-FFF2-40B4-BE49-F238E27FC236}">
                <a16:creationId xmlns:a16="http://schemas.microsoft.com/office/drawing/2014/main" id="{02C6BE48-5724-B440-B6AE-359A39DFE24C}"/>
              </a:ext>
            </a:extLst>
          </p:cNvPr>
          <p:cNvSpPr/>
          <p:nvPr userDrawn="1"/>
        </p:nvSpPr>
        <p:spPr>
          <a:xfrm>
            <a:off x="501960" y="9944981"/>
            <a:ext cx="3999851" cy="4464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921724" y="1171072"/>
            <a:ext cx="1081492" cy="411620"/>
          </a:xfrm>
        </p:spPr>
        <p:txBody>
          <a:bodyPr anchor="ctr">
            <a:noAutofit/>
          </a:bodyPr>
          <a:lstStyle>
            <a:lvl1pPr marL="0" indent="0" algn="l">
              <a:buNone/>
              <a:defRPr sz="10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24.08.2022</a:t>
            </a:r>
            <a:endParaRPr lang="en-US" dirty="0"/>
          </a:p>
        </p:txBody>
      </p:sp>
      <p:sp>
        <p:nvSpPr>
          <p:cNvPr id="297" name="Graphic 3">
            <a:extLst>
              <a:ext uri="{FF2B5EF4-FFF2-40B4-BE49-F238E27FC236}">
                <a16:creationId xmlns:a16="http://schemas.microsoft.com/office/drawing/2014/main" id="{6E94F773-CBC1-B44E-9B0A-42F2C6CBE199}"/>
              </a:ext>
            </a:extLst>
          </p:cNvPr>
          <p:cNvSpPr/>
          <p:nvPr userDrawn="1"/>
        </p:nvSpPr>
        <p:spPr>
          <a:xfrm>
            <a:off x="2391879" y="3875633"/>
            <a:ext cx="1716157"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a:p>
        </p:txBody>
      </p:sp>
      <p:grpSp>
        <p:nvGrpSpPr>
          <p:cNvPr id="298" name="Group 297">
            <a:extLst>
              <a:ext uri="{FF2B5EF4-FFF2-40B4-BE49-F238E27FC236}">
                <a16:creationId xmlns:a16="http://schemas.microsoft.com/office/drawing/2014/main" id="{4AE1A73A-4050-BB46-A161-E7CD2DC3660C}"/>
              </a:ext>
            </a:extLst>
          </p:cNvPr>
          <p:cNvGrpSpPr/>
          <p:nvPr userDrawn="1"/>
        </p:nvGrpSpPr>
        <p:grpSpPr>
          <a:xfrm>
            <a:off x="4598094" y="6741451"/>
            <a:ext cx="2606417" cy="2541824"/>
            <a:chOff x="4509101" y="6356405"/>
            <a:chExt cx="2964181" cy="2511054"/>
          </a:xfrm>
          <a:solidFill>
            <a:srgbClr val="F16924"/>
          </a:solidFill>
        </p:grpSpPr>
        <p:sp>
          <p:nvSpPr>
            <p:cNvPr id="299" name="Rectangle 298">
              <a:extLst>
                <a:ext uri="{FF2B5EF4-FFF2-40B4-BE49-F238E27FC236}">
                  <a16:creationId xmlns:a16="http://schemas.microsoft.com/office/drawing/2014/main" id="{A240A5F0-7AA1-0042-9912-4F64D823DAFC}"/>
                </a:ext>
              </a:extLst>
            </p:cNvPr>
            <p:cNvSpPr/>
            <p:nvPr userDrawn="1"/>
          </p:nvSpPr>
          <p:spPr>
            <a:xfrm>
              <a:off x="4509101" y="6356405"/>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0" name="Rectangle 299">
              <a:extLst>
                <a:ext uri="{FF2B5EF4-FFF2-40B4-BE49-F238E27FC236}">
                  <a16:creationId xmlns:a16="http://schemas.microsoft.com/office/drawing/2014/main" id="{1D836FDB-B237-BD4D-BAB5-B6072D12C030}"/>
                </a:ext>
              </a:extLst>
            </p:cNvPr>
            <p:cNvSpPr/>
            <p:nvPr userDrawn="1"/>
          </p:nvSpPr>
          <p:spPr>
            <a:xfrm>
              <a:off x="4509101" y="6861417"/>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1" name="Rectangle 300">
              <a:extLst>
                <a:ext uri="{FF2B5EF4-FFF2-40B4-BE49-F238E27FC236}">
                  <a16:creationId xmlns:a16="http://schemas.microsoft.com/office/drawing/2014/main" id="{85C9155A-1980-7042-B558-4C4A8CD8EAB0}"/>
                </a:ext>
              </a:extLst>
            </p:cNvPr>
            <p:cNvSpPr/>
            <p:nvPr userDrawn="1"/>
          </p:nvSpPr>
          <p:spPr>
            <a:xfrm>
              <a:off x="4509101" y="7341755"/>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2" name="Rectangle 301">
              <a:extLst>
                <a:ext uri="{FF2B5EF4-FFF2-40B4-BE49-F238E27FC236}">
                  <a16:creationId xmlns:a16="http://schemas.microsoft.com/office/drawing/2014/main" id="{8A427D84-9679-0946-8A48-3A248AC5494D}"/>
                </a:ext>
              </a:extLst>
            </p:cNvPr>
            <p:cNvSpPr/>
            <p:nvPr userDrawn="1"/>
          </p:nvSpPr>
          <p:spPr>
            <a:xfrm>
              <a:off x="4509101" y="7846767"/>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3" name="Rectangle 302">
              <a:extLst>
                <a:ext uri="{FF2B5EF4-FFF2-40B4-BE49-F238E27FC236}">
                  <a16:creationId xmlns:a16="http://schemas.microsoft.com/office/drawing/2014/main" id="{8DB93092-FFEF-9545-B75A-B67AF8F3B4B6}"/>
                </a:ext>
              </a:extLst>
            </p:cNvPr>
            <p:cNvSpPr/>
            <p:nvPr userDrawn="1"/>
          </p:nvSpPr>
          <p:spPr>
            <a:xfrm>
              <a:off x="4509101" y="8351777"/>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04" name="Rectangle 303">
              <a:extLst>
                <a:ext uri="{FF2B5EF4-FFF2-40B4-BE49-F238E27FC236}">
                  <a16:creationId xmlns:a16="http://schemas.microsoft.com/office/drawing/2014/main" id="{E0C0F6BC-ACA7-4742-985C-B3EF066D2E95}"/>
                </a:ext>
              </a:extLst>
            </p:cNvPr>
            <p:cNvSpPr/>
            <p:nvPr userDrawn="1"/>
          </p:nvSpPr>
          <p:spPr>
            <a:xfrm>
              <a:off x="4509101" y="8856790"/>
              <a:ext cx="2964181" cy="106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grpSp>
      <p:sp>
        <p:nvSpPr>
          <p:cNvPr id="306" name="Text Placeholder 32">
            <a:extLst>
              <a:ext uri="{FF2B5EF4-FFF2-40B4-BE49-F238E27FC236}">
                <a16:creationId xmlns:a16="http://schemas.microsoft.com/office/drawing/2014/main" id="{D17BC012-D9EA-534A-BEFC-2C2863DD8823}"/>
              </a:ext>
            </a:extLst>
          </p:cNvPr>
          <p:cNvSpPr>
            <a:spLocks noGrp="1"/>
          </p:cNvSpPr>
          <p:nvPr>
            <p:ph type="body" sz="quarter" idx="14" hasCustomPrompt="1"/>
          </p:nvPr>
        </p:nvSpPr>
        <p:spPr>
          <a:xfrm>
            <a:off x="4702794" y="6336485"/>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p:ph type="body" sz="quarter" idx="15" hasCustomPrompt="1"/>
          </p:nvPr>
        </p:nvSpPr>
        <p:spPr>
          <a:xfrm>
            <a:off x="5169121" y="6326668"/>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p:ph type="body" sz="quarter" idx="16" hasCustomPrompt="1"/>
          </p:nvPr>
        </p:nvSpPr>
        <p:spPr>
          <a:xfrm>
            <a:off x="4702794" y="6852811"/>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p:ph type="body" sz="quarter" idx="17" hasCustomPrompt="1"/>
          </p:nvPr>
        </p:nvSpPr>
        <p:spPr>
          <a:xfrm>
            <a:off x="5169121" y="6842994"/>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p:ph type="body" sz="quarter" idx="18" hasCustomPrompt="1"/>
          </p:nvPr>
        </p:nvSpPr>
        <p:spPr>
          <a:xfrm>
            <a:off x="4702794" y="7336279"/>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p:ph type="body" sz="quarter" idx="19" hasCustomPrompt="1"/>
          </p:nvPr>
        </p:nvSpPr>
        <p:spPr>
          <a:xfrm>
            <a:off x="5169121" y="7326462"/>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p:ph type="body" sz="quarter" idx="20" hasCustomPrompt="1"/>
          </p:nvPr>
        </p:nvSpPr>
        <p:spPr>
          <a:xfrm>
            <a:off x="4702794" y="7823845"/>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p:ph type="body" sz="quarter" idx="21" hasCustomPrompt="1"/>
          </p:nvPr>
        </p:nvSpPr>
        <p:spPr>
          <a:xfrm>
            <a:off x="5169121" y="7814028"/>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p:ph type="body" sz="quarter" idx="22" hasCustomPrompt="1"/>
          </p:nvPr>
        </p:nvSpPr>
        <p:spPr>
          <a:xfrm>
            <a:off x="4702794" y="8352436"/>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p:ph type="body" sz="quarter" idx="23" hasCustomPrompt="1"/>
          </p:nvPr>
        </p:nvSpPr>
        <p:spPr>
          <a:xfrm>
            <a:off x="5169121" y="8342619"/>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p:ph type="body" sz="quarter" idx="24" hasCustomPrompt="1"/>
          </p:nvPr>
        </p:nvSpPr>
        <p:spPr>
          <a:xfrm>
            <a:off x="4702794" y="8844902"/>
            <a:ext cx="346123" cy="341504"/>
          </a:xfrm>
        </p:spPr>
        <p:txBody>
          <a:bodyPr anchor="ctr">
            <a:noAutofit/>
          </a:bodyPr>
          <a:lstStyle>
            <a:lvl1pPr marL="0" indent="0" algn="ctr">
              <a:buNone/>
              <a:defRPr sz="1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p:ph type="body" sz="quarter" idx="25" hasCustomPrompt="1"/>
          </p:nvPr>
        </p:nvSpPr>
        <p:spPr>
          <a:xfrm>
            <a:off x="5169121" y="8835085"/>
            <a:ext cx="1957916" cy="341504"/>
          </a:xfrm>
        </p:spPr>
        <p:txBody>
          <a:bodyPr anchor="ctr">
            <a:noAutofit/>
          </a:bodyPr>
          <a:lstStyle>
            <a:lvl1pPr marL="0" indent="0" algn="l">
              <a:buNone/>
              <a:defRPr sz="13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grpSp>
        <p:nvGrpSpPr>
          <p:cNvPr id="321" name="Graphic 76">
            <a:extLst>
              <a:ext uri="{FF2B5EF4-FFF2-40B4-BE49-F238E27FC236}">
                <a16:creationId xmlns:a16="http://schemas.microsoft.com/office/drawing/2014/main" id="{DE675A25-7811-3F44-B273-10F5A33BC72D}"/>
              </a:ext>
            </a:extLst>
          </p:cNvPr>
          <p:cNvGrpSpPr/>
          <p:nvPr userDrawn="1"/>
        </p:nvGrpSpPr>
        <p:grpSpPr>
          <a:xfrm>
            <a:off x="4846292" y="9783678"/>
            <a:ext cx="2154900" cy="200327"/>
            <a:chOff x="6923246" y="4898421"/>
            <a:chExt cx="1763327" cy="163925"/>
          </a:xfrm>
        </p:grpSpPr>
        <p:grpSp>
          <p:nvGrpSpPr>
            <p:cNvPr id="322" name="Graphic 76">
              <a:extLst>
                <a:ext uri="{FF2B5EF4-FFF2-40B4-BE49-F238E27FC236}">
                  <a16:creationId xmlns:a16="http://schemas.microsoft.com/office/drawing/2014/main" id="{E8AF292D-7248-8248-811E-3DC1173FB37F}"/>
                </a:ext>
              </a:extLst>
            </p:cNvPr>
            <p:cNvGrpSpPr/>
            <p:nvPr/>
          </p:nvGrpSpPr>
          <p:grpSpPr>
            <a:xfrm>
              <a:off x="7942326" y="4900231"/>
              <a:ext cx="744247" cy="162115"/>
              <a:chOff x="7942326" y="4900231"/>
              <a:chExt cx="744247" cy="162115"/>
            </a:xfrm>
          </p:grpSpPr>
          <p:sp>
            <p:nvSpPr>
              <p:cNvPr id="794" name="Freeform 793">
                <a:extLst>
                  <a:ext uri="{FF2B5EF4-FFF2-40B4-BE49-F238E27FC236}">
                    <a16:creationId xmlns:a16="http://schemas.microsoft.com/office/drawing/2014/main" id="{41AD0C2E-1EF5-C449-85BC-5F8A84EDD1CB}"/>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a:p>
            </p:txBody>
          </p:sp>
          <p:sp>
            <p:nvSpPr>
              <p:cNvPr id="795" name="Freeform 794">
                <a:extLst>
                  <a:ext uri="{FF2B5EF4-FFF2-40B4-BE49-F238E27FC236}">
                    <a16:creationId xmlns:a16="http://schemas.microsoft.com/office/drawing/2014/main" id="{A111FFE2-5506-EC49-BF72-F2B3DF42733A}"/>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a:p>
            </p:txBody>
          </p:sp>
          <p:sp>
            <p:nvSpPr>
              <p:cNvPr id="796" name="Freeform 795">
                <a:extLst>
                  <a:ext uri="{FF2B5EF4-FFF2-40B4-BE49-F238E27FC236}">
                    <a16:creationId xmlns:a16="http://schemas.microsoft.com/office/drawing/2014/main" id="{604DEE58-B11B-A248-B54F-A6D86DFEA4D4}"/>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B5B6D5A8-1889-B349-A2ED-75B32514B9ED}"/>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a:p>
            </p:txBody>
          </p:sp>
          <p:sp>
            <p:nvSpPr>
              <p:cNvPr id="798" name="Freeform 797">
                <a:extLst>
                  <a:ext uri="{FF2B5EF4-FFF2-40B4-BE49-F238E27FC236}">
                    <a16:creationId xmlns:a16="http://schemas.microsoft.com/office/drawing/2014/main" id="{E85C1F5A-F23C-8C40-9E2B-DEE1DC08782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a:p>
            </p:txBody>
          </p:sp>
          <p:sp>
            <p:nvSpPr>
              <p:cNvPr id="799" name="Freeform 798">
                <a:extLst>
                  <a:ext uri="{FF2B5EF4-FFF2-40B4-BE49-F238E27FC236}">
                    <a16:creationId xmlns:a16="http://schemas.microsoft.com/office/drawing/2014/main" id="{76C449DC-8173-9C4D-AB57-E92D44C9204E}"/>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800" name="Freeform 799">
                <a:extLst>
                  <a:ext uri="{FF2B5EF4-FFF2-40B4-BE49-F238E27FC236}">
                    <a16:creationId xmlns:a16="http://schemas.microsoft.com/office/drawing/2014/main" id="{6CFD005C-E286-1C42-9988-4E17B6C0ED97}"/>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a:p>
            </p:txBody>
          </p:sp>
          <p:sp>
            <p:nvSpPr>
              <p:cNvPr id="801" name="Freeform 800">
                <a:extLst>
                  <a:ext uri="{FF2B5EF4-FFF2-40B4-BE49-F238E27FC236}">
                    <a16:creationId xmlns:a16="http://schemas.microsoft.com/office/drawing/2014/main" id="{D23F6ACC-95A2-8E47-8F2A-BB53F8EC0D56}"/>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a:p>
            </p:txBody>
          </p:sp>
          <p:sp>
            <p:nvSpPr>
              <p:cNvPr id="802" name="Freeform 801">
                <a:extLst>
                  <a:ext uri="{FF2B5EF4-FFF2-40B4-BE49-F238E27FC236}">
                    <a16:creationId xmlns:a16="http://schemas.microsoft.com/office/drawing/2014/main" id="{4962BC9F-1098-D140-B44C-F4799CBECF08}"/>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a:p>
            </p:txBody>
          </p:sp>
          <p:sp>
            <p:nvSpPr>
              <p:cNvPr id="803" name="Freeform 802">
                <a:extLst>
                  <a:ext uri="{FF2B5EF4-FFF2-40B4-BE49-F238E27FC236}">
                    <a16:creationId xmlns:a16="http://schemas.microsoft.com/office/drawing/2014/main" id="{EEC5FD10-D4DA-CC47-8F99-F29C4D9F9A66}"/>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a:p>
            </p:txBody>
          </p:sp>
          <p:sp>
            <p:nvSpPr>
              <p:cNvPr id="804" name="Freeform 803">
                <a:extLst>
                  <a:ext uri="{FF2B5EF4-FFF2-40B4-BE49-F238E27FC236}">
                    <a16:creationId xmlns:a16="http://schemas.microsoft.com/office/drawing/2014/main" id="{C8D0346D-2E23-874D-A73A-3551AC28802D}"/>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805" name="Freeform 804">
                <a:extLst>
                  <a:ext uri="{FF2B5EF4-FFF2-40B4-BE49-F238E27FC236}">
                    <a16:creationId xmlns:a16="http://schemas.microsoft.com/office/drawing/2014/main" id="{4864A56C-1082-E64C-891C-1ACE44AD7E17}"/>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a:p>
            </p:txBody>
          </p:sp>
          <p:sp>
            <p:nvSpPr>
              <p:cNvPr id="806" name="Freeform 805">
                <a:extLst>
                  <a:ext uri="{FF2B5EF4-FFF2-40B4-BE49-F238E27FC236}">
                    <a16:creationId xmlns:a16="http://schemas.microsoft.com/office/drawing/2014/main" id="{6E4F52F0-6593-D347-B963-6C224FAB0FF7}"/>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1B71BA0E-F6F9-1E4C-8947-ADD6CAC580DC}"/>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a:p>
            </p:txBody>
          </p:sp>
          <p:sp>
            <p:nvSpPr>
              <p:cNvPr id="808" name="Freeform 807">
                <a:extLst>
                  <a:ext uri="{FF2B5EF4-FFF2-40B4-BE49-F238E27FC236}">
                    <a16:creationId xmlns:a16="http://schemas.microsoft.com/office/drawing/2014/main" id="{CC2D82CB-DA76-0740-BDCD-4CC3D1E42AD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a:p>
            </p:txBody>
          </p:sp>
          <p:sp>
            <p:nvSpPr>
              <p:cNvPr id="809" name="Freeform 808">
                <a:extLst>
                  <a:ext uri="{FF2B5EF4-FFF2-40B4-BE49-F238E27FC236}">
                    <a16:creationId xmlns:a16="http://schemas.microsoft.com/office/drawing/2014/main" id="{7915F751-42DB-5A43-B5D6-A7B5088A4019}"/>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1F8FAF8D-FEC0-7B4D-8A3C-0702AE58AE8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a:p>
            </p:txBody>
          </p:sp>
          <p:sp>
            <p:nvSpPr>
              <p:cNvPr id="811" name="Freeform 810">
                <a:extLst>
                  <a:ext uri="{FF2B5EF4-FFF2-40B4-BE49-F238E27FC236}">
                    <a16:creationId xmlns:a16="http://schemas.microsoft.com/office/drawing/2014/main" id="{D5817A13-9E27-734D-ACA4-C7EB60F73CA4}"/>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927580AE-7632-294E-9247-52570CF300E5}"/>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a:p>
            </p:txBody>
          </p:sp>
          <p:sp>
            <p:nvSpPr>
              <p:cNvPr id="813" name="Freeform 812">
                <a:extLst>
                  <a:ext uri="{FF2B5EF4-FFF2-40B4-BE49-F238E27FC236}">
                    <a16:creationId xmlns:a16="http://schemas.microsoft.com/office/drawing/2014/main" id="{88E5D1D3-8B4A-BC4F-B36C-D9D356C16E5D}"/>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5FFB72E1-D0DB-6941-A2EF-2A71A2E50307}"/>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a:p>
            </p:txBody>
          </p:sp>
          <p:sp>
            <p:nvSpPr>
              <p:cNvPr id="815" name="Freeform 814">
                <a:extLst>
                  <a:ext uri="{FF2B5EF4-FFF2-40B4-BE49-F238E27FC236}">
                    <a16:creationId xmlns:a16="http://schemas.microsoft.com/office/drawing/2014/main" id="{8621F16A-FD1F-864A-AFD6-92AAC628ABAB}"/>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a:p>
            </p:txBody>
          </p:sp>
          <p:sp>
            <p:nvSpPr>
              <p:cNvPr id="816" name="Freeform 815">
                <a:extLst>
                  <a:ext uri="{FF2B5EF4-FFF2-40B4-BE49-F238E27FC236}">
                    <a16:creationId xmlns:a16="http://schemas.microsoft.com/office/drawing/2014/main" id="{65DEA238-75FB-F243-A508-1B3C67B4DF9A}"/>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a:p>
            </p:txBody>
          </p:sp>
          <p:sp>
            <p:nvSpPr>
              <p:cNvPr id="817" name="Freeform 816">
                <a:extLst>
                  <a:ext uri="{FF2B5EF4-FFF2-40B4-BE49-F238E27FC236}">
                    <a16:creationId xmlns:a16="http://schemas.microsoft.com/office/drawing/2014/main" id="{27C55FCC-BB35-4F4E-BCF8-249E1B8F3A6F}"/>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a:p>
            </p:txBody>
          </p:sp>
          <p:sp>
            <p:nvSpPr>
              <p:cNvPr id="818" name="Freeform 817">
                <a:extLst>
                  <a:ext uri="{FF2B5EF4-FFF2-40B4-BE49-F238E27FC236}">
                    <a16:creationId xmlns:a16="http://schemas.microsoft.com/office/drawing/2014/main" id="{FA0ED0DA-BE7E-DC47-A3FB-39DA257075F3}"/>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a:p>
            </p:txBody>
          </p:sp>
          <p:grpSp>
            <p:nvGrpSpPr>
              <p:cNvPr id="819" name="Graphic 76">
                <a:extLst>
                  <a:ext uri="{FF2B5EF4-FFF2-40B4-BE49-F238E27FC236}">
                    <a16:creationId xmlns:a16="http://schemas.microsoft.com/office/drawing/2014/main" id="{16B85282-5EFE-CF4E-899A-D82181C6A36A}"/>
                  </a:ext>
                </a:extLst>
              </p:cNvPr>
              <p:cNvGrpSpPr/>
              <p:nvPr/>
            </p:nvGrpSpPr>
            <p:grpSpPr>
              <a:xfrm>
                <a:off x="8206877" y="4909375"/>
                <a:ext cx="365840" cy="45338"/>
                <a:chOff x="8206877" y="4909375"/>
                <a:chExt cx="365840" cy="45338"/>
              </a:xfrm>
              <a:solidFill>
                <a:srgbClr val="23509E"/>
              </a:solidFill>
            </p:grpSpPr>
            <p:sp>
              <p:nvSpPr>
                <p:cNvPr id="857" name="Freeform 856">
                  <a:extLst>
                    <a:ext uri="{FF2B5EF4-FFF2-40B4-BE49-F238E27FC236}">
                      <a16:creationId xmlns:a16="http://schemas.microsoft.com/office/drawing/2014/main" id="{F24CEBFD-1049-584F-87FC-B8862C370D0F}"/>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a:p>
              </p:txBody>
            </p:sp>
            <p:sp>
              <p:nvSpPr>
                <p:cNvPr id="858" name="Freeform 857">
                  <a:extLst>
                    <a:ext uri="{FF2B5EF4-FFF2-40B4-BE49-F238E27FC236}">
                      <a16:creationId xmlns:a16="http://schemas.microsoft.com/office/drawing/2014/main" id="{79C54ACB-BE6F-4947-A3AE-D6DC876BD18D}"/>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59" name="Freeform 858">
                  <a:extLst>
                    <a:ext uri="{FF2B5EF4-FFF2-40B4-BE49-F238E27FC236}">
                      <a16:creationId xmlns:a16="http://schemas.microsoft.com/office/drawing/2014/main" id="{10213BBE-C8F9-004C-B896-C9DEA89D883D}"/>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a:p>
              </p:txBody>
            </p:sp>
            <p:sp>
              <p:nvSpPr>
                <p:cNvPr id="860" name="Freeform 859">
                  <a:extLst>
                    <a:ext uri="{FF2B5EF4-FFF2-40B4-BE49-F238E27FC236}">
                      <a16:creationId xmlns:a16="http://schemas.microsoft.com/office/drawing/2014/main" id="{79F8E5F6-6CE0-A241-8D02-AA3899DA377A}"/>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861" name="Freeform 860">
                  <a:extLst>
                    <a:ext uri="{FF2B5EF4-FFF2-40B4-BE49-F238E27FC236}">
                      <a16:creationId xmlns:a16="http://schemas.microsoft.com/office/drawing/2014/main" id="{8B4ABFCE-426F-0042-9731-B57A92A35206}"/>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62" name="Freeform 861">
                  <a:extLst>
                    <a:ext uri="{FF2B5EF4-FFF2-40B4-BE49-F238E27FC236}">
                      <a16:creationId xmlns:a16="http://schemas.microsoft.com/office/drawing/2014/main" id="{08693283-2B91-A54A-8583-19E0441B8FF6}"/>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63" name="Freeform 862">
                  <a:extLst>
                    <a:ext uri="{FF2B5EF4-FFF2-40B4-BE49-F238E27FC236}">
                      <a16:creationId xmlns:a16="http://schemas.microsoft.com/office/drawing/2014/main" id="{0F44FD91-8258-574D-A1A4-71E6E22532BE}"/>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a:p>
              </p:txBody>
            </p:sp>
            <p:sp>
              <p:nvSpPr>
                <p:cNvPr id="864" name="Freeform 863">
                  <a:extLst>
                    <a:ext uri="{FF2B5EF4-FFF2-40B4-BE49-F238E27FC236}">
                      <a16:creationId xmlns:a16="http://schemas.microsoft.com/office/drawing/2014/main" id="{07F8141E-6FF2-6942-B925-9522C766EE0D}"/>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a:p>
              </p:txBody>
            </p:sp>
            <p:sp>
              <p:nvSpPr>
                <p:cNvPr id="865" name="Freeform 864">
                  <a:extLst>
                    <a:ext uri="{FF2B5EF4-FFF2-40B4-BE49-F238E27FC236}">
                      <a16:creationId xmlns:a16="http://schemas.microsoft.com/office/drawing/2014/main" id="{EA00B2A0-C6C4-0747-990D-EEA217979C1F}"/>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a:p>
              </p:txBody>
            </p:sp>
            <p:sp>
              <p:nvSpPr>
                <p:cNvPr id="866" name="Freeform 865">
                  <a:extLst>
                    <a:ext uri="{FF2B5EF4-FFF2-40B4-BE49-F238E27FC236}">
                      <a16:creationId xmlns:a16="http://schemas.microsoft.com/office/drawing/2014/main" id="{A69615BB-225B-4D43-B3D1-D0F52675282D}"/>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a:p>
              </p:txBody>
            </p:sp>
            <p:sp>
              <p:nvSpPr>
                <p:cNvPr id="867" name="Freeform 866">
                  <a:extLst>
                    <a:ext uri="{FF2B5EF4-FFF2-40B4-BE49-F238E27FC236}">
                      <a16:creationId xmlns:a16="http://schemas.microsoft.com/office/drawing/2014/main" id="{1758D473-984F-EE48-B29E-2499FF0E8402}"/>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a:p>
              </p:txBody>
            </p:sp>
            <p:sp>
              <p:nvSpPr>
                <p:cNvPr id="868" name="Freeform 867">
                  <a:extLst>
                    <a:ext uri="{FF2B5EF4-FFF2-40B4-BE49-F238E27FC236}">
                      <a16:creationId xmlns:a16="http://schemas.microsoft.com/office/drawing/2014/main" id="{9E3714C1-BE7E-5549-BCB2-D35955985A94}"/>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869" name="Freeform 868">
                  <a:extLst>
                    <a:ext uri="{FF2B5EF4-FFF2-40B4-BE49-F238E27FC236}">
                      <a16:creationId xmlns:a16="http://schemas.microsoft.com/office/drawing/2014/main" id="{65DF5BEF-7CCD-8944-890A-EE2AADCA317F}"/>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70" name="Freeform 869">
                  <a:extLst>
                    <a:ext uri="{FF2B5EF4-FFF2-40B4-BE49-F238E27FC236}">
                      <a16:creationId xmlns:a16="http://schemas.microsoft.com/office/drawing/2014/main" id="{39C4FAB0-51EF-2B4E-9E5C-368FF2941D56}"/>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820" name="Graphic 76">
                <a:extLst>
                  <a:ext uri="{FF2B5EF4-FFF2-40B4-BE49-F238E27FC236}">
                    <a16:creationId xmlns:a16="http://schemas.microsoft.com/office/drawing/2014/main" id="{1A39DE76-B0A2-BE46-AD54-6151A22994F3}"/>
                  </a:ext>
                </a:extLst>
              </p:cNvPr>
              <p:cNvGrpSpPr/>
              <p:nvPr/>
            </p:nvGrpSpPr>
            <p:grpSpPr>
              <a:xfrm>
                <a:off x="8208210" y="4964049"/>
                <a:ext cx="478363" cy="44672"/>
                <a:chOff x="8208210" y="4964049"/>
                <a:chExt cx="478363" cy="44672"/>
              </a:xfrm>
              <a:solidFill>
                <a:srgbClr val="23509E"/>
              </a:solidFill>
            </p:grpSpPr>
            <p:sp>
              <p:nvSpPr>
                <p:cNvPr id="840" name="Freeform 839">
                  <a:extLst>
                    <a:ext uri="{FF2B5EF4-FFF2-40B4-BE49-F238E27FC236}">
                      <a16:creationId xmlns:a16="http://schemas.microsoft.com/office/drawing/2014/main" id="{287F2DD3-5394-BA44-946A-1803ACE08C50}"/>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41" name="Freeform 840">
                  <a:extLst>
                    <a:ext uri="{FF2B5EF4-FFF2-40B4-BE49-F238E27FC236}">
                      <a16:creationId xmlns:a16="http://schemas.microsoft.com/office/drawing/2014/main" id="{9021CAF8-B145-C046-B3C7-0098B6D16E08}"/>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42" name="Freeform 841">
                  <a:extLst>
                    <a:ext uri="{FF2B5EF4-FFF2-40B4-BE49-F238E27FC236}">
                      <a16:creationId xmlns:a16="http://schemas.microsoft.com/office/drawing/2014/main" id="{CA96BAAD-9D37-8E4E-9B11-D05D9BEE7F49}"/>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43" name="Freeform 842">
                  <a:extLst>
                    <a:ext uri="{FF2B5EF4-FFF2-40B4-BE49-F238E27FC236}">
                      <a16:creationId xmlns:a16="http://schemas.microsoft.com/office/drawing/2014/main" id="{A4242219-F4D2-7B43-BD0E-63E0053382CD}"/>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a:p>
              </p:txBody>
            </p:sp>
            <p:sp>
              <p:nvSpPr>
                <p:cNvPr id="844" name="Freeform 843">
                  <a:extLst>
                    <a:ext uri="{FF2B5EF4-FFF2-40B4-BE49-F238E27FC236}">
                      <a16:creationId xmlns:a16="http://schemas.microsoft.com/office/drawing/2014/main" id="{FF1C7112-7B3F-8A41-828D-AC28E38117C3}"/>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45" name="Freeform 844">
                  <a:extLst>
                    <a:ext uri="{FF2B5EF4-FFF2-40B4-BE49-F238E27FC236}">
                      <a16:creationId xmlns:a16="http://schemas.microsoft.com/office/drawing/2014/main" id="{0D7A094D-3928-8D48-9C34-A83BAF3E5E11}"/>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46" name="Freeform 845">
                  <a:extLst>
                    <a:ext uri="{FF2B5EF4-FFF2-40B4-BE49-F238E27FC236}">
                      <a16:creationId xmlns:a16="http://schemas.microsoft.com/office/drawing/2014/main" id="{3DBB1EE0-7378-FA42-A92F-39ED1462C360}"/>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a:p>
              </p:txBody>
            </p:sp>
            <p:sp>
              <p:nvSpPr>
                <p:cNvPr id="847" name="Freeform 846">
                  <a:extLst>
                    <a:ext uri="{FF2B5EF4-FFF2-40B4-BE49-F238E27FC236}">
                      <a16:creationId xmlns:a16="http://schemas.microsoft.com/office/drawing/2014/main" id="{7F2807BC-D3E1-434A-A7EC-AE596537CCD7}"/>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a:p>
              </p:txBody>
            </p:sp>
            <p:sp>
              <p:nvSpPr>
                <p:cNvPr id="848" name="Freeform 847">
                  <a:extLst>
                    <a:ext uri="{FF2B5EF4-FFF2-40B4-BE49-F238E27FC236}">
                      <a16:creationId xmlns:a16="http://schemas.microsoft.com/office/drawing/2014/main" id="{AFFC6694-3881-9B41-A7B4-CF196C97C3D2}"/>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a:p>
              </p:txBody>
            </p:sp>
            <p:sp>
              <p:nvSpPr>
                <p:cNvPr id="849" name="Freeform 848">
                  <a:extLst>
                    <a:ext uri="{FF2B5EF4-FFF2-40B4-BE49-F238E27FC236}">
                      <a16:creationId xmlns:a16="http://schemas.microsoft.com/office/drawing/2014/main" id="{0C1C9972-4DAF-FA4A-9DDC-601310F0A6F7}"/>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0" name="Freeform 849">
                  <a:extLst>
                    <a:ext uri="{FF2B5EF4-FFF2-40B4-BE49-F238E27FC236}">
                      <a16:creationId xmlns:a16="http://schemas.microsoft.com/office/drawing/2014/main" id="{CE226ED5-88D4-0745-BFD5-64B855BBBFB3}"/>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51" name="Freeform 850">
                  <a:extLst>
                    <a:ext uri="{FF2B5EF4-FFF2-40B4-BE49-F238E27FC236}">
                      <a16:creationId xmlns:a16="http://schemas.microsoft.com/office/drawing/2014/main" id="{1325C12C-0384-C94D-9E82-503A4621945E}"/>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a:p>
              </p:txBody>
            </p:sp>
            <p:sp>
              <p:nvSpPr>
                <p:cNvPr id="852" name="Freeform 851">
                  <a:extLst>
                    <a:ext uri="{FF2B5EF4-FFF2-40B4-BE49-F238E27FC236}">
                      <a16:creationId xmlns:a16="http://schemas.microsoft.com/office/drawing/2014/main" id="{6A4205F4-6F06-B34F-8D7E-010CB7065BDE}"/>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3" name="Freeform 852">
                  <a:extLst>
                    <a:ext uri="{FF2B5EF4-FFF2-40B4-BE49-F238E27FC236}">
                      <a16:creationId xmlns:a16="http://schemas.microsoft.com/office/drawing/2014/main" id="{CD3D156C-4824-744F-94D7-EF40D1E1FB0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54" name="Freeform 853">
                  <a:extLst>
                    <a:ext uri="{FF2B5EF4-FFF2-40B4-BE49-F238E27FC236}">
                      <a16:creationId xmlns:a16="http://schemas.microsoft.com/office/drawing/2014/main" id="{16569E46-99D1-E146-AC1D-C55B8447A4F8}"/>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5" name="Freeform 854">
                  <a:extLst>
                    <a:ext uri="{FF2B5EF4-FFF2-40B4-BE49-F238E27FC236}">
                      <a16:creationId xmlns:a16="http://schemas.microsoft.com/office/drawing/2014/main" id="{8DF64223-281D-9247-87F0-E8355C1E0131}"/>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56" name="Freeform 855">
                  <a:extLst>
                    <a:ext uri="{FF2B5EF4-FFF2-40B4-BE49-F238E27FC236}">
                      <a16:creationId xmlns:a16="http://schemas.microsoft.com/office/drawing/2014/main" id="{E2A7C597-A812-2A44-A2A5-E92FEEBD98F4}"/>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a:p>
              </p:txBody>
            </p:sp>
          </p:grpSp>
          <p:grpSp>
            <p:nvGrpSpPr>
              <p:cNvPr id="821" name="Graphic 76">
                <a:extLst>
                  <a:ext uri="{FF2B5EF4-FFF2-40B4-BE49-F238E27FC236}">
                    <a16:creationId xmlns:a16="http://schemas.microsoft.com/office/drawing/2014/main" id="{7805219B-80C0-6F4E-A676-BDCCC2877F80}"/>
                  </a:ext>
                </a:extLst>
              </p:cNvPr>
              <p:cNvGrpSpPr/>
              <p:nvPr/>
            </p:nvGrpSpPr>
            <p:grpSpPr>
              <a:xfrm>
                <a:off x="8206020" y="5017579"/>
                <a:ext cx="478077" cy="44767"/>
                <a:chOff x="8206020" y="5017579"/>
                <a:chExt cx="478077" cy="44767"/>
              </a:xfrm>
              <a:solidFill>
                <a:srgbClr val="23509E"/>
              </a:solidFill>
            </p:grpSpPr>
            <p:sp>
              <p:nvSpPr>
                <p:cNvPr id="822" name="Freeform 821">
                  <a:extLst>
                    <a:ext uri="{FF2B5EF4-FFF2-40B4-BE49-F238E27FC236}">
                      <a16:creationId xmlns:a16="http://schemas.microsoft.com/office/drawing/2014/main" id="{60EB2B84-0704-B045-8C58-8B498549A080}"/>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23" name="Freeform 822">
                  <a:extLst>
                    <a:ext uri="{FF2B5EF4-FFF2-40B4-BE49-F238E27FC236}">
                      <a16:creationId xmlns:a16="http://schemas.microsoft.com/office/drawing/2014/main" id="{F9C945CA-2CD0-7943-B685-C205DF55D97B}"/>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a:p>
              </p:txBody>
            </p:sp>
            <p:sp>
              <p:nvSpPr>
                <p:cNvPr id="824" name="Freeform 823">
                  <a:extLst>
                    <a:ext uri="{FF2B5EF4-FFF2-40B4-BE49-F238E27FC236}">
                      <a16:creationId xmlns:a16="http://schemas.microsoft.com/office/drawing/2014/main" id="{4EC969A4-A95D-804E-812C-7B79B274C3DB}"/>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a:p>
              </p:txBody>
            </p:sp>
            <p:sp>
              <p:nvSpPr>
                <p:cNvPr id="825" name="Freeform 824">
                  <a:extLst>
                    <a:ext uri="{FF2B5EF4-FFF2-40B4-BE49-F238E27FC236}">
                      <a16:creationId xmlns:a16="http://schemas.microsoft.com/office/drawing/2014/main" id="{51A095A9-228B-9745-8F3A-604C521AD07A}"/>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26" name="Freeform 825">
                  <a:extLst>
                    <a:ext uri="{FF2B5EF4-FFF2-40B4-BE49-F238E27FC236}">
                      <a16:creationId xmlns:a16="http://schemas.microsoft.com/office/drawing/2014/main" id="{A0CCE46B-2287-3949-BC28-66DA62F53806}"/>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a:p>
              </p:txBody>
            </p:sp>
            <p:sp>
              <p:nvSpPr>
                <p:cNvPr id="827" name="Freeform 826">
                  <a:extLst>
                    <a:ext uri="{FF2B5EF4-FFF2-40B4-BE49-F238E27FC236}">
                      <a16:creationId xmlns:a16="http://schemas.microsoft.com/office/drawing/2014/main" id="{5DCED7A8-154F-E140-992C-DD9DC508498B}"/>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a:p>
              </p:txBody>
            </p:sp>
            <p:sp>
              <p:nvSpPr>
                <p:cNvPr id="828" name="Freeform 827">
                  <a:extLst>
                    <a:ext uri="{FF2B5EF4-FFF2-40B4-BE49-F238E27FC236}">
                      <a16:creationId xmlns:a16="http://schemas.microsoft.com/office/drawing/2014/main" id="{CBAE04A4-8AFD-744D-8349-5C2F2D6F4FAA}"/>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a:p>
              </p:txBody>
            </p:sp>
            <p:sp>
              <p:nvSpPr>
                <p:cNvPr id="829" name="Freeform 828">
                  <a:extLst>
                    <a:ext uri="{FF2B5EF4-FFF2-40B4-BE49-F238E27FC236}">
                      <a16:creationId xmlns:a16="http://schemas.microsoft.com/office/drawing/2014/main" id="{ED365A05-40FB-6F49-BC94-06F69CCF4AAD}"/>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a:p>
              </p:txBody>
            </p:sp>
            <p:sp>
              <p:nvSpPr>
                <p:cNvPr id="830" name="Freeform 829">
                  <a:extLst>
                    <a:ext uri="{FF2B5EF4-FFF2-40B4-BE49-F238E27FC236}">
                      <a16:creationId xmlns:a16="http://schemas.microsoft.com/office/drawing/2014/main" id="{F613C608-9F36-6E43-A824-51143CB1BDEA}"/>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31" name="Freeform 830">
                  <a:extLst>
                    <a:ext uri="{FF2B5EF4-FFF2-40B4-BE49-F238E27FC236}">
                      <a16:creationId xmlns:a16="http://schemas.microsoft.com/office/drawing/2014/main" id="{1A0579F6-83ED-8A41-AD8D-DEE5560AD04B}"/>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a:p>
              </p:txBody>
            </p:sp>
            <p:sp>
              <p:nvSpPr>
                <p:cNvPr id="832" name="Freeform 831">
                  <a:extLst>
                    <a:ext uri="{FF2B5EF4-FFF2-40B4-BE49-F238E27FC236}">
                      <a16:creationId xmlns:a16="http://schemas.microsoft.com/office/drawing/2014/main" id="{92EE71EF-11D4-D64C-AD25-093C51DA5908}"/>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a:p>
              </p:txBody>
            </p:sp>
            <p:sp>
              <p:nvSpPr>
                <p:cNvPr id="833" name="Freeform 832">
                  <a:extLst>
                    <a:ext uri="{FF2B5EF4-FFF2-40B4-BE49-F238E27FC236}">
                      <a16:creationId xmlns:a16="http://schemas.microsoft.com/office/drawing/2014/main" id="{D1417922-895C-BD47-B7C0-5123F96EF31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a:p>
              </p:txBody>
            </p:sp>
            <p:sp>
              <p:nvSpPr>
                <p:cNvPr id="834" name="Freeform 833">
                  <a:extLst>
                    <a:ext uri="{FF2B5EF4-FFF2-40B4-BE49-F238E27FC236}">
                      <a16:creationId xmlns:a16="http://schemas.microsoft.com/office/drawing/2014/main" id="{1E18A1A8-F3BB-F945-9328-0D5F76C487C0}"/>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35" name="Freeform 834">
                  <a:extLst>
                    <a:ext uri="{FF2B5EF4-FFF2-40B4-BE49-F238E27FC236}">
                      <a16:creationId xmlns:a16="http://schemas.microsoft.com/office/drawing/2014/main" id="{6B93EC5E-B958-9F4D-89AB-F866257AEC8F}"/>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a:p>
              </p:txBody>
            </p:sp>
            <p:sp>
              <p:nvSpPr>
                <p:cNvPr id="836" name="Freeform 835">
                  <a:extLst>
                    <a:ext uri="{FF2B5EF4-FFF2-40B4-BE49-F238E27FC236}">
                      <a16:creationId xmlns:a16="http://schemas.microsoft.com/office/drawing/2014/main" id="{5433387F-A35D-4C4D-A8FE-CE99F675EC6F}"/>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sp>
              <p:nvSpPr>
                <p:cNvPr id="837" name="Freeform 836">
                  <a:extLst>
                    <a:ext uri="{FF2B5EF4-FFF2-40B4-BE49-F238E27FC236}">
                      <a16:creationId xmlns:a16="http://schemas.microsoft.com/office/drawing/2014/main" id="{B8B0C56A-842A-B448-A243-4261BE223EF3}"/>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a:p>
              </p:txBody>
            </p:sp>
            <p:sp>
              <p:nvSpPr>
                <p:cNvPr id="838" name="Freeform 837">
                  <a:extLst>
                    <a:ext uri="{FF2B5EF4-FFF2-40B4-BE49-F238E27FC236}">
                      <a16:creationId xmlns:a16="http://schemas.microsoft.com/office/drawing/2014/main" id="{BBF560F0-1A71-6F4F-B82F-67BB2F753A18}"/>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a:p>
              </p:txBody>
            </p:sp>
            <p:sp>
              <p:nvSpPr>
                <p:cNvPr id="839" name="Freeform 838">
                  <a:extLst>
                    <a:ext uri="{FF2B5EF4-FFF2-40B4-BE49-F238E27FC236}">
                      <a16:creationId xmlns:a16="http://schemas.microsoft.com/office/drawing/2014/main" id="{24513361-EB3B-214F-9B60-2764DE313FA7}"/>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a:p>
              </p:txBody>
            </p:sp>
          </p:grpSp>
        </p:grpSp>
        <p:grpSp>
          <p:nvGrpSpPr>
            <p:cNvPr id="323" name="Graphic 76">
              <a:extLst>
                <a:ext uri="{FF2B5EF4-FFF2-40B4-BE49-F238E27FC236}">
                  <a16:creationId xmlns:a16="http://schemas.microsoft.com/office/drawing/2014/main" id="{74CE63A5-6169-8E44-BE79-D080E1E8227B}"/>
                </a:ext>
              </a:extLst>
            </p:cNvPr>
            <p:cNvGrpSpPr/>
            <p:nvPr/>
          </p:nvGrpSpPr>
          <p:grpSpPr>
            <a:xfrm>
              <a:off x="6923246" y="4898421"/>
              <a:ext cx="951775" cy="153542"/>
              <a:chOff x="6923246" y="4898421"/>
              <a:chExt cx="951775" cy="153542"/>
            </a:xfrm>
            <a:solidFill>
              <a:srgbClr val="231F20"/>
            </a:solidFill>
          </p:grpSpPr>
          <p:sp>
            <p:nvSpPr>
              <p:cNvPr id="324" name="Freeform 323">
                <a:extLst>
                  <a:ext uri="{FF2B5EF4-FFF2-40B4-BE49-F238E27FC236}">
                    <a16:creationId xmlns:a16="http://schemas.microsoft.com/office/drawing/2014/main" id="{4456B085-3F47-1045-8BC3-5D18339FE08B}"/>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F015245F-83CE-8342-B6D0-EB50FF81D2DB}"/>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23B90025-70A8-7E40-94AA-2B3A76CF96D6}"/>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68E10FEA-043C-0247-B688-4D85C2A8B38F}"/>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F29AD59F-72EE-4749-909E-BE603F3ABC23}"/>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0183337E-75C4-6D40-B158-295E97271A5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CFCEE170-0B8B-9244-9D7E-191228FF231E}"/>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7FC215B0-1D9A-6E42-B81B-781292A5E14E}"/>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7484E5E0-DA71-844E-90E6-A9E18C136CB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C1C6162B-7559-604C-BC80-C85E4B0651C3}"/>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7CB89C74-ACA2-5445-84CD-7B98F82808FE}"/>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DFF1C3BF-9C83-DA42-81D3-D72E966A9968}"/>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75151B53-66B8-9743-9EA0-895E4600FC02}"/>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B4502764-95BD-BA4B-9321-F721AC42A48A}"/>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764BCC45-856D-FF4D-B3B8-FAF15F0B93C6}"/>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EA5F156C-9916-A14A-9016-C9CB0B3FC270}"/>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7E92099D-5336-B94A-813B-B5251A5AE093}"/>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BE3A7F36-EE51-A548-8348-254D34C66070}"/>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DBA7BC18-95B5-8946-9832-0B8C900AA83F}"/>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34B32742-87F8-5042-A065-2E20DB5C7313}"/>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F864A8F2-3B7E-B347-8BCA-6D4EEEAF63AF}"/>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27F718D7-ADE2-8941-B2F1-5EAD768A5375}"/>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928FDEED-9BCE-DD45-A8EC-17C3C2CCA457}"/>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A7F29B4E-B9C5-A745-A8A9-B517E2F10B4F}"/>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A1454015-D5CF-A040-BE2E-D76AAF1B84F0}"/>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8B189B7B-9482-3C47-810C-7E99D5D080B1}"/>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EAD6DD0F-7878-8A45-8CB1-1C60E1324FB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51" name="Freeform 350">
                <a:extLst>
                  <a:ext uri="{FF2B5EF4-FFF2-40B4-BE49-F238E27FC236}">
                    <a16:creationId xmlns:a16="http://schemas.microsoft.com/office/drawing/2014/main" id="{6D1D0D13-1172-4742-B49F-1B591149C5AC}"/>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AB3F4BD0-0A01-2543-857B-77DBA9B5FE2F}"/>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DCB66249-1C11-0343-B145-E016DB531DD6}"/>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54" name="Freeform 353">
                <a:extLst>
                  <a:ext uri="{FF2B5EF4-FFF2-40B4-BE49-F238E27FC236}">
                    <a16:creationId xmlns:a16="http://schemas.microsoft.com/office/drawing/2014/main" id="{4888FD64-C4C7-2543-B036-C1494523222C}"/>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55" name="Freeform 354">
                <a:extLst>
                  <a:ext uri="{FF2B5EF4-FFF2-40B4-BE49-F238E27FC236}">
                    <a16:creationId xmlns:a16="http://schemas.microsoft.com/office/drawing/2014/main" id="{0AB0FCC0-391D-A54D-A0EE-B346D1A4E318}"/>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71ED9608-83D7-0049-9DE2-6BB4E8B1B02C}"/>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994E7A83-305C-6A40-8442-46B5A824A539}"/>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8C02F358-9184-6641-8489-9D5CE1B69BE9}"/>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FBA34311-8E0F-F943-9DCA-4D8D0E41E7C8}"/>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360" name="Freeform 359">
                <a:extLst>
                  <a:ext uri="{FF2B5EF4-FFF2-40B4-BE49-F238E27FC236}">
                    <a16:creationId xmlns:a16="http://schemas.microsoft.com/office/drawing/2014/main" id="{97AA147B-5BD4-2E43-A8B2-60867924A29D}"/>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08692148-3D29-C647-AA67-98148AC7BAB0}"/>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D4EC28C8-A329-C548-83FB-B704B81E37B0}"/>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363" name="Freeform 362">
                <a:extLst>
                  <a:ext uri="{FF2B5EF4-FFF2-40B4-BE49-F238E27FC236}">
                    <a16:creationId xmlns:a16="http://schemas.microsoft.com/office/drawing/2014/main" id="{9088E580-294F-014B-A142-B135D64F9F34}"/>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364" name="Freeform 363">
                <a:extLst>
                  <a:ext uri="{FF2B5EF4-FFF2-40B4-BE49-F238E27FC236}">
                    <a16:creationId xmlns:a16="http://schemas.microsoft.com/office/drawing/2014/main" id="{6E130773-C165-4843-B187-3B6AEDD5D73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288956A9-A3F8-4041-9100-5047FE3FD8FF}"/>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66" name="Freeform 365">
                <a:extLst>
                  <a:ext uri="{FF2B5EF4-FFF2-40B4-BE49-F238E27FC236}">
                    <a16:creationId xmlns:a16="http://schemas.microsoft.com/office/drawing/2014/main" id="{91C3712D-5866-C741-A3D2-A2917EA29915}"/>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1B212A84-84D4-DE4E-AC44-B1AEFA7F5DFE}"/>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1B05AD34-5792-9648-86B3-AC060C4325C4}"/>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369" name="Freeform 368">
                <a:extLst>
                  <a:ext uri="{FF2B5EF4-FFF2-40B4-BE49-F238E27FC236}">
                    <a16:creationId xmlns:a16="http://schemas.microsoft.com/office/drawing/2014/main" id="{66DA995A-DBA1-924B-8F8C-DA2BB18D524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CC3F2E2A-BBCA-C540-9367-B61B19FFCD15}"/>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CB32F18C-F94D-EB4A-AA41-563FC0F75B41}"/>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771B022F-A7C7-B341-88C0-E9D53AF7BABA}"/>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373" name="Freeform 372">
                <a:extLst>
                  <a:ext uri="{FF2B5EF4-FFF2-40B4-BE49-F238E27FC236}">
                    <a16:creationId xmlns:a16="http://schemas.microsoft.com/office/drawing/2014/main" id="{AAA247AA-D6BE-1E42-A8C0-F841D5EC726F}"/>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74" name="Freeform 373">
                <a:extLst>
                  <a:ext uri="{FF2B5EF4-FFF2-40B4-BE49-F238E27FC236}">
                    <a16:creationId xmlns:a16="http://schemas.microsoft.com/office/drawing/2014/main" id="{C00323C8-1B9F-0E43-8CF1-1921FF01F0F2}"/>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375" name="Freeform 374">
                <a:extLst>
                  <a:ext uri="{FF2B5EF4-FFF2-40B4-BE49-F238E27FC236}">
                    <a16:creationId xmlns:a16="http://schemas.microsoft.com/office/drawing/2014/main" id="{3EF5DE92-D908-9C48-9E84-B2CB39280344}"/>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376" name="Freeform 375">
                <a:extLst>
                  <a:ext uri="{FF2B5EF4-FFF2-40B4-BE49-F238E27FC236}">
                    <a16:creationId xmlns:a16="http://schemas.microsoft.com/office/drawing/2014/main" id="{D94D5AE9-1D25-B046-9157-AFC81D5DCF33}"/>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72A49550-C01D-FD45-AE14-D0837DF79D1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378" name="Freeform 377">
                <a:extLst>
                  <a:ext uri="{FF2B5EF4-FFF2-40B4-BE49-F238E27FC236}">
                    <a16:creationId xmlns:a16="http://schemas.microsoft.com/office/drawing/2014/main" id="{82D09E2B-4216-CE44-9960-2F8A2D71CF96}"/>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B68C0AF-1F5B-3942-BED4-790DA68ECA91}"/>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0" name="Freeform 379">
                <a:extLst>
                  <a:ext uri="{FF2B5EF4-FFF2-40B4-BE49-F238E27FC236}">
                    <a16:creationId xmlns:a16="http://schemas.microsoft.com/office/drawing/2014/main" id="{74F3A330-7F5D-8A44-A2BA-D02F94FF2F98}"/>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1" name="Freeform 380">
                <a:extLst>
                  <a:ext uri="{FF2B5EF4-FFF2-40B4-BE49-F238E27FC236}">
                    <a16:creationId xmlns:a16="http://schemas.microsoft.com/office/drawing/2014/main" id="{2F00E999-22BF-1540-BD55-B9D80485CF4D}"/>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2" name="Freeform 381">
                <a:extLst>
                  <a:ext uri="{FF2B5EF4-FFF2-40B4-BE49-F238E27FC236}">
                    <a16:creationId xmlns:a16="http://schemas.microsoft.com/office/drawing/2014/main" id="{98447796-B9AC-A445-B127-7A8E34F26F14}"/>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99C2401C-F76F-1A46-A3B1-63AA3F3A150C}"/>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D449944F-0F14-674A-98F5-49A3CD7C9CF9}"/>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EF590C59-56D4-F84F-8068-C461854365B7}"/>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51D6D454-092B-3146-8F0D-7DC4FA7A791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BCC1C695-6A36-A049-9B47-B7CC5FFA5129}"/>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8D2635B1-D305-EC4F-AC5C-622143606192}"/>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14931AE5-68CF-584B-A940-C5A0CCDCDC1B}"/>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1BA6BBF8-EB5F-7048-BA08-8E39BA3B2028}"/>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7787C6E2-7779-BF40-8B66-662EE302E378}"/>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DA78537E-D9B2-D644-9165-0C8941CDEBDF}"/>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D64FC957-498E-8948-8EF9-3172DCFE1A6F}"/>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97CE22E4-9DF1-EA4D-B3FD-3CDED376E2BC}"/>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20CB0178-5E58-B74C-A2EF-AF65DA68543D}"/>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E7AF2A6F-0F1D-5B44-88E4-915B9BEAF72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D453628D-5C5F-8842-8D6E-DFD1B158B36C}"/>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E16258C9-44F6-4143-A61F-2B86FCACB5F2}"/>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9C026A52-F4F1-5E42-B390-CB63EFC7B78A}"/>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14D6D250-E28D-FA45-A79E-FC9342423C95}"/>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42030B73-2EC1-564D-A91D-61D9229E0A71}"/>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BC492D1F-5988-3746-85EA-93EA8544A70D}"/>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712C7D61-0D69-EF44-AC01-B71D939077F6}"/>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D90550C8-5F60-A74F-8940-695A357EF740}"/>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CDC88F76-907E-FA47-87B0-B4B6A77AAD13}"/>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14239466-A5A0-9248-99A0-1DCFECA68930}"/>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668D316D-487C-234D-A045-A2108BF0EAF2}"/>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096D1E4E-F9F2-784F-BE98-C3B616083AEF}"/>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8CC08416-4DA4-4442-A3B5-D59A47D815A3}"/>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98E76F71-8D44-B94B-9C1D-6E9033FFF5D1}"/>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8426DDEA-FA0B-EE4F-9F67-BDBF6D06C0EF}"/>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283EAC33-3866-F144-8631-AD625F02278A}"/>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B9CFF94C-42B4-2843-87B9-1BD30975273C}"/>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916EEC99-25EB-464B-9134-BC3C32E37AAE}"/>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0E4CBEDC-1A19-9C4E-95DF-16010E6F0AF6}"/>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EF812E78-1B22-CD40-A3D2-DFCDF068709F}"/>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5485291A-F1DB-EF42-9CF1-44CF3235E3FF}"/>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9F8FBC5B-2A44-E24B-BA63-0E6983513C88}"/>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532B7AD4-5E47-214C-9D51-84E3E51091E4}"/>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16C9F1F3-43D4-E24B-874B-89DBF44768C8}"/>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BA0ACBE3-3E2A-0242-95AD-98BC45162266}"/>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8B27643D-BBCB-C54F-9AD7-B71311EFDC35}"/>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DFFFB61B-E2F3-CA49-83BB-6B2B1E59CA23}"/>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25F08E9C-0F2E-BE4E-BA89-BB9D9FFD1312}"/>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0D2410FF-2B35-0E4E-BD67-C155C5738D12}"/>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23A08568-02AC-9C4F-885E-1DEA1F2950AB}"/>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99DDCFD2-9140-D340-BA16-916EBF1974AF}"/>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742622C2-74B4-0241-9ED9-6BEBE891274B}"/>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696" name="Freeform 695">
                <a:extLst>
                  <a:ext uri="{FF2B5EF4-FFF2-40B4-BE49-F238E27FC236}">
                    <a16:creationId xmlns:a16="http://schemas.microsoft.com/office/drawing/2014/main" id="{02C8BA50-2F51-3F43-8E1D-FDFFEF8F3A9D}"/>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697" name="Freeform 696">
                <a:extLst>
                  <a:ext uri="{FF2B5EF4-FFF2-40B4-BE49-F238E27FC236}">
                    <a16:creationId xmlns:a16="http://schemas.microsoft.com/office/drawing/2014/main" id="{E5430C4A-E6CA-AA4F-8B89-63D1CC84F266}"/>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698" name="Freeform 697">
                <a:extLst>
                  <a:ext uri="{FF2B5EF4-FFF2-40B4-BE49-F238E27FC236}">
                    <a16:creationId xmlns:a16="http://schemas.microsoft.com/office/drawing/2014/main" id="{836E2F43-743C-1E41-8333-6CF9B1CA80B1}"/>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a:p>
            </p:txBody>
          </p:sp>
          <p:sp>
            <p:nvSpPr>
              <p:cNvPr id="699" name="Freeform 698">
                <a:extLst>
                  <a:ext uri="{FF2B5EF4-FFF2-40B4-BE49-F238E27FC236}">
                    <a16:creationId xmlns:a16="http://schemas.microsoft.com/office/drawing/2014/main" id="{56A81E19-A08D-2B4B-A8E2-941CA466A37C}"/>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700" name="Freeform 699">
                <a:extLst>
                  <a:ext uri="{FF2B5EF4-FFF2-40B4-BE49-F238E27FC236}">
                    <a16:creationId xmlns:a16="http://schemas.microsoft.com/office/drawing/2014/main" id="{C5D6BC4D-6862-FD42-BCF1-859CB49618F4}"/>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D127B009-0D60-2842-95C5-CA850F5E49CA}"/>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3F61F0B6-4640-2447-A8D7-36E81A7C51DE}"/>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06818D4A-FB74-0245-A19D-226CDE55B1DE}"/>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04" name="Freeform 703">
                <a:extLst>
                  <a:ext uri="{FF2B5EF4-FFF2-40B4-BE49-F238E27FC236}">
                    <a16:creationId xmlns:a16="http://schemas.microsoft.com/office/drawing/2014/main" id="{936922D2-FA63-EA47-B11E-AAC16CE959A1}"/>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05" name="Freeform 704">
                <a:extLst>
                  <a:ext uri="{FF2B5EF4-FFF2-40B4-BE49-F238E27FC236}">
                    <a16:creationId xmlns:a16="http://schemas.microsoft.com/office/drawing/2014/main" id="{FD1988AE-EB1D-C449-9577-D7EE84E6AA4E}"/>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a:p>
            </p:txBody>
          </p:sp>
          <p:sp>
            <p:nvSpPr>
              <p:cNvPr id="706" name="Freeform 705">
                <a:extLst>
                  <a:ext uri="{FF2B5EF4-FFF2-40B4-BE49-F238E27FC236}">
                    <a16:creationId xmlns:a16="http://schemas.microsoft.com/office/drawing/2014/main" id="{3EB3382D-79F5-304F-B882-DEA9B1965E34}"/>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07" name="Freeform 706">
                <a:extLst>
                  <a:ext uri="{FF2B5EF4-FFF2-40B4-BE49-F238E27FC236}">
                    <a16:creationId xmlns:a16="http://schemas.microsoft.com/office/drawing/2014/main" id="{E03482E0-7B32-7140-AF33-9B8F5E0C94F6}"/>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708" name="Freeform 707">
                <a:extLst>
                  <a:ext uri="{FF2B5EF4-FFF2-40B4-BE49-F238E27FC236}">
                    <a16:creationId xmlns:a16="http://schemas.microsoft.com/office/drawing/2014/main" id="{066E7942-B8C3-4246-B17B-A19BBA95D5B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a:p>
            </p:txBody>
          </p:sp>
          <p:sp>
            <p:nvSpPr>
              <p:cNvPr id="709" name="Freeform 708">
                <a:extLst>
                  <a:ext uri="{FF2B5EF4-FFF2-40B4-BE49-F238E27FC236}">
                    <a16:creationId xmlns:a16="http://schemas.microsoft.com/office/drawing/2014/main" id="{7B317755-C231-3748-A3EB-D32A8F0A89C0}"/>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10" name="Freeform 709">
                <a:extLst>
                  <a:ext uri="{FF2B5EF4-FFF2-40B4-BE49-F238E27FC236}">
                    <a16:creationId xmlns:a16="http://schemas.microsoft.com/office/drawing/2014/main" id="{D323630E-16EE-9F44-85B6-287D24791A4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11" name="Freeform 710">
                <a:extLst>
                  <a:ext uri="{FF2B5EF4-FFF2-40B4-BE49-F238E27FC236}">
                    <a16:creationId xmlns:a16="http://schemas.microsoft.com/office/drawing/2014/main" id="{2DF6CC9F-E741-BF42-81E4-B8AFF1F00B23}"/>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712" name="Freeform 711">
                <a:extLst>
                  <a:ext uri="{FF2B5EF4-FFF2-40B4-BE49-F238E27FC236}">
                    <a16:creationId xmlns:a16="http://schemas.microsoft.com/office/drawing/2014/main" id="{B199B539-BD18-3B41-9A27-8B36BC38EB31}"/>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13" name="Freeform 712">
                <a:extLst>
                  <a:ext uri="{FF2B5EF4-FFF2-40B4-BE49-F238E27FC236}">
                    <a16:creationId xmlns:a16="http://schemas.microsoft.com/office/drawing/2014/main" id="{A2CB3F7C-0A43-9F45-BE33-E488355A8B91}"/>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14" name="Freeform 713">
                <a:extLst>
                  <a:ext uri="{FF2B5EF4-FFF2-40B4-BE49-F238E27FC236}">
                    <a16:creationId xmlns:a16="http://schemas.microsoft.com/office/drawing/2014/main" id="{91D1323A-9245-C246-94BF-C5869D144385}"/>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5" name="Freeform 714">
                <a:extLst>
                  <a:ext uri="{FF2B5EF4-FFF2-40B4-BE49-F238E27FC236}">
                    <a16:creationId xmlns:a16="http://schemas.microsoft.com/office/drawing/2014/main" id="{01FFF49A-7BA6-0E43-8DA2-7452B9812D47}"/>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a:p>
            </p:txBody>
          </p:sp>
          <p:sp>
            <p:nvSpPr>
              <p:cNvPr id="716" name="Freeform 715">
                <a:extLst>
                  <a:ext uri="{FF2B5EF4-FFF2-40B4-BE49-F238E27FC236}">
                    <a16:creationId xmlns:a16="http://schemas.microsoft.com/office/drawing/2014/main" id="{799EE1D9-3E5E-3B4B-8A8F-5B795ED7002A}"/>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a:p>
            </p:txBody>
          </p:sp>
          <p:sp>
            <p:nvSpPr>
              <p:cNvPr id="717" name="Freeform 716">
                <a:extLst>
                  <a:ext uri="{FF2B5EF4-FFF2-40B4-BE49-F238E27FC236}">
                    <a16:creationId xmlns:a16="http://schemas.microsoft.com/office/drawing/2014/main" id="{F4C2DB77-0A44-0346-876E-CB8C386B4D15}"/>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8" name="Freeform 717">
                <a:extLst>
                  <a:ext uri="{FF2B5EF4-FFF2-40B4-BE49-F238E27FC236}">
                    <a16:creationId xmlns:a16="http://schemas.microsoft.com/office/drawing/2014/main" id="{1DDECB3C-D347-1148-948F-05F097F1D8D9}"/>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19" name="Freeform 718">
                <a:extLst>
                  <a:ext uri="{FF2B5EF4-FFF2-40B4-BE49-F238E27FC236}">
                    <a16:creationId xmlns:a16="http://schemas.microsoft.com/office/drawing/2014/main" id="{770278CD-7D26-9E4B-9CD4-DB9600C1688B}"/>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94E21343-6020-D349-958B-D2A7DDA240EB}"/>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21" name="Freeform 720">
                <a:extLst>
                  <a:ext uri="{FF2B5EF4-FFF2-40B4-BE49-F238E27FC236}">
                    <a16:creationId xmlns:a16="http://schemas.microsoft.com/office/drawing/2014/main" id="{3C11D3F1-17BC-7843-B848-5DE8BCDBBA6E}"/>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a:p>
            </p:txBody>
          </p:sp>
          <p:sp>
            <p:nvSpPr>
              <p:cNvPr id="722" name="Freeform 721">
                <a:extLst>
                  <a:ext uri="{FF2B5EF4-FFF2-40B4-BE49-F238E27FC236}">
                    <a16:creationId xmlns:a16="http://schemas.microsoft.com/office/drawing/2014/main" id="{FF7D3A73-D826-D74C-A7C2-339B71B2F7CA}"/>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23" name="Freeform 722">
                <a:extLst>
                  <a:ext uri="{FF2B5EF4-FFF2-40B4-BE49-F238E27FC236}">
                    <a16:creationId xmlns:a16="http://schemas.microsoft.com/office/drawing/2014/main" id="{20CE57A5-EB93-F54C-A981-B0FDCB57BF5E}"/>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24" name="Freeform 723">
                <a:extLst>
                  <a:ext uri="{FF2B5EF4-FFF2-40B4-BE49-F238E27FC236}">
                    <a16:creationId xmlns:a16="http://schemas.microsoft.com/office/drawing/2014/main" id="{0BBE9A18-CADF-BE48-9166-042E3D20C2DC}"/>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25" name="Freeform 724">
                <a:extLst>
                  <a:ext uri="{FF2B5EF4-FFF2-40B4-BE49-F238E27FC236}">
                    <a16:creationId xmlns:a16="http://schemas.microsoft.com/office/drawing/2014/main" id="{8AC1C456-7F2E-D641-A738-37EA889FC960}"/>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726" name="Freeform 725">
                <a:extLst>
                  <a:ext uri="{FF2B5EF4-FFF2-40B4-BE49-F238E27FC236}">
                    <a16:creationId xmlns:a16="http://schemas.microsoft.com/office/drawing/2014/main" id="{6DBC71A8-91E8-1941-AA5C-DDE6997C1457}"/>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27" name="Freeform 726">
                <a:extLst>
                  <a:ext uri="{FF2B5EF4-FFF2-40B4-BE49-F238E27FC236}">
                    <a16:creationId xmlns:a16="http://schemas.microsoft.com/office/drawing/2014/main" id="{76854FFE-30FB-304C-A643-A5481D297A00}"/>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728" name="Freeform 727">
                <a:extLst>
                  <a:ext uri="{FF2B5EF4-FFF2-40B4-BE49-F238E27FC236}">
                    <a16:creationId xmlns:a16="http://schemas.microsoft.com/office/drawing/2014/main" id="{0A2C941A-7F4D-FC4D-BF5C-C6F34BB73FB9}"/>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29" name="Freeform 728">
                <a:extLst>
                  <a:ext uri="{FF2B5EF4-FFF2-40B4-BE49-F238E27FC236}">
                    <a16:creationId xmlns:a16="http://schemas.microsoft.com/office/drawing/2014/main" id="{CFFD294D-3E37-2247-84D7-8F7B61E60A78}"/>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30" name="Freeform 729">
                <a:extLst>
                  <a:ext uri="{FF2B5EF4-FFF2-40B4-BE49-F238E27FC236}">
                    <a16:creationId xmlns:a16="http://schemas.microsoft.com/office/drawing/2014/main" id="{9DEB7F78-B5D6-3E40-BD37-6D1E14AEAA2E}"/>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a:p>
            </p:txBody>
          </p:sp>
          <p:sp>
            <p:nvSpPr>
              <p:cNvPr id="731" name="Freeform 730">
                <a:extLst>
                  <a:ext uri="{FF2B5EF4-FFF2-40B4-BE49-F238E27FC236}">
                    <a16:creationId xmlns:a16="http://schemas.microsoft.com/office/drawing/2014/main" id="{1BE8B17A-F6F2-EB44-B117-E91B9FBED375}"/>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32" name="Freeform 731">
                <a:extLst>
                  <a:ext uri="{FF2B5EF4-FFF2-40B4-BE49-F238E27FC236}">
                    <a16:creationId xmlns:a16="http://schemas.microsoft.com/office/drawing/2014/main" id="{D353ACB1-227C-F64A-B8F2-812FD35ACBBB}"/>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33" name="Freeform 732">
                <a:extLst>
                  <a:ext uri="{FF2B5EF4-FFF2-40B4-BE49-F238E27FC236}">
                    <a16:creationId xmlns:a16="http://schemas.microsoft.com/office/drawing/2014/main" id="{9F05C352-9D09-7E42-AE34-27FCB12E4F3B}"/>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a:p>
            </p:txBody>
          </p:sp>
          <p:sp>
            <p:nvSpPr>
              <p:cNvPr id="734" name="Freeform 733">
                <a:extLst>
                  <a:ext uri="{FF2B5EF4-FFF2-40B4-BE49-F238E27FC236}">
                    <a16:creationId xmlns:a16="http://schemas.microsoft.com/office/drawing/2014/main" id="{8E917707-6913-0A42-A905-3BED604BFBD2}"/>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35" name="Freeform 734">
                <a:extLst>
                  <a:ext uri="{FF2B5EF4-FFF2-40B4-BE49-F238E27FC236}">
                    <a16:creationId xmlns:a16="http://schemas.microsoft.com/office/drawing/2014/main" id="{47F65C04-BB52-4D49-98AF-E0DE9A69C5C0}"/>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a:p>
            </p:txBody>
          </p:sp>
          <p:sp>
            <p:nvSpPr>
              <p:cNvPr id="736" name="Freeform 735">
                <a:extLst>
                  <a:ext uri="{FF2B5EF4-FFF2-40B4-BE49-F238E27FC236}">
                    <a16:creationId xmlns:a16="http://schemas.microsoft.com/office/drawing/2014/main" id="{CBB03F87-BC97-3541-8C92-C5539A7D5E01}"/>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a:p>
            </p:txBody>
          </p:sp>
          <p:sp>
            <p:nvSpPr>
              <p:cNvPr id="737" name="Freeform 736">
                <a:extLst>
                  <a:ext uri="{FF2B5EF4-FFF2-40B4-BE49-F238E27FC236}">
                    <a16:creationId xmlns:a16="http://schemas.microsoft.com/office/drawing/2014/main" id="{A76FD60E-AAB9-3648-B15A-371574264AD4}"/>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38" name="Freeform 737">
                <a:extLst>
                  <a:ext uri="{FF2B5EF4-FFF2-40B4-BE49-F238E27FC236}">
                    <a16:creationId xmlns:a16="http://schemas.microsoft.com/office/drawing/2014/main" id="{7DA73F96-2BF6-174C-B2FA-21BC427769B7}"/>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a:p>
            </p:txBody>
          </p:sp>
          <p:sp>
            <p:nvSpPr>
              <p:cNvPr id="739" name="Freeform 738">
                <a:extLst>
                  <a:ext uri="{FF2B5EF4-FFF2-40B4-BE49-F238E27FC236}">
                    <a16:creationId xmlns:a16="http://schemas.microsoft.com/office/drawing/2014/main" id="{EA80DF90-D18F-CE46-B341-AE7ED50CDDAC}"/>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a:p>
            </p:txBody>
          </p:sp>
          <p:sp>
            <p:nvSpPr>
              <p:cNvPr id="740" name="Freeform 739">
                <a:extLst>
                  <a:ext uri="{FF2B5EF4-FFF2-40B4-BE49-F238E27FC236}">
                    <a16:creationId xmlns:a16="http://schemas.microsoft.com/office/drawing/2014/main" id="{A804B310-AAB5-4440-BE42-9105B93279F4}"/>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a:p>
            </p:txBody>
          </p:sp>
          <p:sp>
            <p:nvSpPr>
              <p:cNvPr id="741" name="Freeform 740">
                <a:extLst>
                  <a:ext uri="{FF2B5EF4-FFF2-40B4-BE49-F238E27FC236}">
                    <a16:creationId xmlns:a16="http://schemas.microsoft.com/office/drawing/2014/main" id="{D1175436-F893-1147-8E79-D562CAE78A4E}"/>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a:p>
            </p:txBody>
          </p:sp>
          <p:sp>
            <p:nvSpPr>
              <p:cNvPr id="742" name="Freeform 741">
                <a:extLst>
                  <a:ext uri="{FF2B5EF4-FFF2-40B4-BE49-F238E27FC236}">
                    <a16:creationId xmlns:a16="http://schemas.microsoft.com/office/drawing/2014/main" id="{24DC617E-131B-3349-B693-7B1D57E84CF8}"/>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43" name="Freeform 742">
                <a:extLst>
                  <a:ext uri="{FF2B5EF4-FFF2-40B4-BE49-F238E27FC236}">
                    <a16:creationId xmlns:a16="http://schemas.microsoft.com/office/drawing/2014/main" id="{329D8CFA-7D39-4D4F-911E-4B0809B45BC4}"/>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a:p>
            </p:txBody>
          </p:sp>
          <p:sp>
            <p:nvSpPr>
              <p:cNvPr id="744" name="Freeform 743">
                <a:extLst>
                  <a:ext uri="{FF2B5EF4-FFF2-40B4-BE49-F238E27FC236}">
                    <a16:creationId xmlns:a16="http://schemas.microsoft.com/office/drawing/2014/main" id="{41421036-CEAF-4F4A-8ABA-AE62592CAA98}"/>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a:p>
            </p:txBody>
          </p:sp>
          <p:sp>
            <p:nvSpPr>
              <p:cNvPr id="745" name="Freeform 744">
                <a:extLst>
                  <a:ext uri="{FF2B5EF4-FFF2-40B4-BE49-F238E27FC236}">
                    <a16:creationId xmlns:a16="http://schemas.microsoft.com/office/drawing/2014/main" id="{49FA03C7-FE58-8645-B5E2-E551FAFED18C}"/>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a:p>
            </p:txBody>
          </p:sp>
          <p:sp>
            <p:nvSpPr>
              <p:cNvPr id="746" name="Freeform 745">
                <a:extLst>
                  <a:ext uri="{FF2B5EF4-FFF2-40B4-BE49-F238E27FC236}">
                    <a16:creationId xmlns:a16="http://schemas.microsoft.com/office/drawing/2014/main" id="{1B03406D-CEC9-6D44-A894-11A124A59B74}"/>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47" name="Freeform 746">
                <a:extLst>
                  <a:ext uri="{FF2B5EF4-FFF2-40B4-BE49-F238E27FC236}">
                    <a16:creationId xmlns:a16="http://schemas.microsoft.com/office/drawing/2014/main" id="{AA5B4292-B7F9-2C40-B83C-56E2D2CAF834}"/>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a:p>
            </p:txBody>
          </p:sp>
          <p:sp>
            <p:nvSpPr>
              <p:cNvPr id="748" name="Freeform 747">
                <a:extLst>
                  <a:ext uri="{FF2B5EF4-FFF2-40B4-BE49-F238E27FC236}">
                    <a16:creationId xmlns:a16="http://schemas.microsoft.com/office/drawing/2014/main" id="{74122C2A-10C3-AF4D-B1C3-658B21DFDA3C}"/>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49" name="Freeform 748">
                <a:extLst>
                  <a:ext uri="{FF2B5EF4-FFF2-40B4-BE49-F238E27FC236}">
                    <a16:creationId xmlns:a16="http://schemas.microsoft.com/office/drawing/2014/main" id="{76A26D85-02CB-5142-A704-9D35B276967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50" name="Freeform 749">
                <a:extLst>
                  <a:ext uri="{FF2B5EF4-FFF2-40B4-BE49-F238E27FC236}">
                    <a16:creationId xmlns:a16="http://schemas.microsoft.com/office/drawing/2014/main" id="{9BE8EA3C-B7F1-1E40-9B50-6E4580067554}"/>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a:p>
            </p:txBody>
          </p:sp>
          <p:sp>
            <p:nvSpPr>
              <p:cNvPr id="751" name="Freeform 750">
                <a:extLst>
                  <a:ext uri="{FF2B5EF4-FFF2-40B4-BE49-F238E27FC236}">
                    <a16:creationId xmlns:a16="http://schemas.microsoft.com/office/drawing/2014/main" id="{CF71E9A9-7C3E-6B4D-8325-25E002EF1FB3}"/>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52" name="Freeform 751">
                <a:extLst>
                  <a:ext uri="{FF2B5EF4-FFF2-40B4-BE49-F238E27FC236}">
                    <a16:creationId xmlns:a16="http://schemas.microsoft.com/office/drawing/2014/main" id="{83742187-D978-0346-9B44-53C3EE1A4125}"/>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a:p>
            </p:txBody>
          </p:sp>
          <p:sp>
            <p:nvSpPr>
              <p:cNvPr id="753" name="Freeform 752">
                <a:extLst>
                  <a:ext uri="{FF2B5EF4-FFF2-40B4-BE49-F238E27FC236}">
                    <a16:creationId xmlns:a16="http://schemas.microsoft.com/office/drawing/2014/main" id="{B3287162-649E-E147-9653-1C6E77AF4689}"/>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a:p>
            </p:txBody>
          </p:sp>
          <p:sp>
            <p:nvSpPr>
              <p:cNvPr id="754" name="Freeform 753">
                <a:extLst>
                  <a:ext uri="{FF2B5EF4-FFF2-40B4-BE49-F238E27FC236}">
                    <a16:creationId xmlns:a16="http://schemas.microsoft.com/office/drawing/2014/main" id="{05FA88F1-D5F7-2641-85A2-246F7C94B20B}"/>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a:p>
            </p:txBody>
          </p:sp>
          <p:sp>
            <p:nvSpPr>
              <p:cNvPr id="755" name="Freeform 754">
                <a:extLst>
                  <a:ext uri="{FF2B5EF4-FFF2-40B4-BE49-F238E27FC236}">
                    <a16:creationId xmlns:a16="http://schemas.microsoft.com/office/drawing/2014/main" id="{6DC0B725-C7E4-8448-8D5A-04D79DD278C3}"/>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a:p>
            </p:txBody>
          </p:sp>
          <p:sp>
            <p:nvSpPr>
              <p:cNvPr id="756" name="Freeform 755">
                <a:extLst>
                  <a:ext uri="{FF2B5EF4-FFF2-40B4-BE49-F238E27FC236}">
                    <a16:creationId xmlns:a16="http://schemas.microsoft.com/office/drawing/2014/main" id="{B19B669D-8A21-DD4F-8D6F-407F5F2574D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57" name="Freeform 756">
                <a:extLst>
                  <a:ext uri="{FF2B5EF4-FFF2-40B4-BE49-F238E27FC236}">
                    <a16:creationId xmlns:a16="http://schemas.microsoft.com/office/drawing/2014/main" id="{3212B1A6-4EB1-9F45-9B2F-4B98F952080A}"/>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758" name="Freeform 757">
                <a:extLst>
                  <a:ext uri="{FF2B5EF4-FFF2-40B4-BE49-F238E27FC236}">
                    <a16:creationId xmlns:a16="http://schemas.microsoft.com/office/drawing/2014/main" id="{042F3C24-3589-7046-860A-045D86731064}"/>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59" name="Freeform 758">
                <a:extLst>
                  <a:ext uri="{FF2B5EF4-FFF2-40B4-BE49-F238E27FC236}">
                    <a16:creationId xmlns:a16="http://schemas.microsoft.com/office/drawing/2014/main" id="{9BBD06CD-F390-7346-AEB6-6A19C5B8CB97}"/>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60" name="Freeform 759">
                <a:extLst>
                  <a:ext uri="{FF2B5EF4-FFF2-40B4-BE49-F238E27FC236}">
                    <a16:creationId xmlns:a16="http://schemas.microsoft.com/office/drawing/2014/main" id="{F8E042C6-61EB-BE4E-9927-B2674232B39C}"/>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a:p>
            </p:txBody>
          </p:sp>
          <p:sp>
            <p:nvSpPr>
              <p:cNvPr id="761" name="Freeform 760">
                <a:extLst>
                  <a:ext uri="{FF2B5EF4-FFF2-40B4-BE49-F238E27FC236}">
                    <a16:creationId xmlns:a16="http://schemas.microsoft.com/office/drawing/2014/main" id="{D88F4A56-FD74-994E-97D5-38F6FF3C3830}"/>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62" name="Freeform 761">
                <a:extLst>
                  <a:ext uri="{FF2B5EF4-FFF2-40B4-BE49-F238E27FC236}">
                    <a16:creationId xmlns:a16="http://schemas.microsoft.com/office/drawing/2014/main" id="{4F970036-4E0D-C444-9F8C-E360B5F98F67}"/>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763" name="Freeform 762">
                <a:extLst>
                  <a:ext uri="{FF2B5EF4-FFF2-40B4-BE49-F238E27FC236}">
                    <a16:creationId xmlns:a16="http://schemas.microsoft.com/office/drawing/2014/main" id="{37A04210-C4B7-704B-8B08-40A17EEC347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64" name="Freeform 763">
                <a:extLst>
                  <a:ext uri="{FF2B5EF4-FFF2-40B4-BE49-F238E27FC236}">
                    <a16:creationId xmlns:a16="http://schemas.microsoft.com/office/drawing/2014/main" id="{7F7E3FCC-D815-8549-9A2F-E6F6D8E846AA}"/>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65" name="Freeform 764">
                <a:extLst>
                  <a:ext uri="{FF2B5EF4-FFF2-40B4-BE49-F238E27FC236}">
                    <a16:creationId xmlns:a16="http://schemas.microsoft.com/office/drawing/2014/main" id="{3F2E4B4E-6FEC-AE4C-8341-DBA52E693FF6}"/>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66" name="Freeform 765">
                <a:extLst>
                  <a:ext uri="{FF2B5EF4-FFF2-40B4-BE49-F238E27FC236}">
                    <a16:creationId xmlns:a16="http://schemas.microsoft.com/office/drawing/2014/main" id="{0087FEBA-9973-4642-BF04-29F33663C1BD}"/>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67" name="Freeform 766">
                <a:extLst>
                  <a:ext uri="{FF2B5EF4-FFF2-40B4-BE49-F238E27FC236}">
                    <a16:creationId xmlns:a16="http://schemas.microsoft.com/office/drawing/2014/main" id="{A4D8982A-AB8C-0E40-9984-030BBA025E8C}"/>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68" name="Freeform 767">
                <a:extLst>
                  <a:ext uri="{FF2B5EF4-FFF2-40B4-BE49-F238E27FC236}">
                    <a16:creationId xmlns:a16="http://schemas.microsoft.com/office/drawing/2014/main" id="{0928E80E-CC92-1042-A9B9-A1650B09A873}"/>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a:p>
            </p:txBody>
          </p:sp>
          <p:sp>
            <p:nvSpPr>
              <p:cNvPr id="769" name="Freeform 768">
                <a:extLst>
                  <a:ext uri="{FF2B5EF4-FFF2-40B4-BE49-F238E27FC236}">
                    <a16:creationId xmlns:a16="http://schemas.microsoft.com/office/drawing/2014/main" id="{B7BBF233-480F-DD46-A527-B268F7CEA90B}"/>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70" name="Freeform 769">
                <a:extLst>
                  <a:ext uri="{FF2B5EF4-FFF2-40B4-BE49-F238E27FC236}">
                    <a16:creationId xmlns:a16="http://schemas.microsoft.com/office/drawing/2014/main" id="{B1941BF3-2DE0-5649-A63E-E8F84C6D4464}"/>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771" name="Freeform 770">
                <a:extLst>
                  <a:ext uri="{FF2B5EF4-FFF2-40B4-BE49-F238E27FC236}">
                    <a16:creationId xmlns:a16="http://schemas.microsoft.com/office/drawing/2014/main" id="{D7AF4F22-AB75-904C-BB81-D1275B8E5A74}"/>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a:p>
            </p:txBody>
          </p:sp>
          <p:sp>
            <p:nvSpPr>
              <p:cNvPr id="772" name="Freeform 771">
                <a:extLst>
                  <a:ext uri="{FF2B5EF4-FFF2-40B4-BE49-F238E27FC236}">
                    <a16:creationId xmlns:a16="http://schemas.microsoft.com/office/drawing/2014/main" id="{217AF57A-30F0-7F45-B9BA-085B473FF4F9}"/>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D794137D-3F35-9E4B-8B07-9B748FF05F61}"/>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74" name="Freeform 773">
                <a:extLst>
                  <a:ext uri="{FF2B5EF4-FFF2-40B4-BE49-F238E27FC236}">
                    <a16:creationId xmlns:a16="http://schemas.microsoft.com/office/drawing/2014/main" id="{31DBEC79-4EE9-6B4D-A6A0-859DF80FF15B}"/>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75" name="Freeform 774">
                <a:extLst>
                  <a:ext uri="{FF2B5EF4-FFF2-40B4-BE49-F238E27FC236}">
                    <a16:creationId xmlns:a16="http://schemas.microsoft.com/office/drawing/2014/main" id="{CA6FED2B-FAE5-A54D-823D-66AD22C344CB}"/>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B08C39BA-332A-984A-B71A-3C27DE656C44}"/>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77" name="Freeform 776">
                <a:extLst>
                  <a:ext uri="{FF2B5EF4-FFF2-40B4-BE49-F238E27FC236}">
                    <a16:creationId xmlns:a16="http://schemas.microsoft.com/office/drawing/2014/main" id="{01E70474-D247-9247-8B6E-D4E5D0815B5F}"/>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17937DC3-0F0B-104D-8D76-F480E511D477}"/>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a:p>
            </p:txBody>
          </p:sp>
          <p:sp>
            <p:nvSpPr>
              <p:cNvPr id="779" name="Freeform 778">
                <a:extLst>
                  <a:ext uri="{FF2B5EF4-FFF2-40B4-BE49-F238E27FC236}">
                    <a16:creationId xmlns:a16="http://schemas.microsoft.com/office/drawing/2014/main" id="{11363DBB-944B-7845-98CA-AD2366DE2385}"/>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80" name="Freeform 779">
                <a:extLst>
                  <a:ext uri="{FF2B5EF4-FFF2-40B4-BE49-F238E27FC236}">
                    <a16:creationId xmlns:a16="http://schemas.microsoft.com/office/drawing/2014/main" id="{4F86A9BE-0D87-F044-AB58-AF2F2D98390D}"/>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81" name="Freeform 780">
                <a:extLst>
                  <a:ext uri="{FF2B5EF4-FFF2-40B4-BE49-F238E27FC236}">
                    <a16:creationId xmlns:a16="http://schemas.microsoft.com/office/drawing/2014/main" id="{25A12D92-F978-924E-B1E9-F3200BD66A13}"/>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a:p>
            </p:txBody>
          </p:sp>
          <p:sp>
            <p:nvSpPr>
              <p:cNvPr id="782" name="Freeform 781">
                <a:extLst>
                  <a:ext uri="{FF2B5EF4-FFF2-40B4-BE49-F238E27FC236}">
                    <a16:creationId xmlns:a16="http://schemas.microsoft.com/office/drawing/2014/main" id="{3F084ACD-E33E-7C4B-8AFC-063D24452E04}"/>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F01E7BB1-4B42-8F49-8E32-E1E82024EBE6}"/>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84" name="Freeform 783">
                <a:extLst>
                  <a:ext uri="{FF2B5EF4-FFF2-40B4-BE49-F238E27FC236}">
                    <a16:creationId xmlns:a16="http://schemas.microsoft.com/office/drawing/2014/main" id="{EB87E2EC-7DFA-2D4B-8908-497906B7EDE2}"/>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85" name="Freeform 784">
                <a:extLst>
                  <a:ext uri="{FF2B5EF4-FFF2-40B4-BE49-F238E27FC236}">
                    <a16:creationId xmlns:a16="http://schemas.microsoft.com/office/drawing/2014/main" id="{90F18B0A-9149-C64A-B7A3-0031DC94A241}"/>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a:p>
            </p:txBody>
          </p:sp>
          <p:sp>
            <p:nvSpPr>
              <p:cNvPr id="786" name="Freeform 785">
                <a:extLst>
                  <a:ext uri="{FF2B5EF4-FFF2-40B4-BE49-F238E27FC236}">
                    <a16:creationId xmlns:a16="http://schemas.microsoft.com/office/drawing/2014/main" id="{FDC32706-60C2-DE49-9846-37874E31EAFD}"/>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702247EF-69C1-8643-840B-B52F29FAC626}"/>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a:p>
            </p:txBody>
          </p:sp>
          <p:sp>
            <p:nvSpPr>
              <p:cNvPr id="788" name="Freeform 787">
                <a:extLst>
                  <a:ext uri="{FF2B5EF4-FFF2-40B4-BE49-F238E27FC236}">
                    <a16:creationId xmlns:a16="http://schemas.microsoft.com/office/drawing/2014/main" id="{CEA67B0B-A469-8044-811B-CAD1CCD589D7}"/>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96007D2B-47E0-8444-8E2F-27EF13452BEB}"/>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a:p>
            </p:txBody>
          </p:sp>
          <p:sp>
            <p:nvSpPr>
              <p:cNvPr id="790" name="Freeform 789">
                <a:extLst>
                  <a:ext uri="{FF2B5EF4-FFF2-40B4-BE49-F238E27FC236}">
                    <a16:creationId xmlns:a16="http://schemas.microsoft.com/office/drawing/2014/main" id="{CB3E628C-08B0-6941-BE3E-7B25B41106E0}"/>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AED3F0E9-1919-A94C-BB23-629959FC6D01}"/>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a:p>
            </p:txBody>
          </p:sp>
          <p:sp>
            <p:nvSpPr>
              <p:cNvPr id="792" name="Freeform 791">
                <a:extLst>
                  <a:ext uri="{FF2B5EF4-FFF2-40B4-BE49-F238E27FC236}">
                    <a16:creationId xmlns:a16="http://schemas.microsoft.com/office/drawing/2014/main" id="{AE5FAE81-DB4C-2245-A058-3FFB6B8E64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a:p>
            </p:txBody>
          </p:sp>
          <p:sp>
            <p:nvSpPr>
              <p:cNvPr id="793" name="Freeform 792">
                <a:extLst>
                  <a:ext uri="{FF2B5EF4-FFF2-40B4-BE49-F238E27FC236}">
                    <a16:creationId xmlns:a16="http://schemas.microsoft.com/office/drawing/2014/main" id="{4630A0D5-AA39-4142-BB93-B011434C3662}"/>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a:p>
            </p:txBody>
          </p:sp>
        </p:grpSp>
      </p:grpSp>
      <p:sp>
        <p:nvSpPr>
          <p:cNvPr id="951" name="Text Placeholder 32">
            <a:extLst>
              <a:ext uri="{FF2B5EF4-FFF2-40B4-BE49-F238E27FC236}">
                <a16:creationId xmlns:a16="http://schemas.microsoft.com/office/drawing/2014/main" id="{5B25CC80-B1CE-B74C-877E-AE820AED9FCB}"/>
              </a:ext>
            </a:extLst>
          </p:cNvPr>
          <p:cNvSpPr>
            <a:spLocks noGrp="1"/>
          </p:cNvSpPr>
          <p:nvPr>
            <p:ph type="body" sz="quarter" idx="46" hasCustomPrompt="1"/>
          </p:nvPr>
        </p:nvSpPr>
        <p:spPr>
          <a:xfrm>
            <a:off x="844450" y="5750295"/>
            <a:ext cx="3305169" cy="134123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p:ph type="body" sz="quarter" idx="47" hasCustomPrompt="1"/>
          </p:nvPr>
        </p:nvSpPr>
        <p:spPr>
          <a:xfrm>
            <a:off x="826414" y="4974104"/>
            <a:ext cx="3314083" cy="743603"/>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953" name="Straight Connector 952">
            <a:extLst>
              <a:ext uri="{FF2B5EF4-FFF2-40B4-BE49-F238E27FC236}">
                <a16:creationId xmlns:a16="http://schemas.microsoft.com/office/drawing/2014/main" id="{C109B14D-FD01-974B-9848-7E7F60016584}"/>
              </a:ext>
            </a:extLst>
          </p:cNvPr>
          <p:cNvCxnSpPr>
            <a:cxnSpLocks/>
          </p:cNvCxnSpPr>
          <p:nvPr userDrawn="1"/>
        </p:nvCxnSpPr>
        <p:spPr>
          <a:xfrm>
            <a:off x="941441" y="5449250"/>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954" name="Text Placeholder 32">
            <a:extLst>
              <a:ext uri="{FF2B5EF4-FFF2-40B4-BE49-F238E27FC236}">
                <a16:creationId xmlns:a16="http://schemas.microsoft.com/office/drawing/2014/main" id="{45BFBF0F-1A14-2142-AE4B-91B163FD85A8}"/>
              </a:ext>
            </a:extLst>
          </p:cNvPr>
          <p:cNvSpPr>
            <a:spLocks noGrp="1"/>
          </p:cNvSpPr>
          <p:nvPr>
            <p:ph type="body" sz="quarter" idx="32" hasCustomPrompt="1"/>
          </p:nvPr>
        </p:nvSpPr>
        <p:spPr>
          <a:xfrm>
            <a:off x="844450" y="7202573"/>
            <a:ext cx="3305169" cy="2349433"/>
          </a:xfrm>
        </p:spPr>
        <p:txBody>
          <a:bodyPr numCol="2"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p:ph type="body" sz="quarter" idx="13" hasCustomPrompt="1"/>
          </p:nvPr>
        </p:nvSpPr>
        <p:spPr>
          <a:xfrm>
            <a:off x="4598094" y="5673007"/>
            <a:ext cx="2678062" cy="606266"/>
          </a:xfrm>
        </p:spPr>
        <p:txBody>
          <a:bodyPr>
            <a:noAutofit/>
          </a:bodyPr>
          <a:lstStyle>
            <a:lvl1pPr marL="0" indent="0" algn="l">
              <a:lnSpc>
                <a:spcPct val="100000"/>
              </a:lnSpc>
              <a:spcBef>
                <a:spcPts val="0"/>
              </a:spcBef>
              <a:buNone/>
              <a:defRPr sz="22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What’s Inside…</a:t>
            </a:r>
            <a:endParaRPr lang="en-US" dirty="0"/>
          </a:p>
        </p:txBody>
      </p:sp>
      <p:sp>
        <p:nvSpPr>
          <p:cNvPr id="957" name="Text Placeholder 32">
            <a:extLst>
              <a:ext uri="{FF2B5EF4-FFF2-40B4-BE49-F238E27FC236}">
                <a16:creationId xmlns:a16="http://schemas.microsoft.com/office/drawing/2014/main" id="{14453E36-43B2-A742-AAE1-1D6615402456}"/>
              </a:ext>
            </a:extLst>
          </p:cNvPr>
          <p:cNvSpPr>
            <a:spLocks noGrp="1"/>
          </p:cNvSpPr>
          <p:nvPr>
            <p:ph type="body" sz="quarter" idx="48" hasCustomPrompt="1"/>
          </p:nvPr>
        </p:nvSpPr>
        <p:spPr>
          <a:xfrm>
            <a:off x="324903" y="1171956"/>
            <a:ext cx="1066605" cy="411620"/>
          </a:xfrm>
        </p:spPr>
        <p:txBody>
          <a:bodyPr anchor="ctr">
            <a:noAutofit/>
          </a:bodyPr>
          <a:lstStyle>
            <a:lvl1pPr marL="0" indent="0" algn="l">
              <a:buNone/>
              <a:defRPr sz="10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ISSUE 1</a:t>
            </a:r>
            <a:endParaRPr lang="en-US" dirty="0"/>
          </a:p>
        </p:txBody>
      </p:sp>
      <p:pic>
        <p:nvPicPr>
          <p:cNvPr id="428" name="Picture 427" descr="Logo&#10;&#10;Description automatically generated">
            <a:extLst>
              <a:ext uri="{FF2B5EF4-FFF2-40B4-BE49-F238E27FC236}">
                <a16:creationId xmlns:a16="http://schemas.microsoft.com/office/drawing/2014/main" id="{6AE5A4B0-6FE4-5C4D-9941-40418F0C5EA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598094" y="318657"/>
            <a:ext cx="2293943" cy="1174406"/>
          </a:xfrm>
          <a:prstGeom prst="rect">
            <a:avLst/>
          </a:prstGeom>
        </p:spPr>
      </p:pic>
      <p:grpSp>
        <p:nvGrpSpPr>
          <p:cNvPr id="320" name="Graphic 4">
            <a:extLst>
              <a:ext uri="{FF2B5EF4-FFF2-40B4-BE49-F238E27FC236}">
                <a16:creationId xmlns:a16="http://schemas.microsoft.com/office/drawing/2014/main" id="{6DAB6AE4-7077-2346-BFEF-66FC2749C781}"/>
              </a:ext>
            </a:extLst>
          </p:cNvPr>
          <p:cNvGrpSpPr/>
          <p:nvPr/>
        </p:nvGrpSpPr>
        <p:grpSpPr>
          <a:xfrm>
            <a:off x="1280252" y="10082066"/>
            <a:ext cx="2443266" cy="158969"/>
            <a:chOff x="5110187" y="5455349"/>
            <a:chExt cx="824832" cy="53667"/>
          </a:xfrm>
          <a:solidFill>
            <a:srgbClr val="FFFFFF"/>
          </a:solidFill>
        </p:grpSpPr>
        <p:sp>
          <p:nvSpPr>
            <p:cNvPr id="394" name="Freeform 393">
              <a:extLst>
                <a:ext uri="{FF2B5EF4-FFF2-40B4-BE49-F238E27FC236}">
                  <a16:creationId xmlns:a16="http://schemas.microsoft.com/office/drawing/2014/main" id="{868CEE4F-A776-1F41-8D23-C07F1D9CF7D9}"/>
                </a:ext>
              </a:extLst>
            </p:cNvPr>
            <p:cNvSpPr/>
            <p:nvPr/>
          </p:nvSpPr>
          <p:spPr>
            <a:xfrm>
              <a:off x="5110187"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F77ED613-8964-784E-9F75-E664A4417B7E}"/>
                </a:ext>
              </a:extLst>
            </p:cNvPr>
            <p:cNvSpPr/>
            <p:nvPr/>
          </p:nvSpPr>
          <p:spPr>
            <a:xfrm>
              <a:off x="516423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45912F22-6E93-7C4E-B2FB-EB25FCA87F7E}"/>
                </a:ext>
              </a:extLst>
            </p:cNvPr>
            <p:cNvSpPr/>
            <p:nvPr/>
          </p:nvSpPr>
          <p:spPr>
            <a:xfrm>
              <a:off x="521789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B47A32DB-0A3B-5A4A-B7A1-93C7D887F00F}"/>
                </a:ext>
              </a:extLst>
            </p:cNvPr>
            <p:cNvSpPr/>
            <p:nvPr/>
          </p:nvSpPr>
          <p:spPr>
            <a:xfrm>
              <a:off x="5275767"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93DA86DD-12AD-694C-A4F6-437AD728ADFC}"/>
                </a:ext>
              </a:extLst>
            </p:cNvPr>
            <p:cNvSpPr/>
            <p:nvPr/>
          </p:nvSpPr>
          <p:spPr>
            <a:xfrm>
              <a:off x="5292248"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1"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5" y="0"/>
                    <a:pt x="14948" y="0"/>
                  </a:cubicBezTo>
                  <a:cubicBezTo>
                    <a:pt x="19548" y="0"/>
                    <a:pt x="23764" y="1150"/>
                    <a:pt x="28363" y="3067"/>
                  </a:cubicBezTo>
                  <a:lnTo>
                    <a:pt x="25297" y="10350"/>
                  </a:lnTo>
                  <a:cubicBezTo>
                    <a:pt x="23380" y="9584"/>
                    <a:pt x="21464" y="8817"/>
                    <a:pt x="19931" y="8433"/>
                  </a:cubicBezTo>
                  <a:cubicBezTo>
                    <a:pt x="18398" y="8050"/>
                    <a:pt x="16481"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0"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C15D18CB-CEBE-4D41-B25B-51D09882D557}"/>
                </a:ext>
              </a:extLst>
            </p:cNvPr>
            <p:cNvSpPr/>
            <p:nvPr/>
          </p:nvSpPr>
          <p:spPr>
            <a:xfrm>
              <a:off x="5328660" y="5468766"/>
              <a:ext cx="57109" cy="39101"/>
            </a:xfrm>
            <a:custGeom>
              <a:avLst/>
              <a:gdLst>
                <a:gd name="connsiteX0" fmla="*/ 34113 w 57109"/>
                <a:gd name="connsiteY0" fmla="*/ 39101 h 39101"/>
                <a:gd name="connsiteX1" fmla="*/ 23764 w 57109"/>
                <a:gd name="connsiteY1" fmla="*/ 39101 h 39101"/>
                <a:gd name="connsiteX2" fmla="*/ 23764 w 57109"/>
                <a:gd name="connsiteY2" fmla="*/ 16867 h 39101"/>
                <a:gd name="connsiteX3" fmla="*/ 22231 w 57109"/>
                <a:gd name="connsiteY3" fmla="*/ 10734 h 39101"/>
                <a:gd name="connsiteX4" fmla="*/ 18015 w 57109"/>
                <a:gd name="connsiteY4" fmla="*/ 8817 h 39101"/>
                <a:gd name="connsiteX5" fmla="*/ 12265 w 57109"/>
                <a:gd name="connsiteY5" fmla="*/ 11884 h 39101"/>
                <a:gd name="connsiteX6" fmla="*/ 10349 w 57109"/>
                <a:gd name="connsiteY6" fmla="*/ 21467 h 39101"/>
                <a:gd name="connsiteX7" fmla="*/ 10349 w 57109"/>
                <a:gd name="connsiteY7" fmla="*/ 39101 h 39101"/>
                <a:gd name="connsiteX8" fmla="*/ 0 w 57109"/>
                <a:gd name="connsiteY8" fmla="*/ 39101 h 39101"/>
                <a:gd name="connsiteX9" fmla="*/ 0 w 57109"/>
                <a:gd name="connsiteY9" fmla="*/ 1150 h 39101"/>
                <a:gd name="connsiteX10" fmla="*/ 8049 w 57109"/>
                <a:gd name="connsiteY10" fmla="*/ 1150 h 39101"/>
                <a:gd name="connsiteX11" fmla="*/ 9582 w 57109"/>
                <a:gd name="connsiteY11" fmla="*/ 6133 h 39101"/>
                <a:gd name="connsiteX12" fmla="*/ 9965 w 57109"/>
                <a:gd name="connsiteY12" fmla="*/ 6133 h 39101"/>
                <a:gd name="connsiteX13" fmla="*/ 14182 w 57109"/>
                <a:gd name="connsiteY13" fmla="*/ 1917 h 39101"/>
                <a:gd name="connsiteX14" fmla="*/ 20698 w 57109"/>
                <a:gd name="connsiteY14" fmla="*/ 383 h 39101"/>
                <a:gd name="connsiteX15" fmla="*/ 32196 w 57109"/>
                <a:gd name="connsiteY15" fmla="*/ 5750 h 39101"/>
                <a:gd name="connsiteX16" fmla="*/ 32963 w 57109"/>
                <a:gd name="connsiteY16" fmla="*/ 5750 h 39101"/>
                <a:gd name="connsiteX17" fmla="*/ 37562 w 57109"/>
                <a:gd name="connsiteY17" fmla="*/ 1533 h 39101"/>
                <a:gd name="connsiteX18" fmla="*/ 44078 w 57109"/>
                <a:gd name="connsiteY18" fmla="*/ 0 h 39101"/>
                <a:gd name="connsiteX19" fmla="*/ 53660 w 57109"/>
                <a:gd name="connsiteY19" fmla="*/ 3450 h 39101"/>
                <a:gd name="connsiteX20" fmla="*/ 57110 w 57109"/>
                <a:gd name="connsiteY20" fmla="*/ 14184 h 39101"/>
                <a:gd name="connsiteX21" fmla="*/ 57110 w 57109"/>
                <a:gd name="connsiteY21" fmla="*/ 38718 h 39101"/>
                <a:gd name="connsiteX22" fmla="*/ 46761 w 57109"/>
                <a:gd name="connsiteY22" fmla="*/ 38718 h 39101"/>
                <a:gd name="connsiteX23" fmla="*/ 46761 w 57109"/>
                <a:gd name="connsiteY23" fmla="*/ 16484 h 39101"/>
                <a:gd name="connsiteX24" fmla="*/ 45228 w 57109"/>
                <a:gd name="connsiteY24" fmla="*/ 10351 h 39101"/>
                <a:gd name="connsiteX25" fmla="*/ 41012 w 57109"/>
                <a:gd name="connsiteY25" fmla="*/ 8434 h 39101"/>
                <a:gd name="connsiteX26" fmla="*/ 35262 w 57109"/>
                <a:gd name="connsiteY26" fmla="*/ 11117 h 39101"/>
                <a:gd name="connsiteX27" fmla="*/ 33346 w 57109"/>
                <a:gd name="connsiteY27" fmla="*/ 19550 h 39101"/>
                <a:gd name="connsiteX28" fmla="*/ 33346 w 57109"/>
                <a:gd name="connsiteY28" fmla="*/ 39101 h 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9" h="39101">
                  <a:moveTo>
                    <a:pt x="34113" y="39101"/>
                  </a:moveTo>
                  <a:lnTo>
                    <a:pt x="23764" y="39101"/>
                  </a:lnTo>
                  <a:lnTo>
                    <a:pt x="23764" y="16867"/>
                  </a:lnTo>
                  <a:cubicBezTo>
                    <a:pt x="23764" y="14184"/>
                    <a:pt x="23381" y="12267"/>
                    <a:pt x="22231" y="10734"/>
                  </a:cubicBezTo>
                  <a:cubicBezTo>
                    <a:pt x="21081" y="9200"/>
                    <a:pt x="19931" y="8817"/>
                    <a:pt x="18015" y="8817"/>
                  </a:cubicBezTo>
                  <a:cubicBezTo>
                    <a:pt x="15331" y="8817"/>
                    <a:pt x="13415" y="9967"/>
                    <a:pt x="12265" y="11884"/>
                  </a:cubicBezTo>
                  <a:cubicBezTo>
                    <a:pt x="11115" y="13800"/>
                    <a:pt x="10349" y="16867"/>
                    <a:pt x="10349" y="21467"/>
                  </a:cubicBezTo>
                  <a:lnTo>
                    <a:pt x="10349" y="39101"/>
                  </a:lnTo>
                  <a:lnTo>
                    <a:pt x="0" y="39101"/>
                  </a:lnTo>
                  <a:lnTo>
                    <a:pt x="0" y="1150"/>
                  </a:lnTo>
                  <a:lnTo>
                    <a:pt x="8049" y="1150"/>
                  </a:lnTo>
                  <a:lnTo>
                    <a:pt x="9582" y="6133"/>
                  </a:lnTo>
                  <a:lnTo>
                    <a:pt x="9965" y="6133"/>
                  </a:lnTo>
                  <a:cubicBezTo>
                    <a:pt x="11115" y="4217"/>
                    <a:pt x="12265" y="3067"/>
                    <a:pt x="14182" y="1917"/>
                  </a:cubicBezTo>
                  <a:cubicBezTo>
                    <a:pt x="16098" y="767"/>
                    <a:pt x="18398" y="383"/>
                    <a:pt x="20698" y="383"/>
                  </a:cubicBezTo>
                  <a:cubicBezTo>
                    <a:pt x="26447" y="383"/>
                    <a:pt x="30280" y="2300"/>
                    <a:pt x="32196" y="5750"/>
                  </a:cubicBezTo>
                  <a:lnTo>
                    <a:pt x="32963" y="5750"/>
                  </a:lnTo>
                  <a:cubicBezTo>
                    <a:pt x="34113" y="3833"/>
                    <a:pt x="35646" y="2684"/>
                    <a:pt x="37562" y="1533"/>
                  </a:cubicBezTo>
                  <a:cubicBezTo>
                    <a:pt x="39478" y="383"/>
                    <a:pt x="41778" y="0"/>
                    <a:pt x="44078" y="0"/>
                  </a:cubicBezTo>
                  <a:cubicBezTo>
                    <a:pt x="48294" y="0"/>
                    <a:pt x="51744" y="1150"/>
                    <a:pt x="53660" y="3450"/>
                  </a:cubicBezTo>
                  <a:cubicBezTo>
                    <a:pt x="55577" y="5750"/>
                    <a:pt x="57110" y="9200"/>
                    <a:pt x="57110" y="14184"/>
                  </a:cubicBezTo>
                  <a:lnTo>
                    <a:pt x="57110" y="38718"/>
                  </a:lnTo>
                  <a:lnTo>
                    <a:pt x="46761" y="38718"/>
                  </a:lnTo>
                  <a:lnTo>
                    <a:pt x="46761" y="16484"/>
                  </a:lnTo>
                  <a:cubicBezTo>
                    <a:pt x="46761" y="13800"/>
                    <a:pt x="46378" y="11884"/>
                    <a:pt x="45228" y="10351"/>
                  </a:cubicBezTo>
                  <a:cubicBezTo>
                    <a:pt x="44078" y="8817"/>
                    <a:pt x="42928" y="8434"/>
                    <a:pt x="41012" y="8434"/>
                  </a:cubicBezTo>
                  <a:cubicBezTo>
                    <a:pt x="38329" y="8434"/>
                    <a:pt x="36412" y="9200"/>
                    <a:pt x="35262" y="11117"/>
                  </a:cubicBezTo>
                  <a:cubicBezTo>
                    <a:pt x="34113" y="13034"/>
                    <a:pt x="33346" y="15717"/>
                    <a:pt x="33346" y="19550"/>
                  </a:cubicBezTo>
                  <a:lnTo>
                    <a:pt x="33346" y="39101"/>
                  </a:lnTo>
                  <a:close/>
                </a:path>
              </a:pathLst>
            </a:custGeom>
            <a:solidFill>
              <a:srgbClr val="FFFFFF"/>
            </a:solidFill>
            <a:ln w="3832" cap="flat">
              <a:noFill/>
              <a:prstDash val="solid"/>
              <a:miter/>
            </a:ln>
          </p:spPr>
          <p:txBody>
            <a:bodyPr rtlCol="0" anchor="ctr"/>
            <a:lstStyle/>
            <a:p>
              <a:endParaRPr lang="en-US"/>
            </a:p>
          </p:txBody>
        </p:sp>
        <p:sp>
          <p:nvSpPr>
            <p:cNvPr id="407" name="Freeform 406">
              <a:extLst>
                <a:ext uri="{FF2B5EF4-FFF2-40B4-BE49-F238E27FC236}">
                  <a16:creationId xmlns:a16="http://schemas.microsoft.com/office/drawing/2014/main" id="{A1CBF988-E591-4E4D-9189-DFE5B3DF9646}"/>
                </a:ext>
              </a:extLst>
            </p:cNvPr>
            <p:cNvSpPr/>
            <p:nvPr/>
          </p:nvSpPr>
          <p:spPr>
            <a:xfrm>
              <a:off x="5394969" y="5469533"/>
              <a:ext cx="34879" cy="39100"/>
            </a:xfrm>
            <a:custGeom>
              <a:avLst/>
              <a:gdLst>
                <a:gd name="connsiteX0" fmla="*/ 19164 w 34879"/>
                <a:gd name="connsiteY0" fmla="*/ 39101 h 39100"/>
                <a:gd name="connsiteX1" fmla="*/ 4983 w 34879"/>
                <a:gd name="connsiteY1" fmla="*/ 34117 h 39100"/>
                <a:gd name="connsiteX2" fmla="*/ 0 w 34879"/>
                <a:gd name="connsiteY2" fmla="*/ 19934 h 39100"/>
                <a:gd name="connsiteX3" fmla="*/ 4599 w 34879"/>
                <a:gd name="connsiteY3" fmla="*/ 5366 h 39100"/>
                <a:gd name="connsiteX4" fmla="*/ 17631 w 34879"/>
                <a:gd name="connsiteY4" fmla="*/ 0 h 39100"/>
                <a:gd name="connsiteX5" fmla="*/ 30280 w 34879"/>
                <a:gd name="connsiteY5" fmla="*/ 4600 h 39100"/>
                <a:gd name="connsiteX6" fmla="*/ 34879 w 34879"/>
                <a:gd name="connsiteY6" fmla="*/ 17250 h 39100"/>
                <a:gd name="connsiteX7" fmla="*/ 34879 w 34879"/>
                <a:gd name="connsiteY7" fmla="*/ 22234 h 39100"/>
                <a:gd name="connsiteX8" fmla="*/ 10349 w 34879"/>
                <a:gd name="connsiteY8" fmla="*/ 22234 h 39100"/>
                <a:gd name="connsiteX9" fmla="*/ 13032 w 34879"/>
                <a:gd name="connsiteY9" fmla="*/ 29134 h 39100"/>
                <a:gd name="connsiteX10" fmla="*/ 19931 w 34879"/>
                <a:gd name="connsiteY10" fmla="*/ 31434 h 39100"/>
                <a:gd name="connsiteX11" fmla="*/ 26447 w 34879"/>
                <a:gd name="connsiteY11" fmla="*/ 30667 h 39100"/>
                <a:gd name="connsiteX12" fmla="*/ 32963 w 34879"/>
                <a:gd name="connsiteY12" fmla="*/ 28367 h 39100"/>
                <a:gd name="connsiteX13" fmla="*/ 32963 w 34879"/>
                <a:gd name="connsiteY13" fmla="*/ 36418 h 39100"/>
                <a:gd name="connsiteX14" fmla="*/ 27213 w 34879"/>
                <a:gd name="connsiteY14" fmla="*/ 38334 h 39100"/>
                <a:gd name="connsiteX15" fmla="*/ 19164 w 34879"/>
                <a:gd name="connsiteY15" fmla="*/ 39101 h 39100"/>
                <a:gd name="connsiteX16" fmla="*/ 17631 w 34879"/>
                <a:gd name="connsiteY16" fmla="*/ 7283 h 39100"/>
                <a:gd name="connsiteX17" fmla="*/ 12649 w 34879"/>
                <a:gd name="connsiteY17" fmla="*/ 9200 h 39100"/>
                <a:gd name="connsiteX18" fmla="*/ 10349 w 34879"/>
                <a:gd name="connsiteY18" fmla="*/ 14950 h 39100"/>
                <a:gd name="connsiteX19" fmla="*/ 24914 w 34879"/>
                <a:gd name="connsiteY19" fmla="*/ 14950 h 39100"/>
                <a:gd name="connsiteX20" fmla="*/ 22997 w 34879"/>
                <a:gd name="connsiteY20" fmla="*/ 9200 h 39100"/>
                <a:gd name="connsiteX21" fmla="*/ 17631 w 34879"/>
                <a:gd name="connsiteY21" fmla="*/ 7283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79" h="39100">
                  <a:moveTo>
                    <a:pt x="19164" y="39101"/>
                  </a:moveTo>
                  <a:cubicBezTo>
                    <a:pt x="13032" y="39101"/>
                    <a:pt x="8432" y="37567"/>
                    <a:pt x="4983" y="34117"/>
                  </a:cubicBezTo>
                  <a:cubicBezTo>
                    <a:pt x="1533" y="30667"/>
                    <a:pt x="0" y="26067"/>
                    <a:pt x="0" y="19934"/>
                  </a:cubicBezTo>
                  <a:cubicBezTo>
                    <a:pt x="0" y="13417"/>
                    <a:pt x="1533" y="8817"/>
                    <a:pt x="4599" y="5366"/>
                  </a:cubicBezTo>
                  <a:cubicBezTo>
                    <a:pt x="7666" y="1917"/>
                    <a:pt x="12265" y="0"/>
                    <a:pt x="17631" y="0"/>
                  </a:cubicBezTo>
                  <a:cubicBezTo>
                    <a:pt x="22997" y="0"/>
                    <a:pt x="27213" y="1533"/>
                    <a:pt x="30280" y="4600"/>
                  </a:cubicBezTo>
                  <a:cubicBezTo>
                    <a:pt x="33346" y="7667"/>
                    <a:pt x="34879" y="11884"/>
                    <a:pt x="34879" y="17250"/>
                  </a:cubicBezTo>
                  <a:lnTo>
                    <a:pt x="34879" y="22234"/>
                  </a:lnTo>
                  <a:lnTo>
                    <a:pt x="10349" y="22234"/>
                  </a:lnTo>
                  <a:cubicBezTo>
                    <a:pt x="10349" y="25301"/>
                    <a:pt x="11499" y="27600"/>
                    <a:pt x="13032" y="29134"/>
                  </a:cubicBezTo>
                  <a:cubicBezTo>
                    <a:pt x="14565" y="30667"/>
                    <a:pt x="16865" y="31434"/>
                    <a:pt x="19931" y="31434"/>
                  </a:cubicBezTo>
                  <a:cubicBezTo>
                    <a:pt x="22231" y="31434"/>
                    <a:pt x="24530" y="31051"/>
                    <a:pt x="26447" y="30667"/>
                  </a:cubicBezTo>
                  <a:cubicBezTo>
                    <a:pt x="28363" y="30284"/>
                    <a:pt x="30663" y="29517"/>
                    <a:pt x="32963" y="28367"/>
                  </a:cubicBezTo>
                  <a:lnTo>
                    <a:pt x="32963" y="36418"/>
                  </a:lnTo>
                  <a:cubicBezTo>
                    <a:pt x="31046" y="37184"/>
                    <a:pt x="29130" y="37951"/>
                    <a:pt x="27213" y="38334"/>
                  </a:cubicBezTo>
                  <a:cubicBezTo>
                    <a:pt x="24530" y="38718"/>
                    <a:pt x="21847" y="39101"/>
                    <a:pt x="19164" y="39101"/>
                  </a:cubicBezTo>
                  <a:close/>
                  <a:moveTo>
                    <a:pt x="17631" y="7283"/>
                  </a:moveTo>
                  <a:cubicBezTo>
                    <a:pt x="15331" y="7283"/>
                    <a:pt x="13798" y="8050"/>
                    <a:pt x="12649" y="9200"/>
                  </a:cubicBezTo>
                  <a:cubicBezTo>
                    <a:pt x="11499" y="10350"/>
                    <a:pt x="10732" y="12650"/>
                    <a:pt x="10349" y="14950"/>
                  </a:cubicBezTo>
                  <a:lnTo>
                    <a:pt x="24914" y="14950"/>
                  </a:lnTo>
                  <a:cubicBezTo>
                    <a:pt x="24914" y="12267"/>
                    <a:pt x="24147" y="10350"/>
                    <a:pt x="22997" y="9200"/>
                  </a:cubicBezTo>
                  <a:cubicBezTo>
                    <a:pt x="21847" y="8050"/>
                    <a:pt x="19931" y="7283"/>
                    <a:pt x="17631" y="7283"/>
                  </a:cubicBezTo>
                  <a:close/>
                </a:path>
              </a:pathLst>
            </a:custGeom>
            <a:solidFill>
              <a:srgbClr val="FFFFFF"/>
            </a:solidFill>
            <a:ln w="3832"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FD300F18-B1B2-C445-8F16-8A4A5F4015FC}"/>
                </a:ext>
              </a:extLst>
            </p:cNvPr>
            <p:cNvSpPr/>
            <p:nvPr/>
          </p:nvSpPr>
          <p:spPr>
            <a:xfrm>
              <a:off x="5435597" y="5469916"/>
              <a:ext cx="30662" cy="39100"/>
            </a:xfrm>
            <a:custGeom>
              <a:avLst/>
              <a:gdLst>
                <a:gd name="connsiteX0" fmla="*/ 17631 w 30662"/>
                <a:gd name="connsiteY0" fmla="*/ 38718 h 39100"/>
                <a:gd name="connsiteX1" fmla="*/ 0 w 30662"/>
                <a:gd name="connsiteY1" fmla="*/ 19550 h 39100"/>
                <a:gd name="connsiteX2" fmla="*/ 4983 w 30662"/>
                <a:gd name="connsiteY2" fmla="*/ 4983 h 39100"/>
                <a:gd name="connsiteX3" fmla="*/ 18781 w 30662"/>
                <a:gd name="connsiteY3" fmla="*/ 0 h 39100"/>
                <a:gd name="connsiteX4" fmla="*/ 30663 w 30662"/>
                <a:gd name="connsiteY4" fmla="*/ 2683 h 39100"/>
                <a:gd name="connsiteX5" fmla="*/ 27597 w 30662"/>
                <a:gd name="connsiteY5" fmla="*/ 10733 h 39100"/>
                <a:gd name="connsiteX6" fmla="*/ 22997 w 30662"/>
                <a:gd name="connsiteY6" fmla="*/ 9200 h 39100"/>
                <a:gd name="connsiteX7" fmla="*/ 18781 w 30662"/>
                <a:gd name="connsiteY7" fmla="*/ 8433 h 39100"/>
                <a:gd name="connsiteX8" fmla="*/ 10732 w 30662"/>
                <a:gd name="connsiteY8" fmla="*/ 19934 h 39100"/>
                <a:gd name="connsiteX9" fmla="*/ 18781 w 30662"/>
                <a:gd name="connsiteY9" fmla="*/ 31051 h 39100"/>
                <a:gd name="connsiteX10" fmla="*/ 24147 w 30662"/>
                <a:gd name="connsiteY10" fmla="*/ 30284 h 39100"/>
                <a:gd name="connsiteX11" fmla="*/ 29130 w 30662"/>
                <a:gd name="connsiteY11" fmla="*/ 27984 h 39100"/>
                <a:gd name="connsiteX12" fmla="*/ 29130 w 30662"/>
                <a:gd name="connsiteY12" fmla="*/ 36801 h 39100"/>
                <a:gd name="connsiteX13" fmla="*/ 24147 w 30662"/>
                <a:gd name="connsiteY13" fmla="*/ 39101 h 39100"/>
                <a:gd name="connsiteX14" fmla="*/ 17631 w 30662"/>
                <a:gd name="connsiteY14" fmla="*/ 38718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2" h="39100">
                  <a:moveTo>
                    <a:pt x="17631" y="38718"/>
                  </a:moveTo>
                  <a:cubicBezTo>
                    <a:pt x="5749" y="38718"/>
                    <a:pt x="0" y="32201"/>
                    <a:pt x="0" y="19550"/>
                  </a:cubicBezTo>
                  <a:cubicBezTo>
                    <a:pt x="0" y="13034"/>
                    <a:pt x="1533" y="8050"/>
                    <a:pt x="4983" y="4983"/>
                  </a:cubicBezTo>
                  <a:cubicBezTo>
                    <a:pt x="8049" y="1533"/>
                    <a:pt x="12648" y="0"/>
                    <a:pt x="18781" y="0"/>
                  </a:cubicBezTo>
                  <a:cubicBezTo>
                    <a:pt x="22997" y="0"/>
                    <a:pt x="27213" y="766"/>
                    <a:pt x="30663" y="2683"/>
                  </a:cubicBezTo>
                  <a:lnTo>
                    <a:pt x="27597" y="10733"/>
                  </a:lnTo>
                  <a:cubicBezTo>
                    <a:pt x="26063" y="9967"/>
                    <a:pt x="24530" y="9584"/>
                    <a:pt x="22997" y="9200"/>
                  </a:cubicBezTo>
                  <a:cubicBezTo>
                    <a:pt x="21464" y="8817"/>
                    <a:pt x="20314" y="8433"/>
                    <a:pt x="18781" y="8433"/>
                  </a:cubicBezTo>
                  <a:cubicBezTo>
                    <a:pt x="13415" y="8433"/>
                    <a:pt x="10732" y="12267"/>
                    <a:pt x="10732" y="19934"/>
                  </a:cubicBezTo>
                  <a:cubicBezTo>
                    <a:pt x="10732" y="27217"/>
                    <a:pt x="13415" y="31051"/>
                    <a:pt x="18781" y="31051"/>
                  </a:cubicBezTo>
                  <a:cubicBezTo>
                    <a:pt x="20697" y="31051"/>
                    <a:pt x="22614" y="30667"/>
                    <a:pt x="24147" y="30284"/>
                  </a:cubicBezTo>
                  <a:cubicBezTo>
                    <a:pt x="25680" y="29900"/>
                    <a:pt x="27597" y="28751"/>
                    <a:pt x="29130" y="27984"/>
                  </a:cubicBezTo>
                  <a:lnTo>
                    <a:pt x="29130" y="36801"/>
                  </a:lnTo>
                  <a:cubicBezTo>
                    <a:pt x="27597" y="37951"/>
                    <a:pt x="25680" y="38718"/>
                    <a:pt x="24147" y="39101"/>
                  </a:cubicBezTo>
                  <a:cubicBezTo>
                    <a:pt x="22231" y="38334"/>
                    <a:pt x="19931" y="38718"/>
                    <a:pt x="17631" y="38718"/>
                  </a:cubicBezTo>
                  <a:close/>
                </a:path>
              </a:pathLst>
            </a:custGeom>
            <a:solidFill>
              <a:srgbClr val="FFFFFF"/>
            </a:solidFill>
            <a:ln w="3832"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C57D3472-4ED4-E842-975D-C0EBE884CAD0}"/>
                </a:ext>
              </a:extLst>
            </p:cNvPr>
            <p:cNvSpPr/>
            <p:nvPr/>
          </p:nvSpPr>
          <p:spPr>
            <a:xfrm>
              <a:off x="5473159" y="5469533"/>
              <a:ext cx="24530" cy="38717"/>
            </a:xfrm>
            <a:custGeom>
              <a:avLst/>
              <a:gdLst>
                <a:gd name="connsiteX0" fmla="*/ 21081 w 24530"/>
                <a:gd name="connsiteY0" fmla="*/ 0 h 38717"/>
                <a:gd name="connsiteX1" fmla="*/ 24530 w 24530"/>
                <a:gd name="connsiteY1" fmla="*/ 383 h 38717"/>
                <a:gd name="connsiteX2" fmla="*/ 23764 w 24530"/>
                <a:gd name="connsiteY2" fmla="*/ 9967 h 38717"/>
                <a:gd name="connsiteX3" fmla="*/ 20698 w 24530"/>
                <a:gd name="connsiteY3" fmla="*/ 9584 h 38717"/>
                <a:gd name="connsiteX4" fmla="*/ 13032 w 24530"/>
                <a:gd name="connsiteY4" fmla="*/ 12267 h 38717"/>
                <a:gd name="connsiteX5" fmla="*/ 10349 w 24530"/>
                <a:gd name="connsiteY5" fmla="*/ 19550 h 38717"/>
                <a:gd name="connsiteX6" fmla="*/ 10349 w 24530"/>
                <a:gd name="connsiteY6" fmla="*/ 38718 h 38717"/>
                <a:gd name="connsiteX7" fmla="*/ 0 w 24530"/>
                <a:gd name="connsiteY7" fmla="*/ 38718 h 38717"/>
                <a:gd name="connsiteX8" fmla="*/ 0 w 24530"/>
                <a:gd name="connsiteY8" fmla="*/ 766 h 38717"/>
                <a:gd name="connsiteX9" fmla="*/ 7666 w 24530"/>
                <a:gd name="connsiteY9" fmla="*/ 766 h 38717"/>
                <a:gd name="connsiteX10" fmla="*/ 9199 w 24530"/>
                <a:gd name="connsiteY10" fmla="*/ 7283 h 38717"/>
                <a:gd name="connsiteX11" fmla="*/ 9582 w 24530"/>
                <a:gd name="connsiteY11" fmla="*/ 7283 h 38717"/>
                <a:gd name="connsiteX12" fmla="*/ 14182 w 24530"/>
                <a:gd name="connsiteY12" fmla="*/ 2300 h 38717"/>
                <a:gd name="connsiteX13" fmla="*/ 21081 w 24530"/>
                <a:gd name="connsiteY13" fmla="*/ 0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0" h="38717">
                  <a:moveTo>
                    <a:pt x="21081" y="0"/>
                  </a:moveTo>
                  <a:cubicBezTo>
                    <a:pt x="22614" y="0"/>
                    <a:pt x="23764" y="0"/>
                    <a:pt x="24530" y="383"/>
                  </a:cubicBezTo>
                  <a:lnTo>
                    <a:pt x="23764" y="9967"/>
                  </a:lnTo>
                  <a:cubicBezTo>
                    <a:pt x="22997" y="9584"/>
                    <a:pt x="21847" y="9584"/>
                    <a:pt x="20698" y="9584"/>
                  </a:cubicBezTo>
                  <a:cubicBezTo>
                    <a:pt x="17248" y="9584"/>
                    <a:pt x="14948" y="10350"/>
                    <a:pt x="13032" y="12267"/>
                  </a:cubicBezTo>
                  <a:cubicBezTo>
                    <a:pt x="11115" y="13800"/>
                    <a:pt x="10349" y="16483"/>
                    <a:pt x="10349" y="19550"/>
                  </a:cubicBezTo>
                  <a:lnTo>
                    <a:pt x="10349" y="38718"/>
                  </a:lnTo>
                  <a:lnTo>
                    <a:pt x="0" y="38718"/>
                  </a:lnTo>
                  <a:lnTo>
                    <a:pt x="0" y="766"/>
                  </a:lnTo>
                  <a:lnTo>
                    <a:pt x="7666" y="766"/>
                  </a:lnTo>
                  <a:lnTo>
                    <a:pt x="9199" y="7283"/>
                  </a:lnTo>
                  <a:lnTo>
                    <a:pt x="9582" y="7283"/>
                  </a:lnTo>
                  <a:cubicBezTo>
                    <a:pt x="10732" y="4983"/>
                    <a:pt x="12265" y="3450"/>
                    <a:pt x="14182" y="2300"/>
                  </a:cubicBezTo>
                  <a:cubicBezTo>
                    <a:pt x="16098" y="1150"/>
                    <a:pt x="18781" y="0"/>
                    <a:pt x="21081" y="0"/>
                  </a:cubicBezTo>
                  <a:close/>
                </a:path>
              </a:pathLst>
            </a:custGeom>
            <a:solidFill>
              <a:srgbClr val="FFFFFF"/>
            </a:solidFill>
            <a:ln w="3832"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6F0BB1F6-3741-134B-9498-EFEDF74F851E}"/>
                </a:ext>
              </a:extLst>
            </p:cNvPr>
            <p:cNvSpPr/>
            <p:nvPr/>
          </p:nvSpPr>
          <p:spPr>
            <a:xfrm>
              <a:off x="5504205"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7CC7AB09-79DD-8E43-91B6-A157D4464700}"/>
                </a:ext>
              </a:extLst>
            </p:cNvPr>
            <p:cNvSpPr/>
            <p:nvPr/>
          </p:nvSpPr>
          <p:spPr>
            <a:xfrm>
              <a:off x="5523370"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CA7C78C4-19CA-9742-9690-04DA852785F0}"/>
                </a:ext>
              </a:extLst>
            </p:cNvPr>
            <p:cNvSpPr/>
            <p:nvPr/>
          </p:nvSpPr>
          <p:spPr>
            <a:xfrm>
              <a:off x="5559782"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F68069F7-A202-6840-8432-064D80E71E86}"/>
                </a:ext>
              </a:extLst>
            </p:cNvPr>
            <p:cNvSpPr/>
            <p:nvPr/>
          </p:nvSpPr>
          <p:spPr>
            <a:xfrm>
              <a:off x="5578946"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91607787-FDCC-DB46-B698-42FD010E55EA}"/>
                </a:ext>
              </a:extLst>
            </p:cNvPr>
            <p:cNvSpPr/>
            <p:nvPr/>
          </p:nvSpPr>
          <p:spPr>
            <a:xfrm>
              <a:off x="5612292" y="5461866"/>
              <a:ext cx="26063" cy="46384"/>
            </a:xfrm>
            <a:custGeom>
              <a:avLst/>
              <a:gdLst>
                <a:gd name="connsiteX0" fmla="*/ 19548 w 26063"/>
                <a:gd name="connsiteY0" fmla="*/ 38334 h 46384"/>
                <a:gd name="connsiteX1" fmla="*/ 26063 w 26063"/>
                <a:gd name="connsiteY1" fmla="*/ 37184 h 46384"/>
                <a:gd name="connsiteX2" fmla="*/ 26063 w 26063"/>
                <a:gd name="connsiteY2" fmla="*/ 44851 h 46384"/>
                <a:gd name="connsiteX3" fmla="*/ 16481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3 w 26063"/>
                <a:gd name="connsiteY13" fmla="*/ 8050 h 46384"/>
                <a:gd name="connsiteX14" fmla="*/ 26063 w 26063"/>
                <a:gd name="connsiteY14" fmla="*/ 15717 h 46384"/>
                <a:gd name="connsiteX15" fmla="*/ 15331 w 26063"/>
                <a:gd name="connsiteY15" fmla="*/ 15717 h 46384"/>
                <a:gd name="connsiteX16" fmla="*/ 15331 w 26063"/>
                <a:gd name="connsiteY16" fmla="*/ 34117 h 46384"/>
                <a:gd name="connsiteX17" fmla="*/ 16481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3" y="37184"/>
                  </a:cubicBezTo>
                  <a:lnTo>
                    <a:pt x="26063" y="44851"/>
                  </a:lnTo>
                  <a:cubicBezTo>
                    <a:pt x="23381" y="46001"/>
                    <a:pt x="20314" y="46384"/>
                    <a:pt x="16481"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3" y="8050"/>
                  </a:lnTo>
                  <a:lnTo>
                    <a:pt x="26063" y="15717"/>
                  </a:lnTo>
                  <a:lnTo>
                    <a:pt x="15331" y="15717"/>
                  </a:lnTo>
                  <a:lnTo>
                    <a:pt x="15331" y="34117"/>
                  </a:lnTo>
                  <a:cubicBezTo>
                    <a:pt x="15331" y="35651"/>
                    <a:pt x="15715" y="36801"/>
                    <a:pt x="16481" y="37184"/>
                  </a:cubicBezTo>
                  <a:cubicBezTo>
                    <a:pt x="16865" y="38334"/>
                    <a:pt x="18015" y="38334"/>
                    <a:pt x="19548" y="38334"/>
                  </a:cubicBezTo>
                  <a:close/>
                </a:path>
              </a:pathLst>
            </a:custGeom>
            <a:solidFill>
              <a:srgbClr val="FFFFFF"/>
            </a:solidFill>
            <a:ln w="3832"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F32DB83B-5374-7D44-ADCD-D5C3E9495E91}"/>
                </a:ext>
              </a:extLst>
            </p:cNvPr>
            <p:cNvSpPr/>
            <p:nvPr/>
          </p:nvSpPr>
          <p:spPr>
            <a:xfrm>
              <a:off x="5643338" y="5469916"/>
              <a:ext cx="36795" cy="39100"/>
            </a:xfrm>
            <a:custGeom>
              <a:avLst/>
              <a:gdLst>
                <a:gd name="connsiteX0" fmla="*/ 36795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5 w 36795"/>
                <a:gd name="connsiteY10" fmla="*/ 19167 h 39100"/>
                <a:gd name="connsiteX11" fmla="*/ 10732 w 36795"/>
                <a:gd name="connsiteY11" fmla="*/ 19167 h 39100"/>
                <a:gd name="connsiteX12" fmla="*/ 12648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5" y="19167"/>
                  </a:moveTo>
                  <a:cubicBezTo>
                    <a:pt x="36795" y="25301"/>
                    <a:pt x="35262" y="30284"/>
                    <a:pt x="31813" y="33734"/>
                  </a:cubicBezTo>
                  <a:cubicBezTo>
                    <a:pt x="28746" y="37184"/>
                    <a:pt x="24147" y="39101"/>
                    <a:pt x="18398" y="39101"/>
                  </a:cubicBezTo>
                  <a:cubicBezTo>
                    <a:pt x="14948" y="39101"/>
                    <a:pt x="11499" y="38334"/>
                    <a:pt x="8816" y="36801"/>
                  </a:cubicBezTo>
                  <a:cubicBezTo>
                    <a:pt x="6132" y="35267"/>
                    <a:pt x="3833" y="32967"/>
                    <a:pt x="2300" y="29900"/>
                  </a:cubicBezTo>
                  <a:cubicBezTo>
                    <a:pt x="766" y="26834"/>
                    <a:pt x="0" y="23384"/>
                    <a:pt x="0" y="19550"/>
                  </a:cubicBezTo>
                  <a:cubicBezTo>
                    <a:pt x="0" y="13417"/>
                    <a:pt x="1533" y="8433"/>
                    <a:pt x="4983" y="4983"/>
                  </a:cubicBezTo>
                  <a:cubicBezTo>
                    <a:pt x="8049" y="1533"/>
                    <a:pt x="12648" y="0"/>
                    <a:pt x="18398" y="0"/>
                  </a:cubicBezTo>
                  <a:cubicBezTo>
                    <a:pt x="21847" y="0"/>
                    <a:pt x="25297" y="766"/>
                    <a:pt x="27980" y="2300"/>
                  </a:cubicBezTo>
                  <a:cubicBezTo>
                    <a:pt x="30663" y="3833"/>
                    <a:pt x="32963" y="6133"/>
                    <a:pt x="34496" y="9200"/>
                  </a:cubicBezTo>
                  <a:cubicBezTo>
                    <a:pt x="36029" y="12267"/>
                    <a:pt x="36795" y="14950"/>
                    <a:pt x="36795" y="19167"/>
                  </a:cubicBezTo>
                  <a:close/>
                  <a:moveTo>
                    <a:pt x="10732" y="19167"/>
                  </a:moveTo>
                  <a:cubicBezTo>
                    <a:pt x="10732" y="23001"/>
                    <a:pt x="11499" y="25684"/>
                    <a:pt x="12648" y="27600"/>
                  </a:cubicBezTo>
                  <a:cubicBezTo>
                    <a:pt x="13798" y="29517"/>
                    <a:pt x="15715" y="30284"/>
                    <a:pt x="18781" y="30284"/>
                  </a:cubicBezTo>
                  <a:cubicBezTo>
                    <a:pt x="21464" y="30284"/>
                    <a:pt x="23380" y="29517"/>
                    <a:pt x="24530" y="27600"/>
                  </a:cubicBezTo>
                  <a:cubicBezTo>
                    <a:pt x="25680" y="25684"/>
                    <a:pt x="26447" y="23001"/>
                    <a:pt x="26447" y="19167"/>
                  </a:cubicBezTo>
                  <a:cubicBezTo>
                    <a:pt x="26447" y="15334"/>
                    <a:pt x="25680" y="12650"/>
                    <a:pt x="24530" y="10733"/>
                  </a:cubicBezTo>
                  <a:cubicBezTo>
                    <a:pt x="23380"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7F89BC7A-FE6B-7E41-9345-8D3BA35CB765}"/>
                </a:ext>
              </a:extLst>
            </p:cNvPr>
            <p:cNvSpPr/>
            <p:nvPr/>
          </p:nvSpPr>
          <p:spPr>
            <a:xfrm>
              <a:off x="5686266" y="5469916"/>
              <a:ext cx="36795" cy="39100"/>
            </a:xfrm>
            <a:custGeom>
              <a:avLst/>
              <a:gdLst>
                <a:gd name="connsiteX0" fmla="*/ 36796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6 w 36795"/>
                <a:gd name="connsiteY10" fmla="*/ 19167 h 39100"/>
                <a:gd name="connsiteX11" fmla="*/ 10732 w 36795"/>
                <a:gd name="connsiteY11" fmla="*/ 19167 h 39100"/>
                <a:gd name="connsiteX12" fmla="*/ 12649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6" y="19167"/>
                  </a:moveTo>
                  <a:cubicBezTo>
                    <a:pt x="36796" y="25301"/>
                    <a:pt x="35262" y="30284"/>
                    <a:pt x="31813" y="33734"/>
                  </a:cubicBezTo>
                  <a:cubicBezTo>
                    <a:pt x="28746" y="37184"/>
                    <a:pt x="24147" y="39101"/>
                    <a:pt x="18398" y="39101"/>
                  </a:cubicBezTo>
                  <a:cubicBezTo>
                    <a:pt x="14948" y="39101"/>
                    <a:pt x="11499" y="38334"/>
                    <a:pt x="8816" y="36801"/>
                  </a:cubicBezTo>
                  <a:cubicBezTo>
                    <a:pt x="6133" y="35267"/>
                    <a:pt x="3833" y="32967"/>
                    <a:pt x="2300" y="29900"/>
                  </a:cubicBezTo>
                  <a:cubicBezTo>
                    <a:pt x="767" y="26834"/>
                    <a:pt x="0" y="23384"/>
                    <a:pt x="0" y="19550"/>
                  </a:cubicBezTo>
                  <a:cubicBezTo>
                    <a:pt x="0" y="13417"/>
                    <a:pt x="1533" y="8433"/>
                    <a:pt x="4983" y="4983"/>
                  </a:cubicBezTo>
                  <a:cubicBezTo>
                    <a:pt x="8049" y="1533"/>
                    <a:pt x="12649" y="0"/>
                    <a:pt x="18398" y="0"/>
                  </a:cubicBezTo>
                  <a:cubicBezTo>
                    <a:pt x="21847" y="0"/>
                    <a:pt x="25297" y="766"/>
                    <a:pt x="27980" y="2300"/>
                  </a:cubicBezTo>
                  <a:cubicBezTo>
                    <a:pt x="30663" y="3833"/>
                    <a:pt x="32963" y="6133"/>
                    <a:pt x="34496" y="9200"/>
                  </a:cubicBezTo>
                  <a:cubicBezTo>
                    <a:pt x="36029" y="12267"/>
                    <a:pt x="36796" y="14950"/>
                    <a:pt x="36796" y="19167"/>
                  </a:cubicBezTo>
                  <a:close/>
                  <a:moveTo>
                    <a:pt x="10732" y="19167"/>
                  </a:moveTo>
                  <a:cubicBezTo>
                    <a:pt x="10732" y="23001"/>
                    <a:pt x="11499" y="25684"/>
                    <a:pt x="12649" y="27600"/>
                  </a:cubicBezTo>
                  <a:cubicBezTo>
                    <a:pt x="13798" y="29517"/>
                    <a:pt x="15715" y="30284"/>
                    <a:pt x="18781" y="30284"/>
                  </a:cubicBezTo>
                  <a:cubicBezTo>
                    <a:pt x="21464" y="30284"/>
                    <a:pt x="23381" y="29517"/>
                    <a:pt x="24530" y="27600"/>
                  </a:cubicBezTo>
                  <a:cubicBezTo>
                    <a:pt x="25680" y="25684"/>
                    <a:pt x="26447" y="23001"/>
                    <a:pt x="26447" y="19167"/>
                  </a:cubicBezTo>
                  <a:cubicBezTo>
                    <a:pt x="26447" y="15334"/>
                    <a:pt x="25680" y="12650"/>
                    <a:pt x="24530" y="10733"/>
                  </a:cubicBezTo>
                  <a:cubicBezTo>
                    <a:pt x="23381"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143ADFA4-7360-A24C-8A75-8839D003C459}"/>
                </a:ext>
              </a:extLst>
            </p:cNvPr>
            <p:cNvSpPr/>
            <p:nvPr/>
          </p:nvSpPr>
          <p:spPr>
            <a:xfrm>
              <a:off x="5731494" y="5455349"/>
              <a:ext cx="10348" cy="52518"/>
            </a:xfrm>
            <a:custGeom>
              <a:avLst/>
              <a:gdLst>
                <a:gd name="connsiteX0" fmla="*/ 10349 w 10348"/>
                <a:gd name="connsiteY0" fmla="*/ 52518 h 52518"/>
                <a:gd name="connsiteX1" fmla="*/ 0 w 10348"/>
                <a:gd name="connsiteY1" fmla="*/ 52518 h 52518"/>
                <a:gd name="connsiteX2" fmla="*/ 0 w 10348"/>
                <a:gd name="connsiteY2" fmla="*/ 0 h 52518"/>
                <a:gd name="connsiteX3" fmla="*/ 10349 w 10348"/>
                <a:gd name="connsiteY3" fmla="*/ 0 h 52518"/>
                <a:gd name="connsiteX4" fmla="*/ 10349 w 10348"/>
                <a:gd name="connsiteY4" fmla="*/ 52518 h 5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 h="52518">
                  <a:moveTo>
                    <a:pt x="10349" y="52518"/>
                  </a:moveTo>
                  <a:lnTo>
                    <a:pt x="0" y="52518"/>
                  </a:lnTo>
                  <a:lnTo>
                    <a:pt x="0" y="0"/>
                  </a:lnTo>
                  <a:lnTo>
                    <a:pt x="10349" y="0"/>
                  </a:lnTo>
                  <a:lnTo>
                    <a:pt x="10349" y="52518"/>
                  </a:lnTo>
                  <a:close/>
                </a:path>
              </a:pathLst>
            </a:custGeom>
            <a:solidFill>
              <a:srgbClr val="FFFFFF"/>
            </a:solidFill>
            <a:ln w="3832"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2995D1EA-D0D9-E64A-B53E-7FB76BEB8E16}"/>
                </a:ext>
              </a:extLst>
            </p:cNvPr>
            <p:cNvSpPr/>
            <p:nvPr/>
          </p:nvSpPr>
          <p:spPr>
            <a:xfrm>
              <a:off x="5752958" y="5455349"/>
              <a:ext cx="37562" cy="52518"/>
            </a:xfrm>
            <a:custGeom>
              <a:avLst/>
              <a:gdLst>
                <a:gd name="connsiteX0" fmla="*/ 9582 w 37562"/>
                <a:gd name="connsiteY0" fmla="*/ 31818 h 52518"/>
                <a:gd name="connsiteX1" fmla="*/ 14182 w 37562"/>
                <a:gd name="connsiteY1" fmla="*/ 26067 h 52518"/>
                <a:gd name="connsiteX2" fmla="*/ 24914 w 37562"/>
                <a:gd name="connsiteY2" fmla="*/ 14567 h 52518"/>
                <a:gd name="connsiteX3" fmla="*/ 36412 w 37562"/>
                <a:gd name="connsiteY3" fmla="*/ 14567 h 52518"/>
                <a:gd name="connsiteX4" fmla="*/ 21464 w 37562"/>
                <a:gd name="connsiteY4" fmla="*/ 31051 h 52518"/>
                <a:gd name="connsiteX5" fmla="*/ 37562 w 37562"/>
                <a:gd name="connsiteY5" fmla="*/ 52518 h 52518"/>
                <a:gd name="connsiteX6" fmla="*/ 25680 w 37562"/>
                <a:gd name="connsiteY6" fmla="*/ 52518 h 52518"/>
                <a:gd name="connsiteX7" fmla="*/ 14948 w 37562"/>
                <a:gd name="connsiteY7" fmla="*/ 37185 h 52518"/>
                <a:gd name="connsiteX8" fmla="*/ 10349 w 37562"/>
                <a:gd name="connsiteY8" fmla="*/ 40634 h 52518"/>
                <a:gd name="connsiteX9" fmla="*/ 10349 w 37562"/>
                <a:gd name="connsiteY9" fmla="*/ 52518 h 52518"/>
                <a:gd name="connsiteX10" fmla="*/ 0 w 37562"/>
                <a:gd name="connsiteY10" fmla="*/ 52518 h 52518"/>
                <a:gd name="connsiteX11" fmla="*/ 0 w 37562"/>
                <a:gd name="connsiteY11" fmla="*/ 0 h 52518"/>
                <a:gd name="connsiteX12" fmla="*/ 10349 w 37562"/>
                <a:gd name="connsiteY12" fmla="*/ 0 h 52518"/>
                <a:gd name="connsiteX13" fmla="*/ 10349 w 37562"/>
                <a:gd name="connsiteY13" fmla="*/ 23384 h 52518"/>
                <a:gd name="connsiteX14" fmla="*/ 9582 w 37562"/>
                <a:gd name="connsiteY14" fmla="*/ 31818 h 52518"/>
                <a:gd name="connsiteX15" fmla="*/ 9582 w 37562"/>
                <a:gd name="connsiteY15" fmla="*/ 318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62" h="52518">
                  <a:moveTo>
                    <a:pt x="9582" y="31818"/>
                  </a:moveTo>
                  <a:lnTo>
                    <a:pt x="14182" y="26067"/>
                  </a:lnTo>
                  <a:lnTo>
                    <a:pt x="24914" y="14567"/>
                  </a:lnTo>
                  <a:lnTo>
                    <a:pt x="36412" y="14567"/>
                  </a:lnTo>
                  <a:lnTo>
                    <a:pt x="21464" y="31051"/>
                  </a:lnTo>
                  <a:lnTo>
                    <a:pt x="37562" y="52518"/>
                  </a:lnTo>
                  <a:lnTo>
                    <a:pt x="25680" y="52518"/>
                  </a:lnTo>
                  <a:lnTo>
                    <a:pt x="14948" y="37185"/>
                  </a:lnTo>
                  <a:lnTo>
                    <a:pt x="10349" y="40634"/>
                  </a:lnTo>
                  <a:lnTo>
                    <a:pt x="10349" y="52518"/>
                  </a:lnTo>
                  <a:lnTo>
                    <a:pt x="0" y="52518"/>
                  </a:lnTo>
                  <a:lnTo>
                    <a:pt x="0" y="0"/>
                  </a:lnTo>
                  <a:lnTo>
                    <a:pt x="10349" y="0"/>
                  </a:lnTo>
                  <a:lnTo>
                    <a:pt x="10349" y="23384"/>
                  </a:lnTo>
                  <a:lnTo>
                    <a:pt x="9582" y="31818"/>
                  </a:lnTo>
                  <a:lnTo>
                    <a:pt x="9582" y="31818"/>
                  </a:lnTo>
                  <a:close/>
                </a:path>
              </a:pathLst>
            </a:custGeom>
            <a:solidFill>
              <a:srgbClr val="FFFFFF"/>
            </a:solidFill>
            <a:ln w="3832"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D360D501-F4B6-104A-94DA-154092DB1760}"/>
                </a:ext>
              </a:extLst>
            </p:cNvPr>
            <p:cNvSpPr/>
            <p:nvPr/>
          </p:nvSpPr>
          <p:spPr>
            <a:xfrm>
              <a:off x="5795120"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5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5"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743F8C81-54CD-7842-A9CA-62A5556E66EE}"/>
                </a:ext>
              </a:extLst>
            </p:cNvPr>
            <p:cNvSpPr/>
            <p:nvPr/>
          </p:nvSpPr>
          <p:spPr>
            <a:xfrm>
              <a:off x="5812751" y="5461866"/>
              <a:ext cx="26063" cy="46384"/>
            </a:xfrm>
            <a:custGeom>
              <a:avLst/>
              <a:gdLst>
                <a:gd name="connsiteX0" fmla="*/ 19548 w 26063"/>
                <a:gd name="connsiteY0" fmla="*/ 38334 h 46384"/>
                <a:gd name="connsiteX1" fmla="*/ 26064 w 26063"/>
                <a:gd name="connsiteY1" fmla="*/ 37184 h 46384"/>
                <a:gd name="connsiteX2" fmla="*/ 26064 w 26063"/>
                <a:gd name="connsiteY2" fmla="*/ 44851 h 46384"/>
                <a:gd name="connsiteX3" fmla="*/ 16482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4 w 26063"/>
                <a:gd name="connsiteY13" fmla="*/ 8050 h 46384"/>
                <a:gd name="connsiteX14" fmla="*/ 26064 w 26063"/>
                <a:gd name="connsiteY14" fmla="*/ 15717 h 46384"/>
                <a:gd name="connsiteX15" fmla="*/ 15331 w 26063"/>
                <a:gd name="connsiteY15" fmla="*/ 15717 h 46384"/>
                <a:gd name="connsiteX16" fmla="*/ 15331 w 26063"/>
                <a:gd name="connsiteY16" fmla="*/ 34117 h 46384"/>
                <a:gd name="connsiteX17" fmla="*/ 16482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4" y="37184"/>
                  </a:cubicBezTo>
                  <a:lnTo>
                    <a:pt x="26064" y="44851"/>
                  </a:lnTo>
                  <a:cubicBezTo>
                    <a:pt x="23381" y="46001"/>
                    <a:pt x="20314" y="46384"/>
                    <a:pt x="16482"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4" y="8050"/>
                  </a:lnTo>
                  <a:lnTo>
                    <a:pt x="26064" y="15717"/>
                  </a:lnTo>
                  <a:lnTo>
                    <a:pt x="15331" y="15717"/>
                  </a:lnTo>
                  <a:lnTo>
                    <a:pt x="15331" y="34117"/>
                  </a:lnTo>
                  <a:cubicBezTo>
                    <a:pt x="15331" y="35651"/>
                    <a:pt x="15715" y="36801"/>
                    <a:pt x="16482" y="37184"/>
                  </a:cubicBezTo>
                  <a:cubicBezTo>
                    <a:pt x="17248" y="38334"/>
                    <a:pt x="18398" y="38334"/>
                    <a:pt x="19548" y="38334"/>
                  </a:cubicBezTo>
                  <a:close/>
                </a:path>
              </a:pathLst>
            </a:custGeom>
            <a:solidFill>
              <a:srgbClr val="FFFFFF"/>
            </a:solidFill>
            <a:ln w="3832"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9BFD71AA-E892-8441-98D6-20952E9E0B9E}"/>
                </a:ext>
              </a:extLst>
            </p:cNvPr>
            <p:cNvSpPr/>
            <p:nvPr/>
          </p:nvSpPr>
          <p:spPr>
            <a:xfrm>
              <a:off x="5846480"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ADCA5467-7A48-BC4A-9609-9AFAC2FB7781}"/>
                </a:ext>
              </a:extLst>
            </p:cNvPr>
            <p:cNvSpPr/>
            <p:nvPr/>
          </p:nvSpPr>
          <p:spPr>
            <a:xfrm>
              <a:off x="5863728" y="5470299"/>
              <a:ext cx="31429" cy="38334"/>
            </a:xfrm>
            <a:custGeom>
              <a:avLst/>
              <a:gdLst>
                <a:gd name="connsiteX0" fmla="*/ 17631 w 31429"/>
                <a:gd name="connsiteY0" fmla="*/ 38334 h 38334"/>
                <a:gd name="connsiteX1" fmla="*/ 4599 w 31429"/>
                <a:gd name="connsiteY1" fmla="*/ 33351 h 38334"/>
                <a:gd name="connsiteX2" fmla="*/ 0 w 31429"/>
                <a:gd name="connsiteY2" fmla="*/ 19550 h 38334"/>
                <a:gd name="connsiteX3" fmla="*/ 4216 w 31429"/>
                <a:gd name="connsiteY3" fmla="*/ 5367 h 38334"/>
                <a:gd name="connsiteX4" fmla="*/ 16098 w 31429"/>
                <a:gd name="connsiteY4" fmla="*/ 0 h 38334"/>
                <a:gd name="connsiteX5" fmla="*/ 27213 w 31429"/>
                <a:gd name="connsiteY5" fmla="*/ 4600 h 38334"/>
                <a:gd name="connsiteX6" fmla="*/ 31429 w 31429"/>
                <a:gd name="connsiteY6" fmla="*/ 16867 h 38334"/>
                <a:gd name="connsiteX7" fmla="*/ 31429 w 31429"/>
                <a:gd name="connsiteY7" fmla="*/ 20317 h 38334"/>
                <a:gd name="connsiteX8" fmla="*/ 5749 w 31429"/>
                <a:gd name="connsiteY8" fmla="*/ 20317 h 38334"/>
                <a:gd name="connsiteX9" fmla="*/ 9199 w 31429"/>
                <a:gd name="connsiteY9" fmla="*/ 30284 h 38334"/>
                <a:gd name="connsiteX10" fmla="*/ 18014 w 31429"/>
                <a:gd name="connsiteY10" fmla="*/ 33734 h 38334"/>
                <a:gd name="connsiteX11" fmla="*/ 29896 w 31429"/>
                <a:gd name="connsiteY11" fmla="*/ 31051 h 38334"/>
                <a:gd name="connsiteX12" fmla="*/ 29896 w 31429"/>
                <a:gd name="connsiteY12" fmla="*/ 36034 h 38334"/>
                <a:gd name="connsiteX13" fmla="*/ 24147 w 31429"/>
                <a:gd name="connsiteY13" fmla="*/ 37951 h 38334"/>
                <a:gd name="connsiteX14" fmla="*/ 17631 w 31429"/>
                <a:gd name="connsiteY14" fmla="*/ 38334 h 38334"/>
                <a:gd name="connsiteX15" fmla="*/ 16098 w 31429"/>
                <a:gd name="connsiteY15" fmla="*/ 4600 h 38334"/>
                <a:gd name="connsiteX16" fmla="*/ 8816 w 31429"/>
                <a:gd name="connsiteY16" fmla="*/ 7667 h 38334"/>
                <a:gd name="connsiteX17" fmla="*/ 5749 w 31429"/>
                <a:gd name="connsiteY17" fmla="*/ 15717 h 38334"/>
                <a:gd name="connsiteX18" fmla="*/ 24914 w 31429"/>
                <a:gd name="connsiteY18" fmla="*/ 15717 h 38334"/>
                <a:gd name="connsiteX19" fmla="*/ 22614 w 31429"/>
                <a:gd name="connsiteY19" fmla="*/ 7667 h 38334"/>
                <a:gd name="connsiteX20" fmla="*/ 16098 w 31429"/>
                <a:gd name="connsiteY20" fmla="*/ 4600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 h="38334">
                  <a:moveTo>
                    <a:pt x="17631" y="38334"/>
                  </a:moveTo>
                  <a:cubicBezTo>
                    <a:pt x="12265" y="38334"/>
                    <a:pt x="7666" y="36801"/>
                    <a:pt x="4599" y="33351"/>
                  </a:cubicBezTo>
                  <a:cubicBezTo>
                    <a:pt x="1533" y="29901"/>
                    <a:pt x="0" y="25301"/>
                    <a:pt x="0" y="19550"/>
                  </a:cubicBezTo>
                  <a:cubicBezTo>
                    <a:pt x="0" y="13417"/>
                    <a:pt x="1533" y="8817"/>
                    <a:pt x="4216" y="5367"/>
                  </a:cubicBezTo>
                  <a:cubicBezTo>
                    <a:pt x="7282" y="1917"/>
                    <a:pt x="11115" y="0"/>
                    <a:pt x="16098" y="0"/>
                  </a:cubicBezTo>
                  <a:cubicBezTo>
                    <a:pt x="20697" y="0"/>
                    <a:pt x="24530" y="1533"/>
                    <a:pt x="27213" y="4600"/>
                  </a:cubicBezTo>
                  <a:cubicBezTo>
                    <a:pt x="29896" y="7667"/>
                    <a:pt x="31429" y="11500"/>
                    <a:pt x="31429" y="16867"/>
                  </a:cubicBezTo>
                  <a:lnTo>
                    <a:pt x="31429" y="20317"/>
                  </a:lnTo>
                  <a:lnTo>
                    <a:pt x="5749" y="20317"/>
                  </a:lnTo>
                  <a:cubicBezTo>
                    <a:pt x="5749" y="24534"/>
                    <a:pt x="6899" y="27984"/>
                    <a:pt x="9199" y="30284"/>
                  </a:cubicBezTo>
                  <a:cubicBezTo>
                    <a:pt x="11115" y="32584"/>
                    <a:pt x="14181" y="33734"/>
                    <a:pt x="18014" y="33734"/>
                  </a:cubicBezTo>
                  <a:cubicBezTo>
                    <a:pt x="21847" y="33734"/>
                    <a:pt x="26063" y="32967"/>
                    <a:pt x="29896" y="31051"/>
                  </a:cubicBezTo>
                  <a:lnTo>
                    <a:pt x="29896" y="36034"/>
                  </a:lnTo>
                  <a:cubicBezTo>
                    <a:pt x="27980" y="36801"/>
                    <a:pt x="26063" y="37568"/>
                    <a:pt x="24147" y="37951"/>
                  </a:cubicBezTo>
                  <a:cubicBezTo>
                    <a:pt x="22231" y="37951"/>
                    <a:pt x="19931" y="38334"/>
                    <a:pt x="17631" y="38334"/>
                  </a:cubicBezTo>
                  <a:close/>
                  <a:moveTo>
                    <a:pt x="16098" y="4600"/>
                  </a:moveTo>
                  <a:cubicBezTo>
                    <a:pt x="13032" y="4600"/>
                    <a:pt x="10732" y="5750"/>
                    <a:pt x="8816" y="7667"/>
                  </a:cubicBezTo>
                  <a:cubicBezTo>
                    <a:pt x="6899" y="9584"/>
                    <a:pt x="6132" y="12267"/>
                    <a:pt x="5749" y="15717"/>
                  </a:cubicBezTo>
                  <a:lnTo>
                    <a:pt x="24914" y="15717"/>
                  </a:lnTo>
                  <a:cubicBezTo>
                    <a:pt x="24914" y="12267"/>
                    <a:pt x="24147" y="9584"/>
                    <a:pt x="22614" y="7667"/>
                  </a:cubicBezTo>
                  <a:cubicBezTo>
                    <a:pt x="21081" y="5367"/>
                    <a:pt x="18781" y="4600"/>
                    <a:pt x="16098" y="4600"/>
                  </a:cubicBezTo>
                  <a:close/>
                </a:path>
              </a:pathLst>
            </a:custGeom>
            <a:solidFill>
              <a:srgbClr val="FFFFFF"/>
            </a:solidFill>
            <a:ln w="3832"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0DAEA881-5C26-2E43-8012-6A41A3F8A853}"/>
                </a:ext>
              </a:extLst>
            </p:cNvPr>
            <p:cNvSpPr/>
            <p:nvPr/>
          </p:nvSpPr>
          <p:spPr>
            <a:xfrm>
              <a:off x="5904356" y="5470682"/>
              <a:ext cx="30662" cy="38334"/>
            </a:xfrm>
            <a:custGeom>
              <a:avLst/>
              <a:gdLst>
                <a:gd name="connsiteX0" fmla="*/ 5366 w 30662"/>
                <a:gd name="connsiteY0" fmla="*/ 0 h 38334"/>
                <a:gd name="connsiteX1" fmla="*/ 5366 w 30662"/>
                <a:gd name="connsiteY1" fmla="*/ 24151 h 38334"/>
                <a:gd name="connsiteX2" fmla="*/ 7283 w 30662"/>
                <a:gd name="connsiteY2" fmla="*/ 31051 h 38334"/>
                <a:gd name="connsiteX3" fmla="*/ 13798 w 30662"/>
                <a:gd name="connsiteY3" fmla="*/ 33351 h 38334"/>
                <a:gd name="connsiteX4" fmla="*/ 22231 w 30662"/>
                <a:gd name="connsiteY4" fmla="*/ 30284 h 38334"/>
                <a:gd name="connsiteX5" fmla="*/ 24914 w 30662"/>
                <a:gd name="connsiteY5" fmla="*/ 19934 h 38334"/>
                <a:gd name="connsiteX6" fmla="*/ 24914 w 30662"/>
                <a:gd name="connsiteY6" fmla="*/ 383 h 38334"/>
                <a:gd name="connsiteX7" fmla="*/ 30663 w 30662"/>
                <a:gd name="connsiteY7" fmla="*/ 383 h 38334"/>
                <a:gd name="connsiteX8" fmla="*/ 30663 w 30662"/>
                <a:gd name="connsiteY8" fmla="*/ 37568 h 38334"/>
                <a:gd name="connsiteX9" fmla="*/ 26063 w 30662"/>
                <a:gd name="connsiteY9" fmla="*/ 37568 h 38334"/>
                <a:gd name="connsiteX10" fmla="*/ 25297 w 30662"/>
                <a:gd name="connsiteY10" fmla="*/ 32584 h 38334"/>
                <a:gd name="connsiteX11" fmla="*/ 24914 w 30662"/>
                <a:gd name="connsiteY11" fmla="*/ 32584 h 38334"/>
                <a:gd name="connsiteX12" fmla="*/ 20314 w 30662"/>
                <a:gd name="connsiteY12" fmla="*/ 36801 h 38334"/>
                <a:gd name="connsiteX13" fmla="*/ 13415 w 30662"/>
                <a:gd name="connsiteY13" fmla="*/ 38334 h 38334"/>
                <a:gd name="connsiteX14" fmla="*/ 3450 w 30662"/>
                <a:gd name="connsiteY14" fmla="*/ 35268 h 38334"/>
                <a:gd name="connsiteX15" fmla="*/ 0 w 30662"/>
                <a:gd name="connsiteY15" fmla="*/ 24917 h 38334"/>
                <a:gd name="connsiteX16" fmla="*/ 0 w 30662"/>
                <a:gd name="connsiteY16" fmla="*/ 767 h 38334"/>
                <a:gd name="connsiteX17" fmla="*/ 5366 w 30662"/>
                <a:gd name="connsiteY17" fmla="*/ 767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62" h="38334">
                  <a:moveTo>
                    <a:pt x="5366" y="0"/>
                  </a:moveTo>
                  <a:lnTo>
                    <a:pt x="5366" y="24151"/>
                  </a:lnTo>
                  <a:cubicBezTo>
                    <a:pt x="5366" y="27217"/>
                    <a:pt x="6132" y="29518"/>
                    <a:pt x="7283" y="31051"/>
                  </a:cubicBezTo>
                  <a:cubicBezTo>
                    <a:pt x="8816" y="32584"/>
                    <a:pt x="10732" y="33351"/>
                    <a:pt x="13798" y="33351"/>
                  </a:cubicBezTo>
                  <a:cubicBezTo>
                    <a:pt x="17631" y="33351"/>
                    <a:pt x="20314" y="32201"/>
                    <a:pt x="22231" y="30284"/>
                  </a:cubicBezTo>
                  <a:cubicBezTo>
                    <a:pt x="24147" y="27984"/>
                    <a:pt x="24914" y="24534"/>
                    <a:pt x="24914" y="19934"/>
                  </a:cubicBezTo>
                  <a:lnTo>
                    <a:pt x="24914" y="383"/>
                  </a:lnTo>
                  <a:lnTo>
                    <a:pt x="30663" y="383"/>
                  </a:lnTo>
                  <a:lnTo>
                    <a:pt x="30663" y="37568"/>
                  </a:lnTo>
                  <a:lnTo>
                    <a:pt x="26063" y="37568"/>
                  </a:lnTo>
                  <a:lnTo>
                    <a:pt x="25297" y="32584"/>
                  </a:lnTo>
                  <a:lnTo>
                    <a:pt x="24914" y="32584"/>
                  </a:lnTo>
                  <a:cubicBezTo>
                    <a:pt x="23764" y="34501"/>
                    <a:pt x="22231" y="35651"/>
                    <a:pt x="20314" y="36801"/>
                  </a:cubicBezTo>
                  <a:cubicBezTo>
                    <a:pt x="18398" y="37951"/>
                    <a:pt x="16098" y="38334"/>
                    <a:pt x="13415" y="38334"/>
                  </a:cubicBezTo>
                  <a:cubicBezTo>
                    <a:pt x="8816" y="38334"/>
                    <a:pt x="5366" y="37185"/>
                    <a:pt x="3450" y="35268"/>
                  </a:cubicBezTo>
                  <a:cubicBezTo>
                    <a:pt x="1150" y="32967"/>
                    <a:pt x="0" y="29518"/>
                    <a:pt x="0" y="24917"/>
                  </a:cubicBezTo>
                  <a:lnTo>
                    <a:pt x="0" y="767"/>
                  </a:lnTo>
                  <a:lnTo>
                    <a:pt x="5366" y="767"/>
                  </a:lnTo>
                  <a:close/>
                </a:path>
              </a:pathLst>
            </a:custGeom>
            <a:solidFill>
              <a:srgbClr val="FFFFFF"/>
            </a:solidFill>
            <a:ln w="3832" cap="flat">
              <a:noFill/>
              <a:prstDash val="solid"/>
              <a:miter/>
            </a:ln>
          </p:spPr>
          <p:txBody>
            <a:bodyPr rtlCol="0" anchor="ctr"/>
            <a:lstStyle/>
            <a:p>
              <a:endParaRPr lang="en-US"/>
            </a:p>
          </p:txBody>
        </p:sp>
      </p:grpSp>
    </p:spTree>
    <p:extLst>
      <p:ext uri="{BB962C8B-B14F-4D97-AF65-F5344CB8AC3E}">
        <p14:creationId xmlns:p14="http://schemas.microsoft.com/office/powerpoint/2010/main" val="2091052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48AE124-3429-DF42-9BDB-18B144E66A90}"/>
              </a:ext>
            </a:extLst>
          </p:cNvPr>
          <p:cNvSpPr/>
          <p:nvPr userDrawn="1"/>
        </p:nvSpPr>
        <p:spPr>
          <a:xfrm>
            <a:off x="-1" y="-22715"/>
            <a:ext cx="7559675" cy="217522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1" name="Text Placeholder 32">
            <a:extLst>
              <a:ext uri="{FF2B5EF4-FFF2-40B4-BE49-F238E27FC236}">
                <a16:creationId xmlns:a16="http://schemas.microsoft.com/office/drawing/2014/main" id="{A59851DB-E5A2-A244-9977-EE5507DDE8EE}"/>
              </a:ext>
            </a:extLst>
          </p:cNvPr>
          <p:cNvSpPr>
            <a:spLocks noGrp="1"/>
          </p:cNvSpPr>
          <p:nvPr>
            <p:ph type="body" sz="quarter" idx="11" hasCustomPrompt="1"/>
          </p:nvPr>
        </p:nvSpPr>
        <p:spPr>
          <a:xfrm>
            <a:off x="855760" y="2789158"/>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82" name="Text Placeholder 32">
            <a:extLst>
              <a:ext uri="{FF2B5EF4-FFF2-40B4-BE49-F238E27FC236}">
                <a16:creationId xmlns:a16="http://schemas.microsoft.com/office/drawing/2014/main" id="{588B1F1F-B20D-1741-A1F0-B305FBF12732}"/>
              </a:ext>
            </a:extLst>
          </p:cNvPr>
          <p:cNvSpPr>
            <a:spLocks noGrp="1"/>
          </p:cNvSpPr>
          <p:nvPr>
            <p:ph type="body" sz="quarter" idx="12" hasCustomPrompt="1"/>
          </p:nvPr>
        </p:nvSpPr>
        <p:spPr>
          <a:xfrm>
            <a:off x="1571599" y="2789158"/>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7" name="Text Placeholder 32">
            <a:extLst>
              <a:ext uri="{FF2B5EF4-FFF2-40B4-BE49-F238E27FC236}">
                <a16:creationId xmlns:a16="http://schemas.microsoft.com/office/drawing/2014/main" id="{D2198099-9115-344D-B9E7-A9BA8B46D60F}"/>
              </a:ext>
            </a:extLst>
          </p:cNvPr>
          <p:cNvSpPr>
            <a:spLocks noGrp="1"/>
          </p:cNvSpPr>
          <p:nvPr>
            <p:ph type="body" sz="quarter" idx="13" hasCustomPrompt="1"/>
          </p:nvPr>
        </p:nvSpPr>
        <p:spPr>
          <a:xfrm>
            <a:off x="855760" y="3264400"/>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88" name="Text Placeholder 32">
            <a:extLst>
              <a:ext uri="{FF2B5EF4-FFF2-40B4-BE49-F238E27FC236}">
                <a16:creationId xmlns:a16="http://schemas.microsoft.com/office/drawing/2014/main" id="{B7D4A8B7-F6D8-6349-A361-F181BD504AC1}"/>
              </a:ext>
            </a:extLst>
          </p:cNvPr>
          <p:cNvSpPr>
            <a:spLocks noGrp="1"/>
          </p:cNvSpPr>
          <p:nvPr>
            <p:ph type="body" sz="quarter" idx="14" hasCustomPrompt="1"/>
          </p:nvPr>
        </p:nvSpPr>
        <p:spPr>
          <a:xfrm>
            <a:off x="1571599" y="3264400"/>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9" name="Text Placeholder 32">
            <a:extLst>
              <a:ext uri="{FF2B5EF4-FFF2-40B4-BE49-F238E27FC236}">
                <a16:creationId xmlns:a16="http://schemas.microsoft.com/office/drawing/2014/main" id="{EC15E688-1168-1C4E-A9CD-794E37AD04E8}"/>
              </a:ext>
            </a:extLst>
          </p:cNvPr>
          <p:cNvSpPr>
            <a:spLocks noGrp="1"/>
          </p:cNvSpPr>
          <p:nvPr>
            <p:ph type="body" sz="quarter" idx="15" hasCustomPrompt="1"/>
          </p:nvPr>
        </p:nvSpPr>
        <p:spPr>
          <a:xfrm>
            <a:off x="855760" y="3780524"/>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90" name="Text Placeholder 32">
            <a:extLst>
              <a:ext uri="{FF2B5EF4-FFF2-40B4-BE49-F238E27FC236}">
                <a16:creationId xmlns:a16="http://schemas.microsoft.com/office/drawing/2014/main" id="{F69C57A8-C898-294C-BDED-5566C088D833}"/>
              </a:ext>
            </a:extLst>
          </p:cNvPr>
          <p:cNvSpPr>
            <a:spLocks noGrp="1"/>
          </p:cNvSpPr>
          <p:nvPr>
            <p:ph type="body" sz="quarter" idx="19" hasCustomPrompt="1"/>
          </p:nvPr>
        </p:nvSpPr>
        <p:spPr>
          <a:xfrm>
            <a:off x="1571599" y="3780524"/>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1" name="Text Placeholder 32">
            <a:extLst>
              <a:ext uri="{FF2B5EF4-FFF2-40B4-BE49-F238E27FC236}">
                <a16:creationId xmlns:a16="http://schemas.microsoft.com/office/drawing/2014/main" id="{8D824305-1B9A-A042-8BAC-97522EB09867}"/>
              </a:ext>
            </a:extLst>
          </p:cNvPr>
          <p:cNvSpPr>
            <a:spLocks noGrp="1"/>
          </p:cNvSpPr>
          <p:nvPr>
            <p:ph type="body" sz="quarter" idx="17" hasCustomPrompt="1"/>
          </p:nvPr>
        </p:nvSpPr>
        <p:spPr>
          <a:xfrm>
            <a:off x="855760" y="4266489"/>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2" name="Text Placeholder 32">
            <a:extLst>
              <a:ext uri="{FF2B5EF4-FFF2-40B4-BE49-F238E27FC236}">
                <a16:creationId xmlns:a16="http://schemas.microsoft.com/office/drawing/2014/main" id="{B4BE590E-14F6-734B-95F9-FFC0E3202831}"/>
              </a:ext>
            </a:extLst>
          </p:cNvPr>
          <p:cNvSpPr>
            <a:spLocks noGrp="1"/>
          </p:cNvSpPr>
          <p:nvPr>
            <p:ph type="body" sz="quarter" idx="20" hasCustomPrompt="1"/>
          </p:nvPr>
        </p:nvSpPr>
        <p:spPr>
          <a:xfrm>
            <a:off x="1571599" y="4266489"/>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3" name="Text Placeholder 32">
            <a:extLst>
              <a:ext uri="{FF2B5EF4-FFF2-40B4-BE49-F238E27FC236}">
                <a16:creationId xmlns:a16="http://schemas.microsoft.com/office/drawing/2014/main" id="{0EF7FA5C-7B26-7C4A-AD3A-9B96EDB885D5}"/>
              </a:ext>
            </a:extLst>
          </p:cNvPr>
          <p:cNvSpPr>
            <a:spLocks noGrp="1"/>
          </p:cNvSpPr>
          <p:nvPr>
            <p:ph type="body" sz="quarter" idx="21" hasCustomPrompt="1"/>
          </p:nvPr>
        </p:nvSpPr>
        <p:spPr>
          <a:xfrm>
            <a:off x="855760" y="4805754"/>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94" name="Text Placeholder 32">
            <a:extLst>
              <a:ext uri="{FF2B5EF4-FFF2-40B4-BE49-F238E27FC236}">
                <a16:creationId xmlns:a16="http://schemas.microsoft.com/office/drawing/2014/main" id="{5D6A533B-0A1A-0B4C-83EE-FDD3E8B07B6F}"/>
              </a:ext>
            </a:extLst>
          </p:cNvPr>
          <p:cNvSpPr>
            <a:spLocks noGrp="1"/>
          </p:cNvSpPr>
          <p:nvPr>
            <p:ph type="body" sz="quarter" idx="22" hasCustomPrompt="1"/>
          </p:nvPr>
        </p:nvSpPr>
        <p:spPr>
          <a:xfrm>
            <a:off x="1571599" y="4805754"/>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 name="Text Placeholder 32">
            <a:extLst>
              <a:ext uri="{FF2B5EF4-FFF2-40B4-BE49-F238E27FC236}">
                <a16:creationId xmlns:a16="http://schemas.microsoft.com/office/drawing/2014/main" id="{3F2C32D0-9D81-6149-B612-4FD7C486BC51}"/>
              </a:ext>
            </a:extLst>
          </p:cNvPr>
          <p:cNvSpPr>
            <a:spLocks noGrp="1"/>
          </p:cNvSpPr>
          <p:nvPr>
            <p:ph type="body" sz="quarter" idx="23" hasCustomPrompt="1"/>
          </p:nvPr>
        </p:nvSpPr>
        <p:spPr>
          <a:xfrm>
            <a:off x="855760" y="5302441"/>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96" name="Text Placeholder 32">
            <a:extLst>
              <a:ext uri="{FF2B5EF4-FFF2-40B4-BE49-F238E27FC236}">
                <a16:creationId xmlns:a16="http://schemas.microsoft.com/office/drawing/2014/main" id="{ABD7E210-26C9-064E-9F0A-44731309BA94}"/>
              </a:ext>
            </a:extLst>
          </p:cNvPr>
          <p:cNvSpPr>
            <a:spLocks noGrp="1"/>
          </p:cNvSpPr>
          <p:nvPr>
            <p:ph type="body" sz="quarter" idx="24" hasCustomPrompt="1"/>
          </p:nvPr>
        </p:nvSpPr>
        <p:spPr>
          <a:xfrm>
            <a:off x="1571599" y="5302441"/>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7" name="Text Placeholder 32">
            <a:extLst>
              <a:ext uri="{FF2B5EF4-FFF2-40B4-BE49-F238E27FC236}">
                <a16:creationId xmlns:a16="http://schemas.microsoft.com/office/drawing/2014/main" id="{D2E11612-63A9-9741-BB7B-0C52BFF1ACF5}"/>
              </a:ext>
            </a:extLst>
          </p:cNvPr>
          <p:cNvSpPr>
            <a:spLocks noGrp="1"/>
          </p:cNvSpPr>
          <p:nvPr>
            <p:ph type="body" sz="quarter" idx="25" hasCustomPrompt="1"/>
          </p:nvPr>
        </p:nvSpPr>
        <p:spPr>
          <a:xfrm>
            <a:off x="855760" y="5798472"/>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98" name="Text Placeholder 32">
            <a:extLst>
              <a:ext uri="{FF2B5EF4-FFF2-40B4-BE49-F238E27FC236}">
                <a16:creationId xmlns:a16="http://schemas.microsoft.com/office/drawing/2014/main" id="{E2A88B1F-CD9A-7741-B8DB-196E95F98E0B}"/>
              </a:ext>
            </a:extLst>
          </p:cNvPr>
          <p:cNvSpPr>
            <a:spLocks noGrp="1"/>
          </p:cNvSpPr>
          <p:nvPr>
            <p:ph type="body" sz="quarter" idx="26" hasCustomPrompt="1"/>
          </p:nvPr>
        </p:nvSpPr>
        <p:spPr>
          <a:xfrm>
            <a:off x="1571599" y="5798472"/>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9" name="Text Placeholder 32">
            <a:extLst>
              <a:ext uri="{FF2B5EF4-FFF2-40B4-BE49-F238E27FC236}">
                <a16:creationId xmlns:a16="http://schemas.microsoft.com/office/drawing/2014/main" id="{A0BAD99F-EFA9-A648-BF68-F6E2B8A13D75}"/>
              </a:ext>
            </a:extLst>
          </p:cNvPr>
          <p:cNvSpPr>
            <a:spLocks noGrp="1"/>
          </p:cNvSpPr>
          <p:nvPr>
            <p:ph type="body" sz="quarter" idx="27" hasCustomPrompt="1"/>
          </p:nvPr>
        </p:nvSpPr>
        <p:spPr>
          <a:xfrm>
            <a:off x="855760" y="6295159"/>
            <a:ext cx="739872"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119" name="Text Placeholder 32">
            <a:extLst>
              <a:ext uri="{FF2B5EF4-FFF2-40B4-BE49-F238E27FC236}">
                <a16:creationId xmlns:a16="http://schemas.microsoft.com/office/drawing/2014/main" id="{DE316CDC-5319-DB45-8EB9-DE61D16C4CCD}"/>
              </a:ext>
            </a:extLst>
          </p:cNvPr>
          <p:cNvSpPr>
            <a:spLocks noGrp="1"/>
          </p:cNvSpPr>
          <p:nvPr>
            <p:ph type="body" sz="quarter" idx="28" hasCustomPrompt="1"/>
          </p:nvPr>
        </p:nvSpPr>
        <p:spPr>
          <a:xfrm>
            <a:off x="1571599" y="6295159"/>
            <a:ext cx="3686202"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20" name="Freeform 119">
            <a:extLst>
              <a:ext uri="{FF2B5EF4-FFF2-40B4-BE49-F238E27FC236}">
                <a16:creationId xmlns:a16="http://schemas.microsoft.com/office/drawing/2014/main" id="{3940A8D4-1EFE-094C-9A22-6C2299E9990A}"/>
              </a:ext>
            </a:extLst>
          </p:cNvPr>
          <p:cNvSpPr/>
          <p:nvPr userDrawn="1"/>
        </p:nvSpPr>
        <p:spPr>
          <a:xfrm rot="16200000">
            <a:off x="-305598" y="9670325"/>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grpSp>
        <p:nvGrpSpPr>
          <p:cNvPr id="123" name="Group 122">
            <a:extLst>
              <a:ext uri="{FF2B5EF4-FFF2-40B4-BE49-F238E27FC236}">
                <a16:creationId xmlns:a16="http://schemas.microsoft.com/office/drawing/2014/main" id="{2974A8F4-8C45-6C42-AD3B-D522FADBD45F}"/>
              </a:ext>
            </a:extLst>
          </p:cNvPr>
          <p:cNvGrpSpPr/>
          <p:nvPr userDrawn="1"/>
        </p:nvGrpSpPr>
        <p:grpSpPr>
          <a:xfrm>
            <a:off x="692316" y="3203440"/>
            <a:ext cx="4885342" cy="3004079"/>
            <a:chOff x="195319" y="2097486"/>
            <a:chExt cx="4278713" cy="3004079"/>
          </a:xfrm>
        </p:grpSpPr>
        <p:cxnSp>
          <p:nvCxnSpPr>
            <p:cNvPr id="124" name="Straight Connector 123">
              <a:extLst>
                <a:ext uri="{FF2B5EF4-FFF2-40B4-BE49-F238E27FC236}">
                  <a16:creationId xmlns:a16="http://schemas.microsoft.com/office/drawing/2014/main" id="{BEE9EF6E-13CB-B548-BD2F-AB006C3DC800}"/>
                </a:ext>
              </a:extLst>
            </p:cNvPr>
            <p:cNvCxnSpPr>
              <a:cxnSpLocks/>
            </p:cNvCxnSpPr>
            <p:nvPr userDrawn="1"/>
          </p:nvCxnSpPr>
          <p:spPr>
            <a:xfrm flipH="1">
              <a:off x="195319" y="209748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498D56D-C854-1444-A529-D727D8FA8A77}"/>
                </a:ext>
              </a:extLst>
            </p:cNvPr>
            <p:cNvCxnSpPr>
              <a:cxnSpLocks/>
            </p:cNvCxnSpPr>
            <p:nvPr userDrawn="1"/>
          </p:nvCxnSpPr>
          <p:spPr>
            <a:xfrm flipH="1">
              <a:off x="195319" y="259273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233DDD2-A876-B442-9F45-C932FF5A265D}"/>
                </a:ext>
              </a:extLst>
            </p:cNvPr>
            <p:cNvCxnSpPr>
              <a:cxnSpLocks/>
            </p:cNvCxnSpPr>
            <p:nvPr userDrawn="1"/>
          </p:nvCxnSpPr>
          <p:spPr>
            <a:xfrm flipH="1">
              <a:off x="195319" y="3089885"/>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3CBD230-236C-5144-A38B-97FAF5CECBEC}"/>
                </a:ext>
              </a:extLst>
            </p:cNvPr>
            <p:cNvCxnSpPr>
              <a:cxnSpLocks/>
            </p:cNvCxnSpPr>
            <p:nvPr userDrawn="1"/>
          </p:nvCxnSpPr>
          <p:spPr>
            <a:xfrm flipH="1">
              <a:off x="195319" y="3585135"/>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D54CE24-2062-2742-A79D-ACD57F7D39B7}"/>
                </a:ext>
              </a:extLst>
            </p:cNvPr>
            <p:cNvCxnSpPr>
              <a:cxnSpLocks/>
            </p:cNvCxnSpPr>
            <p:nvPr userDrawn="1"/>
          </p:nvCxnSpPr>
          <p:spPr>
            <a:xfrm flipH="1">
              <a:off x="195319" y="410916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124B75-2E34-6C47-9990-2B82D0BB13D4}"/>
                </a:ext>
              </a:extLst>
            </p:cNvPr>
            <p:cNvCxnSpPr>
              <a:cxnSpLocks/>
            </p:cNvCxnSpPr>
            <p:nvPr userDrawn="1"/>
          </p:nvCxnSpPr>
          <p:spPr>
            <a:xfrm flipH="1">
              <a:off x="195319" y="460441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D6C0F0-DDFB-794C-A7CB-E15919B52122}"/>
                </a:ext>
              </a:extLst>
            </p:cNvPr>
            <p:cNvCxnSpPr>
              <a:cxnSpLocks/>
            </p:cNvCxnSpPr>
            <p:nvPr userDrawn="1"/>
          </p:nvCxnSpPr>
          <p:spPr>
            <a:xfrm flipH="1">
              <a:off x="195319" y="5101565"/>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grpSp>
      <p:sp>
        <p:nvSpPr>
          <p:cNvPr id="184" name="Text Placeholder 32">
            <a:extLst>
              <a:ext uri="{FF2B5EF4-FFF2-40B4-BE49-F238E27FC236}">
                <a16:creationId xmlns:a16="http://schemas.microsoft.com/office/drawing/2014/main" id="{E06027D6-8CE4-984C-B777-32D6AFC6B575}"/>
              </a:ext>
            </a:extLst>
          </p:cNvPr>
          <p:cNvSpPr>
            <a:spLocks noGrp="1"/>
          </p:cNvSpPr>
          <p:nvPr>
            <p:ph type="body" sz="quarter" idx="47" hasCustomPrompt="1"/>
          </p:nvPr>
        </p:nvSpPr>
        <p:spPr>
          <a:xfrm>
            <a:off x="791228" y="729337"/>
            <a:ext cx="4746695" cy="1301871"/>
          </a:xfrm>
        </p:spPr>
        <p:txBody>
          <a:bodyPr>
            <a:noAutofit/>
          </a:bodyPr>
          <a:lstStyle>
            <a:lvl1pPr marL="0" indent="0" algn="l">
              <a:buNone/>
              <a:defRPr sz="6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a:t>
            </a:r>
            <a:endParaRPr lang="en-US" dirty="0"/>
          </a:p>
        </p:txBody>
      </p:sp>
      <p:sp>
        <p:nvSpPr>
          <p:cNvPr id="185" name="Graphic 4">
            <a:extLst>
              <a:ext uri="{FF2B5EF4-FFF2-40B4-BE49-F238E27FC236}">
                <a16:creationId xmlns:a16="http://schemas.microsoft.com/office/drawing/2014/main" id="{A34D5F72-C918-F64D-BB96-26DB3278F50D}"/>
              </a:ext>
            </a:extLst>
          </p:cNvPr>
          <p:cNvSpPr/>
          <p:nvPr userDrawn="1"/>
        </p:nvSpPr>
        <p:spPr>
          <a:xfrm rot="5400000">
            <a:off x="1410921" y="1303591"/>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solidFill>
              <a:srgbClr val="F16924"/>
            </a:solid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D2100B2C-ECD5-5941-B5EE-1420573B04A2}"/>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44" name="Text Box 5">
            <a:extLst>
              <a:ext uri="{FF2B5EF4-FFF2-40B4-BE49-F238E27FC236}">
                <a16:creationId xmlns:a16="http://schemas.microsoft.com/office/drawing/2014/main" id="{C4FBB623-E2FF-FD49-AA3D-1215FE4D49B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ECD3F950-4894-3849-8C65-A46C8E885F81}"/>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grpSp>
        <p:nvGrpSpPr>
          <p:cNvPr id="35" name="Graphic 4">
            <a:extLst>
              <a:ext uri="{FF2B5EF4-FFF2-40B4-BE49-F238E27FC236}">
                <a16:creationId xmlns:a16="http://schemas.microsoft.com/office/drawing/2014/main" id="{871FF13A-37FB-6C45-A99D-5E7FCD041BE4}"/>
              </a:ext>
            </a:extLst>
          </p:cNvPr>
          <p:cNvGrpSpPr/>
          <p:nvPr userDrawn="1"/>
        </p:nvGrpSpPr>
        <p:grpSpPr>
          <a:xfrm>
            <a:off x="5223527" y="5741188"/>
            <a:ext cx="3456999" cy="4296157"/>
            <a:chOff x="6253530" y="4464025"/>
            <a:chExt cx="862777" cy="1072209"/>
          </a:xfrm>
          <a:noFill/>
        </p:grpSpPr>
        <p:sp>
          <p:nvSpPr>
            <p:cNvPr id="36" name="Freeform 35">
              <a:extLst>
                <a:ext uri="{FF2B5EF4-FFF2-40B4-BE49-F238E27FC236}">
                  <a16:creationId xmlns:a16="http://schemas.microsoft.com/office/drawing/2014/main" id="{0C892E07-1554-7841-8994-A0EF2EBB38E1}"/>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7E6CAF-C33A-FA4C-87D9-26A578AF04E3}"/>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91360509-E1B5-744A-9B16-36094CB71566}"/>
              </a:ext>
            </a:extLst>
          </p:cNvPr>
          <p:cNvSpPr/>
          <p:nvPr userDrawn="1"/>
        </p:nvSpPr>
        <p:spPr>
          <a:xfrm>
            <a:off x="7559675" y="4446290"/>
            <a:ext cx="2532592" cy="62455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941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with photo">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311774" y="300254"/>
            <a:ext cx="3820839" cy="974667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61" name="Picture Placeholder 160">
            <a:extLst>
              <a:ext uri="{FF2B5EF4-FFF2-40B4-BE49-F238E27FC236}">
                <a16:creationId xmlns:a16="http://schemas.microsoft.com/office/drawing/2014/main" id="{1D34B3EB-3CAC-9649-AAEB-A0101E8FB45C}"/>
              </a:ext>
            </a:extLst>
          </p:cNvPr>
          <p:cNvSpPr>
            <a:spLocks noGrp="1"/>
          </p:cNvSpPr>
          <p:nvPr>
            <p:ph type="pic" sz="quarter" idx="41"/>
          </p:nvPr>
        </p:nvSpPr>
        <p:spPr>
          <a:xfrm>
            <a:off x="-46829" y="4139626"/>
            <a:ext cx="6505378" cy="5218044"/>
          </a:xfrm>
          <a:custGeom>
            <a:avLst/>
            <a:gdLst>
              <a:gd name="connsiteX0" fmla="*/ 0 w 6505378"/>
              <a:gd name="connsiteY0" fmla="*/ 0 h 5218044"/>
              <a:gd name="connsiteX1" fmla="*/ 6502047 w 6505378"/>
              <a:gd name="connsiteY1" fmla="*/ 0 h 5218044"/>
              <a:gd name="connsiteX2" fmla="*/ 6502047 w 6505378"/>
              <a:gd name="connsiteY2" fmla="*/ 606777 h 5218044"/>
              <a:gd name="connsiteX3" fmla="*/ 6405870 w 6505378"/>
              <a:gd name="connsiteY3" fmla="*/ 606777 h 5218044"/>
              <a:gd name="connsiteX4" fmla="*/ 6405870 w 6505378"/>
              <a:gd name="connsiteY4" fmla="*/ 2292425 h 5218044"/>
              <a:gd name="connsiteX5" fmla="*/ 6505378 w 6505378"/>
              <a:gd name="connsiteY5" fmla="*/ 2292425 h 5218044"/>
              <a:gd name="connsiteX6" fmla="*/ 6505378 w 6505378"/>
              <a:gd name="connsiteY6" fmla="*/ 5025870 h 5218044"/>
              <a:gd name="connsiteX7" fmla="*/ 6502047 w 6505378"/>
              <a:gd name="connsiteY7" fmla="*/ 5025870 h 5218044"/>
              <a:gd name="connsiteX8" fmla="*/ 6502047 w 6505378"/>
              <a:gd name="connsiteY8" fmla="*/ 5218044 h 5218044"/>
              <a:gd name="connsiteX9" fmla="*/ 0 w 6505378"/>
              <a:gd name="connsiteY9"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5378" h="5218044">
                <a:moveTo>
                  <a:pt x="0" y="0"/>
                </a:moveTo>
                <a:lnTo>
                  <a:pt x="6502047" y="0"/>
                </a:lnTo>
                <a:lnTo>
                  <a:pt x="6502047" y="606777"/>
                </a:lnTo>
                <a:lnTo>
                  <a:pt x="6405870" y="606777"/>
                </a:lnTo>
                <a:lnTo>
                  <a:pt x="6405870" y="2292425"/>
                </a:lnTo>
                <a:lnTo>
                  <a:pt x="6505378" y="2292425"/>
                </a:lnTo>
                <a:lnTo>
                  <a:pt x="6505378" y="5025870"/>
                </a:lnTo>
                <a:lnTo>
                  <a:pt x="6502047" y="5025870"/>
                </a:lnTo>
                <a:lnTo>
                  <a:pt x="6502047" y="5218044"/>
                </a:lnTo>
                <a:lnTo>
                  <a:pt x="0" y="521804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157" name="Text Placeholder 23">
            <a:extLst>
              <a:ext uri="{FF2B5EF4-FFF2-40B4-BE49-F238E27FC236}">
                <a16:creationId xmlns:a16="http://schemas.microsoft.com/office/drawing/2014/main" id="{B4F316CB-86CF-7F4A-91F4-085580AC0238}"/>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59" name="Text Placeholder 23">
            <a:extLst>
              <a:ext uri="{FF2B5EF4-FFF2-40B4-BE49-F238E27FC236}">
                <a16:creationId xmlns:a16="http://schemas.microsoft.com/office/drawing/2014/main" id="{2721C86B-EEB5-7B40-A3F2-6FA45780492F}"/>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62" name="Graphic 4">
            <a:extLst>
              <a:ext uri="{FF2B5EF4-FFF2-40B4-BE49-F238E27FC236}">
                <a16:creationId xmlns:a16="http://schemas.microsoft.com/office/drawing/2014/main" id="{8651239F-6A02-274B-8E95-70812F67D8A8}"/>
              </a:ext>
            </a:extLst>
          </p:cNvPr>
          <p:cNvSpPr/>
          <p:nvPr userDrawn="1"/>
        </p:nvSpPr>
        <p:spPr>
          <a:xfrm rot="10800000">
            <a:off x="6359047" y="474640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64" name="Text Placeholder 23">
            <a:extLst>
              <a:ext uri="{FF2B5EF4-FFF2-40B4-BE49-F238E27FC236}">
                <a16:creationId xmlns:a16="http://schemas.microsoft.com/office/drawing/2014/main" id="{58A93ACD-1987-2441-9CBB-AA1A4196A0E5}"/>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ts val="1760"/>
              </a:lnSpc>
              <a:spcBef>
                <a:spcPts val="0"/>
              </a:spcBef>
              <a:buNone/>
              <a:defRPr sz="1600" b="0" i="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7A8B83DB-4E77-E34E-9405-0EE47D447C1B}"/>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3" name="Text Box 5">
            <a:extLst>
              <a:ext uri="{FF2B5EF4-FFF2-40B4-BE49-F238E27FC236}">
                <a16:creationId xmlns:a16="http://schemas.microsoft.com/office/drawing/2014/main" id="{4B676C19-65A9-8946-91AC-81CDC6570869}"/>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F16D0C8D-BB4B-694D-861A-6B5EA2FE2CE6}"/>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058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48AE124-3429-DF42-9BDB-18B144E66A90}"/>
              </a:ext>
            </a:extLst>
          </p:cNvPr>
          <p:cNvSpPr/>
          <p:nvPr userDrawn="1"/>
        </p:nvSpPr>
        <p:spPr>
          <a:xfrm>
            <a:off x="-1" y="-22715"/>
            <a:ext cx="7559675" cy="217522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1" name="Text Placeholder 32">
            <a:extLst>
              <a:ext uri="{FF2B5EF4-FFF2-40B4-BE49-F238E27FC236}">
                <a16:creationId xmlns:a16="http://schemas.microsoft.com/office/drawing/2014/main" id="{A59851DB-E5A2-A244-9977-EE5507DDE8EE}"/>
              </a:ext>
            </a:extLst>
          </p:cNvPr>
          <p:cNvSpPr>
            <a:spLocks noGrp="1"/>
          </p:cNvSpPr>
          <p:nvPr>
            <p:ph type="body" sz="quarter" idx="11" hasCustomPrompt="1"/>
          </p:nvPr>
        </p:nvSpPr>
        <p:spPr>
          <a:xfrm>
            <a:off x="771092" y="2950025"/>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82" name="Text Placeholder 32">
            <a:extLst>
              <a:ext uri="{FF2B5EF4-FFF2-40B4-BE49-F238E27FC236}">
                <a16:creationId xmlns:a16="http://schemas.microsoft.com/office/drawing/2014/main" id="{588B1F1F-B20D-1741-A1F0-B305FBF12732}"/>
              </a:ext>
            </a:extLst>
          </p:cNvPr>
          <p:cNvSpPr>
            <a:spLocks noGrp="1"/>
          </p:cNvSpPr>
          <p:nvPr>
            <p:ph type="body" sz="quarter" idx="12" hasCustomPrompt="1"/>
          </p:nvPr>
        </p:nvSpPr>
        <p:spPr>
          <a:xfrm>
            <a:off x="1486931" y="2950025"/>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7" name="Text Placeholder 32">
            <a:extLst>
              <a:ext uri="{FF2B5EF4-FFF2-40B4-BE49-F238E27FC236}">
                <a16:creationId xmlns:a16="http://schemas.microsoft.com/office/drawing/2014/main" id="{D2198099-9115-344D-B9E7-A9BA8B46D60F}"/>
              </a:ext>
            </a:extLst>
          </p:cNvPr>
          <p:cNvSpPr>
            <a:spLocks noGrp="1"/>
          </p:cNvSpPr>
          <p:nvPr>
            <p:ph type="body" sz="quarter" idx="13" hasCustomPrompt="1"/>
          </p:nvPr>
        </p:nvSpPr>
        <p:spPr>
          <a:xfrm>
            <a:off x="771092" y="3425267"/>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88" name="Text Placeholder 32">
            <a:extLst>
              <a:ext uri="{FF2B5EF4-FFF2-40B4-BE49-F238E27FC236}">
                <a16:creationId xmlns:a16="http://schemas.microsoft.com/office/drawing/2014/main" id="{B7D4A8B7-F6D8-6349-A361-F181BD504AC1}"/>
              </a:ext>
            </a:extLst>
          </p:cNvPr>
          <p:cNvSpPr>
            <a:spLocks noGrp="1"/>
          </p:cNvSpPr>
          <p:nvPr>
            <p:ph type="body" sz="quarter" idx="14" hasCustomPrompt="1"/>
          </p:nvPr>
        </p:nvSpPr>
        <p:spPr>
          <a:xfrm>
            <a:off x="1486931" y="3425267"/>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9" name="Text Placeholder 32">
            <a:extLst>
              <a:ext uri="{FF2B5EF4-FFF2-40B4-BE49-F238E27FC236}">
                <a16:creationId xmlns:a16="http://schemas.microsoft.com/office/drawing/2014/main" id="{EC15E688-1168-1C4E-A9CD-794E37AD04E8}"/>
              </a:ext>
            </a:extLst>
          </p:cNvPr>
          <p:cNvSpPr>
            <a:spLocks noGrp="1"/>
          </p:cNvSpPr>
          <p:nvPr>
            <p:ph type="body" sz="quarter" idx="15" hasCustomPrompt="1"/>
          </p:nvPr>
        </p:nvSpPr>
        <p:spPr>
          <a:xfrm>
            <a:off x="771092" y="3941391"/>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90" name="Text Placeholder 32">
            <a:extLst>
              <a:ext uri="{FF2B5EF4-FFF2-40B4-BE49-F238E27FC236}">
                <a16:creationId xmlns:a16="http://schemas.microsoft.com/office/drawing/2014/main" id="{F69C57A8-C898-294C-BDED-5566C088D833}"/>
              </a:ext>
            </a:extLst>
          </p:cNvPr>
          <p:cNvSpPr>
            <a:spLocks noGrp="1"/>
          </p:cNvSpPr>
          <p:nvPr>
            <p:ph type="body" sz="quarter" idx="19" hasCustomPrompt="1"/>
          </p:nvPr>
        </p:nvSpPr>
        <p:spPr>
          <a:xfrm>
            <a:off x="1486931" y="3941391"/>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1" name="Text Placeholder 32">
            <a:extLst>
              <a:ext uri="{FF2B5EF4-FFF2-40B4-BE49-F238E27FC236}">
                <a16:creationId xmlns:a16="http://schemas.microsoft.com/office/drawing/2014/main" id="{8D824305-1B9A-A042-8BAC-97522EB09867}"/>
              </a:ext>
            </a:extLst>
          </p:cNvPr>
          <p:cNvSpPr>
            <a:spLocks noGrp="1"/>
          </p:cNvSpPr>
          <p:nvPr>
            <p:ph type="body" sz="quarter" idx="17" hasCustomPrompt="1"/>
          </p:nvPr>
        </p:nvSpPr>
        <p:spPr>
          <a:xfrm>
            <a:off x="771092" y="4427356"/>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2" name="Text Placeholder 32">
            <a:extLst>
              <a:ext uri="{FF2B5EF4-FFF2-40B4-BE49-F238E27FC236}">
                <a16:creationId xmlns:a16="http://schemas.microsoft.com/office/drawing/2014/main" id="{B4BE590E-14F6-734B-95F9-FFC0E3202831}"/>
              </a:ext>
            </a:extLst>
          </p:cNvPr>
          <p:cNvSpPr>
            <a:spLocks noGrp="1"/>
          </p:cNvSpPr>
          <p:nvPr>
            <p:ph type="body" sz="quarter" idx="20" hasCustomPrompt="1"/>
          </p:nvPr>
        </p:nvSpPr>
        <p:spPr>
          <a:xfrm>
            <a:off x="1486931" y="4427356"/>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3" name="Text Placeholder 32">
            <a:extLst>
              <a:ext uri="{FF2B5EF4-FFF2-40B4-BE49-F238E27FC236}">
                <a16:creationId xmlns:a16="http://schemas.microsoft.com/office/drawing/2014/main" id="{0EF7FA5C-7B26-7C4A-AD3A-9B96EDB885D5}"/>
              </a:ext>
            </a:extLst>
          </p:cNvPr>
          <p:cNvSpPr>
            <a:spLocks noGrp="1"/>
          </p:cNvSpPr>
          <p:nvPr>
            <p:ph type="body" sz="quarter" idx="21" hasCustomPrompt="1"/>
          </p:nvPr>
        </p:nvSpPr>
        <p:spPr>
          <a:xfrm>
            <a:off x="771092" y="4966621"/>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94" name="Text Placeholder 32">
            <a:extLst>
              <a:ext uri="{FF2B5EF4-FFF2-40B4-BE49-F238E27FC236}">
                <a16:creationId xmlns:a16="http://schemas.microsoft.com/office/drawing/2014/main" id="{5D6A533B-0A1A-0B4C-83EE-FDD3E8B07B6F}"/>
              </a:ext>
            </a:extLst>
          </p:cNvPr>
          <p:cNvSpPr>
            <a:spLocks noGrp="1"/>
          </p:cNvSpPr>
          <p:nvPr>
            <p:ph type="body" sz="quarter" idx="22" hasCustomPrompt="1"/>
          </p:nvPr>
        </p:nvSpPr>
        <p:spPr>
          <a:xfrm>
            <a:off x="1486931" y="4966621"/>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 name="Text Placeholder 32">
            <a:extLst>
              <a:ext uri="{FF2B5EF4-FFF2-40B4-BE49-F238E27FC236}">
                <a16:creationId xmlns:a16="http://schemas.microsoft.com/office/drawing/2014/main" id="{3F2C32D0-9D81-6149-B612-4FD7C486BC51}"/>
              </a:ext>
            </a:extLst>
          </p:cNvPr>
          <p:cNvSpPr>
            <a:spLocks noGrp="1"/>
          </p:cNvSpPr>
          <p:nvPr>
            <p:ph type="body" sz="quarter" idx="23" hasCustomPrompt="1"/>
          </p:nvPr>
        </p:nvSpPr>
        <p:spPr>
          <a:xfrm>
            <a:off x="771092" y="5463308"/>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96" name="Text Placeholder 32">
            <a:extLst>
              <a:ext uri="{FF2B5EF4-FFF2-40B4-BE49-F238E27FC236}">
                <a16:creationId xmlns:a16="http://schemas.microsoft.com/office/drawing/2014/main" id="{ABD7E210-26C9-064E-9F0A-44731309BA94}"/>
              </a:ext>
            </a:extLst>
          </p:cNvPr>
          <p:cNvSpPr>
            <a:spLocks noGrp="1"/>
          </p:cNvSpPr>
          <p:nvPr>
            <p:ph type="body" sz="quarter" idx="24" hasCustomPrompt="1"/>
          </p:nvPr>
        </p:nvSpPr>
        <p:spPr>
          <a:xfrm>
            <a:off x="1486931" y="5463308"/>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7" name="Text Placeholder 32">
            <a:extLst>
              <a:ext uri="{FF2B5EF4-FFF2-40B4-BE49-F238E27FC236}">
                <a16:creationId xmlns:a16="http://schemas.microsoft.com/office/drawing/2014/main" id="{D2E11612-63A9-9741-BB7B-0C52BFF1ACF5}"/>
              </a:ext>
            </a:extLst>
          </p:cNvPr>
          <p:cNvSpPr>
            <a:spLocks noGrp="1"/>
          </p:cNvSpPr>
          <p:nvPr>
            <p:ph type="body" sz="quarter" idx="25" hasCustomPrompt="1"/>
          </p:nvPr>
        </p:nvSpPr>
        <p:spPr>
          <a:xfrm>
            <a:off x="771092" y="5959339"/>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98" name="Text Placeholder 32">
            <a:extLst>
              <a:ext uri="{FF2B5EF4-FFF2-40B4-BE49-F238E27FC236}">
                <a16:creationId xmlns:a16="http://schemas.microsoft.com/office/drawing/2014/main" id="{E2A88B1F-CD9A-7741-B8DB-196E95F98E0B}"/>
              </a:ext>
            </a:extLst>
          </p:cNvPr>
          <p:cNvSpPr>
            <a:spLocks noGrp="1"/>
          </p:cNvSpPr>
          <p:nvPr>
            <p:ph type="body" sz="quarter" idx="26" hasCustomPrompt="1"/>
          </p:nvPr>
        </p:nvSpPr>
        <p:spPr>
          <a:xfrm>
            <a:off x="1486931" y="5959339"/>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9" name="Text Placeholder 32">
            <a:extLst>
              <a:ext uri="{FF2B5EF4-FFF2-40B4-BE49-F238E27FC236}">
                <a16:creationId xmlns:a16="http://schemas.microsoft.com/office/drawing/2014/main" id="{A0BAD99F-EFA9-A648-BF68-F6E2B8A13D75}"/>
              </a:ext>
            </a:extLst>
          </p:cNvPr>
          <p:cNvSpPr>
            <a:spLocks noGrp="1"/>
          </p:cNvSpPr>
          <p:nvPr>
            <p:ph type="body" sz="quarter" idx="27" hasCustomPrompt="1"/>
          </p:nvPr>
        </p:nvSpPr>
        <p:spPr>
          <a:xfrm>
            <a:off x="771092" y="6456026"/>
            <a:ext cx="648000" cy="348400"/>
          </a:xfrm>
        </p:spPr>
        <p:txBody>
          <a:bodyPr anchor="ctr">
            <a:noAutofit/>
          </a:bodyPr>
          <a:lstStyle>
            <a:lvl1pPr marL="0" indent="0" algn="ctr">
              <a:buNone/>
              <a:defRPr sz="1900" b="1" i="0">
                <a:solidFill>
                  <a:srgbClr val="F1692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119" name="Text Placeholder 32">
            <a:extLst>
              <a:ext uri="{FF2B5EF4-FFF2-40B4-BE49-F238E27FC236}">
                <a16:creationId xmlns:a16="http://schemas.microsoft.com/office/drawing/2014/main" id="{DE316CDC-5319-DB45-8EB9-DE61D16C4CCD}"/>
              </a:ext>
            </a:extLst>
          </p:cNvPr>
          <p:cNvSpPr>
            <a:spLocks noGrp="1"/>
          </p:cNvSpPr>
          <p:nvPr>
            <p:ph type="body" sz="quarter" idx="28" hasCustomPrompt="1"/>
          </p:nvPr>
        </p:nvSpPr>
        <p:spPr>
          <a:xfrm>
            <a:off x="1486931" y="6456026"/>
            <a:ext cx="5148356" cy="348400"/>
          </a:xfrm>
        </p:spPr>
        <p:txBody>
          <a:bodyPr anchor="ctr">
            <a:noAutofit/>
          </a:bodyPr>
          <a:lstStyle>
            <a:lvl1pPr marL="0" indent="0" algn="l">
              <a:buNone/>
              <a:defRPr sz="16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20" name="Freeform 119">
            <a:extLst>
              <a:ext uri="{FF2B5EF4-FFF2-40B4-BE49-F238E27FC236}">
                <a16:creationId xmlns:a16="http://schemas.microsoft.com/office/drawing/2014/main" id="{3940A8D4-1EFE-094C-9A22-6C2299E9990A}"/>
              </a:ext>
            </a:extLst>
          </p:cNvPr>
          <p:cNvSpPr/>
          <p:nvPr userDrawn="1"/>
        </p:nvSpPr>
        <p:spPr>
          <a:xfrm rot="16200000">
            <a:off x="-305598" y="9670325"/>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grpSp>
        <p:nvGrpSpPr>
          <p:cNvPr id="123" name="Group 122">
            <a:extLst>
              <a:ext uri="{FF2B5EF4-FFF2-40B4-BE49-F238E27FC236}">
                <a16:creationId xmlns:a16="http://schemas.microsoft.com/office/drawing/2014/main" id="{2974A8F4-8C45-6C42-AD3B-D522FADBD45F}"/>
              </a:ext>
            </a:extLst>
          </p:cNvPr>
          <p:cNvGrpSpPr/>
          <p:nvPr userDrawn="1"/>
        </p:nvGrpSpPr>
        <p:grpSpPr>
          <a:xfrm>
            <a:off x="607648" y="3364307"/>
            <a:ext cx="6180935" cy="3004079"/>
            <a:chOff x="195319" y="2097486"/>
            <a:chExt cx="4278713" cy="3004079"/>
          </a:xfrm>
        </p:grpSpPr>
        <p:cxnSp>
          <p:nvCxnSpPr>
            <p:cNvPr id="124" name="Straight Connector 123">
              <a:extLst>
                <a:ext uri="{FF2B5EF4-FFF2-40B4-BE49-F238E27FC236}">
                  <a16:creationId xmlns:a16="http://schemas.microsoft.com/office/drawing/2014/main" id="{BEE9EF6E-13CB-B548-BD2F-AB006C3DC800}"/>
                </a:ext>
              </a:extLst>
            </p:cNvPr>
            <p:cNvCxnSpPr>
              <a:cxnSpLocks/>
            </p:cNvCxnSpPr>
            <p:nvPr userDrawn="1"/>
          </p:nvCxnSpPr>
          <p:spPr>
            <a:xfrm flipH="1">
              <a:off x="195319" y="209748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498D56D-C854-1444-A529-D727D8FA8A77}"/>
                </a:ext>
              </a:extLst>
            </p:cNvPr>
            <p:cNvCxnSpPr>
              <a:cxnSpLocks/>
            </p:cNvCxnSpPr>
            <p:nvPr userDrawn="1"/>
          </p:nvCxnSpPr>
          <p:spPr>
            <a:xfrm flipH="1">
              <a:off x="195319" y="259273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233DDD2-A876-B442-9F45-C932FF5A265D}"/>
                </a:ext>
              </a:extLst>
            </p:cNvPr>
            <p:cNvCxnSpPr>
              <a:cxnSpLocks/>
            </p:cNvCxnSpPr>
            <p:nvPr userDrawn="1"/>
          </p:nvCxnSpPr>
          <p:spPr>
            <a:xfrm flipH="1">
              <a:off x="195319" y="3089885"/>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3CBD230-236C-5144-A38B-97FAF5CECBEC}"/>
                </a:ext>
              </a:extLst>
            </p:cNvPr>
            <p:cNvCxnSpPr>
              <a:cxnSpLocks/>
            </p:cNvCxnSpPr>
            <p:nvPr userDrawn="1"/>
          </p:nvCxnSpPr>
          <p:spPr>
            <a:xfrm flipH="1">
              <a:off x="195319" y="3585135"/>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D54CE24-2062-2742-A79D-ACD57F7D39B7}"/>
                </a:ext>
              </a:extLst>
            </p:cNvPr>
            <p:cNvCxnSpPr>
              <a:cxnSpLocks/>
            </p:cNvCxnSpPr>
            <p:nvPr userDrawn="1"/>
          </p:nvCxnSpPr>
          <p:spPr>
            <a:xfrm flipH="1">
              <a:off x="195319" y="410916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124B75-2E34-6C47-9990-2B82D0BB13D4}"/>
                </a:ext>
              </a:extLst>
            </p:cNvPr>
            <p:cNvCxnSpPr>
              <a:cxnSpLocks/>
            </p:cNvCxnSpPr>
            <p:nvPr userDrawn="1"/>
          </p:nvCxnSpPr>
          <p:spPr>
            <a:xfrm flipH="1">
              <a:off x="195319" y="4604416"/>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D6C0F0-DDFB-794C-A7CB-E15919B52122}"/>
                </a:ext>
              </a:extLst>
            </p:cNvPr>
            <p:cNvCxnSpPr>
              <a:cxnSpLocks/>
            </p:cNvCxnSpPr>
            <p:nvPr userDrawn="1"/>
          </p:nvCxnSpPr>
          <p:spPr>
            <a:xfrm flipH="1">
              <a:off x="195319" y="5101565"/>
              <a:ext cx="4278713" cy="0"/>
            </a:xfrm>
            <a:prstGeom prst="line">
              <a:avLst/>
            </a:prstGeom>
            <a:ln w="9525">
              <a:solidFill>
                <a:srgbClr val="F16924"/>
              </a:solidFill>
            </a:ln>
          </p:spPr>
          <p:style>
            <a:lnRef idx="1">
              <a:schemeClr val="accent1"/>
            </a:lnRef>
            <a:fillRef idx="0">
              <a:schemeClr val="accent1"/>
            </a:fillRef>
            <a:effectRef idx="0">
              <a:schemeClr val="accent1"/>
            </a:effectRef>
            <a:fontRef idx="minor">
              <a:schemeClr val="tx1"/>
            </a:fontRef>
          </p:style>
        </p:cxnSp>
      </p:grpSp>
      <p:sp>
        <p:nvSpPr>
          <p:cNvPr id="184" name="Text Placeholder 32">
            <a:extLst>
              <a:ext uri="{FF2B5EF4-FFF2-40B4-BE49-F238E27FC236}">
                <a16:creationId xmlns:a16="http://schemas.microsoft.com/office/drawing/2014/main" id="{E06027D6-8CE4-984C-B777-32D6AFC6B575}"/>
              </a:ext>
            </a:extLst>
          </p:cNvPr>
          <p:cNvSpPr>
            <a:spLocks noGrp="1"/>
          </p:cNvSpPr>
          <p:nvPr>
            <p:ph type="body" sz="quarter" idx="47" hasCustomPrompt="1"/>
          </p:nvPr>
        </p:nvSpPr>
        <p:spPr>
          <a:xfrm>
            <a:off x="791228" y="729337"/>
            <a:ext cx="4746695" cy="1301871"/>
          </a:xfrm>
        </p:spPr>
        <p:txBody>
          <a:bodyPr>
            <a:noAutofit/>
          </a:bodyPr>
          <a:lstStyle>
            <a:lvl1pPr marL="0" indent="0" algn="l">
              <a:buNone/>
              <a:defRPr sz="6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a:t>
            </a:r>
            <a:endParaRPr lang="en-US" dirty="0"/>
          </a:p>
        </p:txBody>
      </p:sp>
      <p:sp>
        <p:nvSpPr>
          <p:cNvPr id="185" name="Graphic 4">
            <a:extLst>
              <a:ext uri="{FF2B5EF4-FFF2-40B4-BE49-F238E27FC236}">
                <a16:creationId xmlns:a16="http://schemas.microsoft.com/office/drawing/2014/main" id="{A34D5F72-C918-F64D-BB96-26DB3278F50D}"/>
              </a:ext>
            </a:extLst>
          </p:cNvPr>
          <p:cNvSpPr/>
          <p:nvPr userDrawn="1"/>
        </p:nvSpPr>
        <p:spPr>
          <a:xfrm rot="5400000">
            <a:off x="1410921" y="1303591"/>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solidFill>
              <a:srgbClr val="F16924"/>
            </a:solid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D2100B2C-ECD5-5941-B5EE-1420573B04A2}"/>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44" name="Text Box 5">
            <a:extLst>
              <a:ext uri="{FF2B5EF4-FFF2-40B4-BE49-F238E27FC236}">
                <a16:creationId xmlns:a16="http://schemas.microsoft.com/office/drawing/2014/main" id="{C4FBB623-E2FF-FD49-AA3D-1215FE4D49BE}"/>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ECD3F950-4894-3849-8C65-A46C8E885F81}"/>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grpSp>
        <p:nvGrpSpPr>
          <p:cNvPr id="35" name="Graphic 4">
            <a:extLst>
              <a:ext uri="{FF2B5EF4-FFF2-40B4-BE49-F238E27FC236}">
                <a16:creationId xmlns:a16="http://schemas.microsoft.com/office/drawing/2014/main" id="{871FF13A-37FB-6C45-A99D-5E7FCD041BE4}"/>
              </a:ext>
            </a:extLst>
          </p:cNvPr>
          <p:cNvGrpSpPr/>
          <p:nvPr userDrawn="1"/>
        </p:nvGrpSpPr>
        <p:grpSpPr>
          <a:xfrm>
            <a:off x="5060083" y="5315021"/>
            <a:ext cx="3456999" cy="4296157"/>
            <a:chOff x="6253530" y="4464025"/>
            <a:chExt cx="862777" cy="1072209"/>
          </a:xfrm>
          <a:noFill/>
        </p:grpSpPr>
        <p:sp>
          <p:nvSpPr>
            <p:cNvPr id="36" name="Freeform 35">
              <a:extLst>
                <a:ext uri="{FF2B5EF4-FFF2-40B4-BE49-F238E27FC236}">
                  <a16:creationId xmlns:a16="http://schemas.microsoft.com/office/drawing/2014/main" id="{0C892E07-1554-7841-8994-A0EF2EBB38E1}"/>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7E6CAF-C33A-FA4C-87D9-26A578AF04E3}"/>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91360509-E1B5-744A-9B16-36094CB71566}"/>
              </a:ext>
            </a:extLst>
          </p:cNvPr>
          <p:cNvSpPr/>
          <p:nvPr userDrawn="1"/>
        </p:nvSpPr>
        <p:spPr>
          <a:xfrm>
            <a:off x="7559675" y="4446290"/>
            <a:ext cx="2532592" cy="62455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572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01A821-40E1-8441-93FB-5C903B43F64A}"/>
              </a:ext>
            </a:extLst>
          </p:cNvPr>
          <p:cNvSpPr/>
          <p:nvPr userDrawn="1"/>
        </p:nvSpPr>
        <p:spPr>
          <a:xfrm>
            <a:off x="5222" y="3185059"/>
            <a:ext cx="3779836" cy="532485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4" name="Text Placeholder 23">
            <a:extLst>
              <a:ext uri="{FF2B5EF4-FFF2-40B4-BE49-F238E27FC236}">
                <a16:creationId xmlns:a16="http://schemas.microsoft.com/office/drawing/2014/main" id="{3EAF5DB5-4F46-5D48-9AEF-51ADADA987EE}"/>
              </a:ext>
            </a:extLst>
          </p:cNvPr>
          <p:cNvSpPr>
            <a:spLocks noGrp="1"/>
          </p:cNvSpPr>
          <p:nvPr>
            <p:ph type="body" sz="quarter" idx="14" hasCustomPrompt="1"/>
          </p:nvPr>
        </p:nvSpPr>
        <p:spPr>
          <a:xfrm>
            <a:off x="2652175" y="7203581"/>
            <a:ext cx="785328" cy="1056986"/>
          </a:xfrm>
        </p:spPr>
        <p:txBody>
          <a:bodyPr anchor="t">
            <a:normAutofit/>
          </a:bodyPr>
          <a:lstStyle>
            <a:lvl1pPr marL="0" indent="0" algn="r">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5" name="Text Placeholder 23">
            <a:extLst>
              <a:ext uri="{FF2B5EF4-FFF2-40B4-BE49-F238E27FC236}">
                <a16:creationId xmlns:a16="http://schemas.microsoft.com/office/drawing/2014/main" id="{C248726D-08DE-0747-9112-A0440727F88C}"/>
              </a:ext>
            </a:extLst>
          </p:cNvPr>
          <p:cNvSpPr>
            <a:spLocks noGrp="1"/>
          </p:cNvSpPr>
          <p:nvPr>
            <p:ph type="body" sz="quarter" idx="13" hasCustomPrompt="1"/>
          </p:nvPr>
        </p:nvSpPr>
        <p:spPr>
          <a:xfrm>
            <a:off x="414032" y="3448303"/>
            <a:ext cx="2846197" cy="4380243"/>
          </a:xfrm>
        </p:spPr>
        <p:txBody>
          <a:bodyPr anchor="ctr">
            <a:normAutofit/>
          </a:bodyPr>
          <a:lstStyle>
            <a:lvl1pPr marL="0" indent="0" algn="ctr">
              <a:lnSpc>
                <a:spcPts val="1960"/>
              </a:lnSpc>
              <a:spcBef>
                <a:spcPts val="0"/>
              </a:spcBef>
              <a:buNone/>
              <a:defRPr sz="1800" b="0" i="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Slide</a:t>
            </a:r>
          </a:p>
        </p:txBody>
      </p:sp>
      <p:sp>
        <p:nvSpPr>
          <p:cNvPr id="16" name="Text Placeholder 23">
            <a:extLst>
              <a:ext uri="{FF2B5EF4-FFF2-40B4-BE49-F238E27FC236}">
                <a16:creationId xmlns:a16="http://schemas.microsoft.com/office/drawing/2014/main" id="{4F85B246-3A35-9649-AB5E-58603396DCC1}"/>
              </a:ext>
            </a:extLst>
          </p:cNvPr>
          <p:cNvSpPr>
            <a:spLocks noGrp="1"/>
          </p:cNvSpPr>
          <p:nvPr>
            <p:ph type="body" sz="quarter" idx="15" hasCustomPrompt="1"/>
          </p:nvPr>
        </p:nvSpPr>
        <p:spPr>
          <a:xfrm>
            <a:off x="405124" y="3422283"/>
            <a:ext cx="2003444" cy="936605"/>
          </a:xfrm>
        </p:spPr>
        <p:txBody>
          <a:bodyPr anchor="t">
            <a:normAutofit/>
          </a:bodyPr>
          <a:lstStyle>
            <a:lvl1pPr marL="0" indent="0" algn="l">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7" name="Text Placeholder 32">
            <a:extLst>
              <a:ext uri="{FF2B5EF4-FFF2-40B4-BE49-F238E27FC236}">
                <a16:creationId xmlns:a16="http://schemas.microsoft.com/office/drawing/2014/main" id="{925832B2-3E5C-5249-A322-552E454F6944}"/>
              </a:ext>
            </a:extLst>
          </p:cNvPr>
          <p:cNvSpPr>
            <a:spLocks noGrp="1"/>
          </p:cNvSpPr>
          <p:nvPr>
            <p:ph type="body" sz="quarter" idx="43" hasCustomPrompt="1"/>
          </p:nvPr>
        </p:nvSpPr>
        <p:spPr>
          <a:xfrm>
            <a:off x="4136157" y="3642102"/>
            <a:ext cx="2966985" cy="4726984"/>
          </a:xfrm>
        </p:spPr>
        <p:txBody>
          <a:bodyPr numCol="1"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8" name="Text Placeholder 32">
            <a:extLst>
              <a:ext uri="{FF2B5EF4-FFF2-40B4-BE49-F238E27FC236}">
                <a16:creationId xmlns:a16="http://schemas.microsoft.com/office/drawing/2014/main" id="{58088761-3471-A041-B4C3-C91CCD295927}"/>
              </a:ext>
            </a:extLst>
          </p:cNvPr>
          <p:cNvSpPr>
            <a:spLocks noGrp="1"/>
          </p:cNvSpPr>
          <p:nvPr>
            <p:ph type="body" sz="quarter" idx="44" hasCustomPrompt="1"/>
          </p:nvPr>
        </p:nvSpPr>
        <p:spPr>
          <a:xfrm>
            <a:off x="4136156" y="8909515"/>
            <a:ext cx="2966985" cy="243891"/>
          </a:xfrm>
        </p:spPr>
        <p:txBody>
          <a:bodyPr numCol="1" spcCol="288000" anchor="t">
            <a:noAutofit/>
          </a:bodyPr>
          <a:lstStyle>
            <a:lvl1pPr marL="0" indent="0" algn="just">
              <a:lnSpc>
                <a:spcPct val="100000"/>
              </a:lnSpc>
              <a:spcBef>
                <a:spcPts val="0"/>
              </a:spcBef>
              <a:buNone/>
              <a:defRPr sz="1050" b="1"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Editor Name</a:t>
            </a:r>
            <a:endParaRPr lang="en-US" dirty="0"/>
          </a:p>
        </p:txBody>
      </p:sp>
      <p:sp>
        <p:nvSpPr>
          <p:cNvPr id="19" name="Text Placeholder 32">
            <a:extLst>
              <a:ext uri="{FF2B5EF4-FFF2-40B4-BE49-F238E27FC236}">
                <a16:creationId xmlns:a16="http://schemas.microsoft.com/office/drawing/2014/main" id="{EFCCF708-3735-664D-B11A-9C8193BEF68F}"/>
              </a:ext>
            </a:extLst>
          </p:cNvPr>
          <p:cNvSpPr>
            <a:spLocks noGrp="1"/>
          </p:cNvSpPr>
          <p:nvPr>
            <p:ph type="body" sz="quarter" idx="45" hasCustomPrompt="1"/>
          </p:nvPr>
        </p:nvSpPr>
        <p:spPr>
          <a:xfrm>
            <a:off x="4136156" y="9128021"/>
            <a:ext cx="2966985" cy="243891"/>
          </a:xfrm>
        </p:spPr>
        <p:txBody>
          <a:bodyPr numCol="1"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Company</a:t>
            </a:r>
            <a:endParaRPr lang="en-US" dirty="0"/>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34385" y="643386"/>
            <a:ext cx="2966985" cy="2541673"/>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2864232"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MESSAGE FROM THE EDITOR</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602856"/>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23D9156E-7367-3A4D-993D-D479206CB0CB}"/>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24" name="Text Box 5">
            <a:extLst>
              <a:ext uri="{FF2B5EF4-FFF2-40B4-BE49-F238E27FC236}">
                <a16:creationId xmlns:a16="http://schemas.microsoft.com/office/drawing/2014/main" id="{CE9A7298-019C-4548-B642-FC3D6E6FFE4A}"/>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AE7FF3A0-98E0-1A48-ABBB-C3BE9CECBADC}"/>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29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Quote P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01A821-40E1-8441-93FB-5C903B43F64A}"/>
              </a:ext>
            </a:extLst>
          </p:cNvPr>
          <p:cNvSpPr/>
          <p:nvPr userDrawn="1"/>
        </p:nvSpPr>
        <p:spPr>
          <a:xfrm>
            <a:off x="-29576" y="3572582"/>
            <a:ext cx="3936866" cy="583332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7"/>
            <a:ext cx="6687338"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4437260"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WHO WE WORK WITH</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5" name="Picture Placeholder 52">
            <a:extLst>
              <a:ext uri="{FF2B5EF4-FFF2-40B4-BE49-F238E27FC236}">
                <a16:creationId xmlns:a16="http://schemas.microsoft.com/office/drawing/2014/main" id="{8861987B-86C5-DC45-8F42-0815177F4C07}"/>
              </a:ext>
            </a:extLst>
          </p:cNvPr>
          <p:cNvSpPr>
            <a:spLocks noGrp="1"/>
          </p:cNvSpPr>
          <p:nvPr>
            <p:ph type="pic" sz="quarter" idx="41"/>
          </p:nvPr>
        </p:nvSpPr>
        <p:spPr>
          <a:xfrm>
            <a:off x="4163455" y="3599816"/>
            <a:ext cx="3396220" cy="274282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6" name="Text Placeholder 32">
            <a:extLst>
              <a:ext uri="{FF2B5EF4-FFF2-40B4-BE49-F238E27FC236}">
                <a16:creationId xmlns:a16="http://schemas.microsoft.com/office/drawing/2014/main" id="{42B068FB-5452-E149-8A48-039B09F2F2ED}"/>
              </a:ext>
            </a:extLst>
          </p:cNvPr>
          <p:cNvSpPr>
            <a:spLocks noGrp="1"/>
          </p:cNvSpPr>
          <p:nvPr>
            <p:ph type="body" sz="quarter" idx="47" hasCustomPrompt="1"/>
          </p:nvPr>
        </p:nvSpPr>
        <p:spPr>
          <a:xfrm>
            <a:off x="414033" y="4035484"/>
            <a:ext cx="2864232" cy="451257"/>
          </a:xfrm>
        </p:spPr>
        <p:txBody>
          <a:bodyPr>
            <a:noAutofit/>
          </a:bodyPr>
          <a:lstStyle>
            <a:lvl1pPr marL="0" indent="0" algn="l">
              <a:buNone/>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 They Say About Us</a:t>
            </a:r>
            <a:endParaRPr lang="en-US" dirty="0"/>
          </a:p>
        </p:txBody>
      </p:sp>
      <p:sp>
        <p:nvSpPr>
          <p:cNvPr id="27" name="Text Placeholder 32">
            <a:extLst>
              <a:ext uri="{FF2B5EF4-FFF2-40B4-BE49-F238E27FC236}">
                <a16:creationId xmlns:a16="http://schemas.microsoft.com/office/drawing/2014/main" id="{1418EDAC-85C0-1A40-88FE-0825564877DF}"/>
              </a:ext>
            </a:extLst>
          </p:cNvPr>
          <p:cNvSpPr>
            <a:spLocks noGrp="1"/>
          </p:cNvSpPr>
          <p:nvPr>
            <p:ph type="body" sz="quarter" idx="48" hasCustomPrompt="1"/>
          </p:nvPr>
        </p:nvSpPr>
        <p:spPr>
          <a:xfrm>
            <a:off x="515707" y="4895021"/>
            <a:ext cx="3096069" cy="1178258"/>
          </a:xfrm>
        </p:spPr>
        <p:txBody>
          <a:bodyPr numCol="1" spcCol="288000" anchor="t">
            <a:noAutofit/>
          </a:bodyPr>
          <a:lstStyle>
            <a:lvl1pPr marL="0" marR="0" indent="0" algn="just" defTabSz="2072941" rtl="0" eaLnBrk="1" fontAlgn="auto" latinLnBrk="0" hangingPunct="1">
              <a:lnSpc>
                <a:spcPts val="1340"/>
              </a:lnSpc>
              <a:spcBef>
                <a:spcPts val="0"/>
              </a:spcBef>
              <a:spcAft>
                <a:spcPts val="0"/>
              </a:spcAft>
              <a:buClrTx/>
              <a:buSzTx/>
              <a:buFont typeface="Arial" panose="020B0604020202020204" pitchFamily="34" charset="0"/>
              <a:buNone/>
              <a:tabLst/>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“testimonial here”</a:t>
            </a:r>
            <a:endParaRPr lang="en-US" dirty="0"/>
          </a:p>
          <a:p>
            <a:pPr lvl="0"/>
            <a:endParaRPr lang="en-US" dirty="0"/>
          </a:p>
        </p:txBody>
      </p:sp>
      <p:sp>
        <p:nvSpPr>
          <p:cNvPr id="28" name="Text Placeholder 32">
            <a:extLst>
              <a:ext uri="{FF2B5EF4-FFF2-40B4-BE49-F238E27FC236}">
                <a16:creationId xmlns:a16="http://schemas.microsoft.com/office/drawing/2014/main" id="{FDB8AF84-B942-004A-9CBC-17D8CEC399BE}"/>
              </a:ext>
            </a:extLst>
          </p:cNvPr>
          <p:cNvSpPr>
            <a:spLocks noGrp="1"/>
          </p:cNvSpPr>
          <p:nvPr>
            <p:ph type="body" sz="quarter" idx="49" hasCustomPrompt="1"/>
          </p:nvPr>
        </p:nvSpPr>
        <p:spPr>
          <a:xfrm>
            <a:off x="511024" y="6222006"/>
            <a:ext cx="3098165" cy="238796"/>
          </a:xfrm>
        </p:spPr>
        <p:txBody>
          <a:bodyPr numCol="1" spcCol="288000" anchor="t">
            <a:noAutofit/>
          </a:bodyPr>
          <a:lstStyle>
            <a:lvl1pPr marL="0" indent="0" algn="r">
              <a:lnSpc>
                <a:spcPct val="100000"/>
              </a:lnSpc>
              <a:spcBef>
                <a:spcPts val="0"/>
              </a:spcBef>
              <a:buNone/>
              <a:defRPr sz="105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cxnSp>
        <p:nvCxnSpPr>
          <p:cNvPr id="29" name="Straight Connector 28">
            <a:extLst>
              <a:ext uri="{FF2B5EF4-FFF2-40B4-BE49-F238E27FC236}">
                <a16:creationId xmlns:a16="http://schemas.microsoft.com/office/drawing/2014/main" id="{37D3AFC8-F34B-9A4E-8CBB-EB75C5CE0F10}"/>
              </a:ext>
            </a:extLst>
          </p:cNvPr>
          <p:cNvCxnSpPr>
            <a:cxnSpLocks/>
          </p:cNvCxnSpPr>
          <p:nvPr userDrawn="1"/>
        </p:nvCxnSpPr>
        <p:spPr>
          <a:xfrm>
            <a:off x="605340" y="6743854"/>
            <a:ext cx="3006436"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
        <p:nvSpPr>
          <p:cNvPr id="33" name="Text Placeholder 32">
            <a:extLst>
              <a:ext uri="{FF2B5EF4-FFF2-40B4-BE49-F238E27FC236}">
                <a16:creationId xmlns:a16="http://schemas.microsoft.com/office/drawing/2014/main" id="{0F524814-92D0-1944-BEA3-F80882CC996E}"/>
              </a:ext>
            </a:extLst>
          </p:cNvPr>
          <p:cNvSpPr>
            <a:spLocks noGrp="1"/>
          </p:cNvSpPr>
          <p:nvPr>
            <p:ph type="body" sz="quarter" idx="50" hasCustomPrompt="1"/>
          </p:nvPr>
        </p:nvSpPr>
        <p:spPr>
          <a:xfrm>
            <a:off x="548745" y="7159109"/>
            <a:ext cx="3096069" cy="1178258"/>
          </a:xfrm>
        </p:spPr>
        <p:txBody>
          <a:bodyPr numCol="1" spcCol="288000" anchor="t">
            <a:noAutofit/>
          </a:bodyPr>
          <a:lstStyle>
            <a:lvl1pPr marL="0" marR="0" indent="0" algn="just" defTabSz="2072941" rtl="0" eaLnBrk="1" fontAlgn="auto" latinLnBrk="0" hangingPunct="1">
              <a:lnSpc>
                <a:spcPts val="1340"/>
              </a:lnSpc>
              <a:spcBef>
                <a:spcPts val="0"/>
              </a:spcBef>
              <a:spcAft>
                <a:spcPts val="0"/>
              </a:spcAft>
              <a:buClrTx/>
              <a:buSzTx/>
              <a:buFont typeface="Arial" panose="020B0604020202020204" pitchFamily="34" charset="0"/>
              <a:buNone/>
              <a:tabLst/>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“testimonial here”</a:t>
            </a:r>
            <a:endParaRPr lang="en-US" dirty="0"/>
          </a:p>
          <a:p>
            <a:pPr lvl="0"/>
            <a:endParaRPr lang="en-US" dirty="0"/>
          </a:p>
        </p:txBody>
      </p:sp>
      <p:sp>
        <p:nvSpPr>
          <p:cNvPr id="34" name="Text Placeholder 32">
            <a:extLst>
              <a:ext uri="{FF2B5EF4-FFF2-40B4-BE49-F238E27FC236}">
                <a16:creationId xmlns:a16="http://schemas.microsoft.com/office/drawing/2014/main" id="{9529A2E2-5519-764D-A5CA-B5E11BB6AD9E}"/>
              </a:ext>
            </a:extLst>
          </p:cNvPr>
          <p:cNvSpPr>
            <a:spLocks noGrp="1"/>
          </p:cNvSpPr>
          <p:nvPr>
            <p:ph type="body" sz="quarter" idx="51" hasCustomPrompt="1"/>
          </p:nvPr>
        </p:nvSpPr>
        <p:spPr>
          <a:xfrm>
            <a:off x="544062" y="8486094"/>
            <a:ext cx="3098165" cy="238796"/>
          </a:xfrm>
        </p:spPr>
        <p:txBody>
          <a:bodyPr numCol="1" spcCol="288000" anchor="t">
            <a:noAutofit/>
          </a:bodyPr>
          <a:lstStyle>
            <a:lvl1pPr marL="0" indent="0" algn="r">
              <a:lnSpc>
                <a:spcPct val="100000"/>
              </a:lnSpc>
              <a:spcBef>
                <a:spcPts val="0"/>
              </a:spcBef>
              <a:buNone/>
              <a:defRPr sz="105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35" name="Text Placeholder 23">
            <a:extLst>
              <a:ext uri="{FF2B5EF4-FFF2-40B4-BE49-F238E27FC236}">
                <a16:creationId xmlns:a16="http://schemas.microsoft.com/office/drawing/2014/main" id="{0D296E12-7F24-D241-8EF3-9FF443AA39B7}"/>
              </a:ext>
            </a:extLst>
          </p:cNvPr>
          <p:cNvSpPr>
            <a:spLocks noGrp="1"/>
          </p:cNvSpPr>
          <p:nvPr>
            <p:ph type="body" sz="quarter" idx="14" hasCustomPrompt="1"/>
          </p:nvPr>
        </p:nvSpPr>
        <p:spPr>
          <a:xfrm>
            <a:off x="6499626" y="8464660"/>
            <a:ext cx="785328" cy="1056986"/>
          </a:xfrm>
        </p:spPr>
        <p:txBody>
          <a:bodyPr anchor="t">
            <a:normAutofit/>
          </a:bodyPr>
          <a:lstStyle>
            <a:lvl1pPr marL="0" indent="0" algn="r">
              <a:buNone/>
              <a:defRPr sz="9600" b="1" i="0" baseline="0">
                <a:solidFill>
                  <a:srgbClr val="F16924"/>
                </a:solidFill>
                <a:latin typeface="Times" pitchFamily="2" charset="0"/>
                <a:ea typeface="Open Sans" panose="020B0606030504020204" pitchFamily="34" charset="0"/>
                <a:cs typeface="Open Sans" panose="020B0606030504020204" pitchFamily="34" charset="0"/>
              </a:defRPr>
            </a:lvl1pPr>
          </a:lstStyle>
          <a:p>
            <a:pPr lvl="0"/>
            <a:r>
              <a:rPr lang="en-US" dirty="0"/>
              <a:t>”</a:t>
            </a:r>
          </a:p>
        </p:txBody>
      </p:sp>
      <p:sp>
        <p:nvSpPr>
          <p:cNvPr id="36" name="Text Placeholder 23">
            <a:extLst>
              <a:ext uri="{FF2B5EF4-FFF2-40B4-BE49-F238E27FC236}">
                <a16:creationId xmlns:a16="http://schemas.microsoft.com/office/drawing/2014/main" id="{29B30131-3230-2343-85C7-24B812199B67}"/>
              </a:ext>
            </a:extLst>
          </p:cNvPr>
          <p:cNvSpPr>
            <a:spLocks noGrp="1"/>
          </p:cNvSpPr>
          <p:nvPr>
            <p:ph type="body" sz="quarter" idx="13" hasCustomPrompt="1"/>
          </p:nvPr>
        </p:nvSpPr>
        <p:spPr>
          <a:xfrm>
            <a:off x="4211718" y="6690807"/>
            <a:ext cx="3023471" cy="2742828"/>
          </a:xfrm>
        </p:spPr>
        <p:txBody>
          <a:bodyPr anchor="ctr">
            <a:normAutofit/>
          </a:bodyPr>
          <a:lstStyle>
            <a:lvl1pPr marL="0" indent="0" algn="ctr">
              <a:lnSpc>
                <a:spcPts val="1960"/>
              </a:lnSpc>
              <a:spcBef>
                <a:spcPts val="0"/>
              </a:spcBef>
              <a:buNone/>
              <a:defRPr sz="1400" b="1" i="1" baseline="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a:t>
            </a:r>
          </a:p>
        </p:txBody>
      </p:sp>
      <p:sp>
        <p:nvSpPr>
          <p:cNvPr id="37" name="Text Placeholder 23">
            <a:extLst>
              <a:ext uri="{FF2B5EF4-FFF2-40B4-BE49-F238E27FC236}">
                <a16:creationId xmlns:a16="http://schemas.microsoft.com/office/drawing/2014/main" id="{36A87B8B-109B-E240-9E8E-846CB25A472E}"/>
              </a:ext>
            </a:extLst>
          </p:cNvPr>
          <p:cNvSpPr>
            <a:spLocks noGrp="1"/>
          </p:cNvSpPr>
          <p:nvPr>
            <p:ph type="body" sz="quarter" idx="15" hasCustomPrompt="1"/>
          </p:nvPr>
        </p:nvSpPr>
        <p:spPr>
          <a:xfrm>
            <a:off x="4242912" y="6705150"/>
            <a:ext cx="2003444" cy="936605"/>
          </a:xfrm>
        </p:spPr>
        <p:txBody>
          <a:bodyPr anchor="t">
            <a:normAutofit/>
          </a:bodyPr>
          <a:lstStyle>
            <a:lvl1pPr marL="0" indent="0" algn="l">
              <a:buNone/>
              <a:defRPr sz="9600" b="1" i="0" baseline="0">
                <a:solidFill>
                  <a:srgbClr val="F16924"/>
                </a:solidFill>
                <a:latin typeface="Times" pitchFamily="2" charset="0"/>
                <a:ea typeface="Open Sans" panose="020B0606030504020204" pitchFamily="34" charset="0"/>
                <a:cs typeface="Open Sans" panose="020B0606030504020204" pitchFamily="34" charset="0"/>
              </a:defRPr>
            </a:lvl1pPr>
          </a:lstStyle>
          <a:p>
            <a:pPr lvl="0"/>
            <a:r>
              <a:rPr lang="en-US" dirty="0"/>
              <a:t>“</a:t>
            </a:r>
          </a:p>
        </p:txBody>
      </p:sp>
      <p:sp>
        <p:nvSpPr>
          <p:cNvPr id="38" name="Text Placeholder 32">
            <a:extLst>
              <a:ext uri="{FF2B5EF4-FFF2-40B4-BE49-F238E27FC236}">
                <a16:creationId xmlns:a16="http://schemas.microsoft.com/office/drawing/2014/main" id="{2284C67D-272D-114D-A934-C13CCF08FF71}"/>
              </a:ext>
            </a:extLst>
          </p:cNvPr>
          <p:cNvSpPr>
            <a:spLocks noGrp="1"/>
          </p:cNvSpPr>
          <p:nvPr>
            <p:ph type="body" sz="quarter" idx="52" hasCustomPrompt="1"/>
          </p:nvPr>
        </p:nvSpPr>
        <p:spPr>
          <a:xfrm>
            <a:off x="4211718" y="9296210"/>
            <a:ext cx="3098165" cy="238796"/>
          </a:xfrm>
        </p:spPr>
        <p:txBody>
          <a:bodyPr numCol="1" spcCol="288000" anchor="t">
            <a:noAutofit/>
          </a:bodyPr>
          <a:lstStyle>
            <a:lvl1pPr marL="0" indent="0" algn="ctr">
              <a:lnSpc>
                <a:spcPct val="100000"/>
              </a:lnSpc>
              <a:spcBef>
                <a:spcPts val="0"/>
              </a:spcBef>
              <a:buNone/>
              <a:defRPr sz="1050" b="1"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21" name="Slide Number Placeholder 5">
            <a:extLst>
              <a:ext uri="{FF2B5EF4-FFF2-40B4-BE49-F238E27FC236}">
                <a16:creationId xmlns:a16="http://schemas.microsoft.com/office/drawing/2014/main" id="{0E32FEED-4E82-B243-AA42-8A7A4A0F5180}"/>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24" name="Text Box 5">
            <a:extLst>
              <a:ext uri="{FF2B5EF4-FFF2-40B4-BE49-F238E27FC236}">
                <a16:creationId xmlns:a16="http://schemas.microsoft.com/office/drawing/2014/main" id="{CBE03BDB-DD05-E74D-8096-5678D6E34A4B}"/>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62A657A3-F051-E444-AF62-5BFD24FD257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304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7"/>
            <a:ext cx="6687338"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6705374" cy="743603"/>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Text Placeholder 32">
            <a:extLst>
              <a:ext uri="{FF2B5EF4-FFF2-40B4-BE49-F238E27FC236}">
                <a16:creationId xmlns:a16="http://schemas.microsoft.com/office/drawing/2014/main" id="{85548D9A-482D-8149-B387-164551AF34F5}"/>
              </a:ext>
            </a:extLst>
          </p:cNvPr>
          <p:cNvSpPr>
            <a:spLocks noGrp="1"/>
          </p:cNvSpPr>
          <p:nvPr>
            <p:ph type="body" sz="quarter" idx="32" hasCustomPrompt="1"/>
          </p:nvPr>
        </p:nvSpPr>
        <p:spPr>
          <a:xfrm>
            <a:off x="414033" y="3309277"/>
            <a:ext cx="6687338" cy="5995547"/>
          </a:xfrm>
        </p:spPr>
        <p:txBody>
          <a:bodyPr numCol="2"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9" name="Slide Number Placeholder 5">
            <a:extLst>
              <a:ext uri="{FF2B5EF4-FFF2-40B4-BE49-F238E27FC236}">
                <a16:creationId xmlns:a16="http://schemas.microsoft.com/office/drawing/2014/main" id="{2951A944-DFB5-5547-8403-1758941082C3}"/>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0" name="Text Box 5">
            <a:extLst>
              <a:ext uri="{FF2B5EF4-FFF2-40B4-BE49-F238E27FC236}">
                <a16:creationId xmlns:a16="http://schemas.microsoft.com/office/drawing/2014/main" id="{944BD35C-2C46-3742-A547-0359EA5270CC}"/>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FFB11970-3FCB-E34D-AC4F-DA676FDEEB76}"/>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595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373A5C-4B4F-B847-BF82-6B416AC8A760}"/>
              </a:ext>
            </a:extLst>
          </p:cNvPr>
          <p:cNvSpPr/>
          <p:nvPr userDrawn="1"/>
        </p:nvSpPr>
        <p:spPr>
          <a:xfrm>
            <a:off x="-14789" y="292250"/>
            <a:ext cx="7589251" cy="271676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8"/>
            <a:ext cx="6839192" cy="125105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6" y="643386"/>
            <a:ext cx="6839193" cy="743603"/>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Text Placeholder 32">
            <a:extLst>
              <a:ext uri="{FF2B5EF4-FFF2-40B4-BE49-F238E27FC236}">
                <a16:creationId xmlns:a16="http://schemas.microsoft.com/office/drawing/2014/main" id="{85548D9A-482D-8149-B387-164551AF34F5}"/>
              </a:ext>
            </a:extLst>
          </p:cNvPr>
          <p:cNvSpPr>
            <a:spLocks noGrp="1"/>
          </p:cNvSpPr>
          <p:nvPr>
            <p:ph type="body" sz="quarter" idx="32" hasCustomPrompt="1"/>
          </p:nvPr>
        </p:nvSpPr>
        <p:spPr>
          <a:xfrm>
            <a:off x="414033" y="3309277"/>
            <a:ext cx="6687338" cy="5995547"/>
          </a:xfrm>
        </p:spPr>
        <p:txBody>
          <a:bodyPr numCol="2"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11" name="Slide Number Placeholder 5">
            <a:extLst>
              <a:ext uri="{FF2B5EF4-FFF2-40B4-BE49-F238E27FC236}">
                <a16:creationId xmlns:a16="http://schemas.microsoft.com/office/drawing/2014/main" id="{6330D0E5-85F5-8B46-900B-4477AAED8D7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2" name="Text Box 5">
            <a:extLst>
              <a:ext uri="{FF2B5EF4-FFF2-40B4-BE49-F238E27FC236}">
                <a16:creationId xmlns:a16="http://schemas.microsoft.com/office/drawing/2014/main" id="{89A9AF6D-657E-1448-9C8B-F3FBFE335B7F}"/>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16D59E0F-1381-4F46-811F-C6FCEED4AB00}"/>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56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grpSp>
        <p:nvGrpSpPr>
          <p:cNvPr id="40" name="Graphic 4">
            <a:extLst>
              <a:ext uri="{FF2B5EF4-FFF2-40B4-BE49-F238E27FC236}">
                <a16:creationId xmlns:a16="http://schemas.microsoft.com/office/drawing/2014/main" id="{1FBA210B-2AFF-9D4C-BC3E-AB8D2627ECEE}"/>
              </a:ext>
            </a:extLst>
          </p:cNvPr>
          <p:cNvGrpSpPr/>
          <p:nvPr userDrawn="1"/>
        </p:nvGrpSpPr>
        <p:grpSpPr>
          <a:xfrm>
            <a:off x="-243428" y="5607946"/>
            <a:ext cx="3456999" cy="4296157"/>
            <a:chOff x="6253530" y="4464025"/>
            <a:chExt cx="862777" cy="1072209"/>
          </a:xfrm>
          <a:noFill/>
        </p:grpSpPr>
        <p:sp>
          <p:nvSpPr>
            <p:cNvPr id="41" name="Freeform 40">
              <a:extLst>
                <a:ext uri="{FF2B5EF4-FFF2-40B4-BE49-F238E27FC236}">
                  <a16:creationId xmlns:a16="http://schemas.microsoft.com/office/drawing/2014/main" id="{2C896E5A-A4CA-D748-8565-F1ABF49A52C5}"/>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D1FB94B-478C-E747-AE87-87229FC8560E}"/>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13" name="Rectangle 12">
            <a:extLst>
              <a:ext uri="{FF2B5EF4-FFF2-40B4-BE49-F238E27FC236}">
                <a16:creationId xmlns:a16="http://schemas.microsoft.com/office/drawing/2014/main" id="{B201A821-40E1-8441-93FB-5C903B43F64A}"/>
              </a:ext>
            </a:extLst>
          </p:cNvPr>
          <p:cNvSpPr/>
          <p:nvPr userDrawn="1"/>
        </p:nvSpPr>
        <p:spPr>
          <a:xfrm>
            <a:off x="-1" y="3503769"/>
            <a:ext cx="7559675" cy="469194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395997" y="1632722"/>
            <a:ext cx="6705373" cy="1519497"/>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2864232"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PARTNERS</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499149" y="1083219"/>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4" name="Text Placeholder 32">
            <a:extLst>
              <a:ext uri="{FF2B5EF4-FFF2-40B4-BE49-F238E27FC236}">
                <a16:creationId xmlns:a16="http://schemas.microsoft.com/office/drawing/2014/main" id="{1EAFEFD1-CF62-344B-93C0-AEC2A5972FA1}"/>
              </a:ext>
            </a:extLst>
          </p:cNvPr>
          <p:cNvSpPr>
            <a:spLocks noGrp="1"/>
          </p:cNvSpPr>
          <p:nvPr>
            <p:ph type="body" sz="quarter" idx="47" hasCustomPrompt="1"/>
          </p:nvPr>
        </p:nvSpPr>
        <p:spPr>
          <a:xfrm>
            <a:off x="406012" y="3788773"/>
            <a:ext cx="2864232" cy="451257"/>
          </a:xfrm>
        </p:spPr>
        <p:txBody>
          <a:bodyPr>
            <a:noAutofit/>
          </a:bodyPr>
          <a:lstStyle>
            <a:lvl1pPr marL="0" indent="0" algn="l">
              <a:buNone/>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2" name="Rectangle 1">
            <a:extLst>
              <a:ext uri="{FF2B5EF4-FFF2-40B4-BE49-F238E27FC236}">
                <a16:creationId xmlns:a16="http://schemas.microsoft.com/office/drawing/2014/main" id="{372802DE-6CE3-DB4B-B192-B1347B3C270C}"/>
              </a:ext>
            </a:extLst>
          </p:cNvPr>
          <p:cNvSpPr/>
          <p:nvPr userDrawn="1"/>
        </p:nvSpPr>
        <p:spPr>
          <a:xfrm>
            <a:off x="363979"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0940C7BE-C5DF-5447-BF81-E2947DFCDD34}"/>
              </a:ext>
            </a:extLst>
          </p:cNvPr>
          <p:cNvSpPr>
            <a:spLocks noGrp="1"/>
          </p:cNvSpPr>
          <p:nvPr>
            <p:ph type="body" sz="quarter" idx="43" hasCustomPrompt="1"/>
          </p:nvPr>
        </p:nvSpPr>
        <p:spPr>
          <a:xfrm>
            <a:off x="371287"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27" name="Rectangle 26">
            <a:extLst>
              <a:ext uri="{FF2B5EF4-FFF2-40B4-BE49-F238E27FC236}">
                <a16:creationId xmlns:a16="http://schemas.microsoft.com/office/drawing/2014/main" id="{01C04149-EE93-E645-BB46-01FA1E07E1AB}"/>
              </a:ext>
            </a:extLst>
          </p:cNvPr>
          <p:cNvSpPr/>
          <p:nvPr userDrawn="1"/>
        </p:nvSpPr>
        <p:spPr>
          <a:xfrm>
            <a:off x="5059031"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2">
            <a:extLst>
              <a:ext uri="{FF2B5EF4-FFF2-40B4-BE49-F238E27FC236}">
                <a16:creationId xmlns:a16="http://schemas.microsoft.com/office/drawing/2014/main" id="{DBB86743-1F00-C342-86E2-D340052AB8A2}"/>
              </a:ext>
            </a:extLst>
          </p:cNvPr>
          <p:cNvSpPr>
            <a:spLocks noGrp="1"/>
          </p:cNvSpPr>
          <p:nvPr>
            <p:ph type="body" sz="quarter" idx="48" hasCustomPrompt="1"/>
          </p:nvPr>
        </p:nvSpPr>
        <p:spPr>
          <a:xfrm>
            <a:off x="5066339"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29" name="Rectangle 28">
            <a:extLst>
              <a:ext uri="{FF2B5EF4-FFF2-40B4-BE49-F238E27FC236}">
                <a16:creationId xmlns:a16="http://schemas.microsoft.com/office/drawing/2014/main" id="{CFDF286F-B122-8449-BEE3-2B10ED896D65}"/>
              </a:ext>
            </a:extLst>
          </p:cNvPr>
          <p:cNvSpPr/>
          <p:nvPr userDrawn="1"/>
        </p:nvSpPr>
        <p:spPr>
          <a:xfrm>
            <a:off x="2691663" y="444539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2">
            <a:extLst>
              <a:ext uri="{FF2B5EF4-FFF2-40B4-BE49-F238E27FC236}">
                <a16:creationId xmlns:a16="http://schemas.microsoft.com/office/drawing/2014/main" id="{ABC34E07-9177-E24D-8657-F6C6DABADA89}"/>
              </a:ext>
            </a:extLst>
          </p:cNvPr>
          <p:cNvSpPr>
            <a:spLocks noGrp="1"/>
          </p:cNvSpPr>
          <p:nvPr>
            <p:ph type="body" sz="quarter" idx="49" hasCustomPrompt="1"/>
          </p:nvPr>
        </p:nvSpPr>
        <p:spPr>
          <a:xfrm>
            <a:off x="2698971" y="5607946"/>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2" name="Rectangle 31">
            <a:extLst>
              <a:ext uri="{FF2B5EF4-FFF2-40B4-BE49-F238E27FC236}">
                <a16:creationId xmlns:a16="http://schemas.microsoft.com/office/drawing/2014/main" id="{621B8B89-AA8F-5B45-ABF0-09063D311C82}"/>
              </a:ext>
            </a:extLst>
          </p:cNvPr>
          <p:cNvSpPr/>
          <p:nvPr userDrawn="1"/>
        </p:nvSpPr>
        <p:spPr>
          <a:xfrm>
            <a:off x="363979"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6FFB4C6-58E5-BC43-8407-D8275054E21A}"/>
              </a:ext>
            </a:extLst>
          </p:cNvPr>
          <p:cNvSpPr>
            <a:spLocks noGrp="1"/>
          </p:cNvSpPr>
          <p:nvPr>
            <p:ph type="body" sz="quarter" idx="50" hasCustomPrompt="1"/>
          </p:nvPr>
        </p:nvSpPr>
        <p:spPr>
          <a:xfrm>
            <a:off x="371287"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4" name="Rectangle 33">
            <a:extLst>
              <a:ext uri="{FF2B5EF4-FFF2-40B4-BE49-F238E27FC236}">
                <a16:creationId xmlns:a16="http://schemas.microsoft.com/office/drawing/2014/main" id="{5E481AEE-345E-5D49-91B4-25B30793FD28}"/>
              </a:ext>
            </a:extLst>
          </p:cNvPr>
          <p:cNvSpPr/>
          <p:nvPr userDrawn="1"/>
        </p:nvSpPr>
        <p:spPr>
          <a:xfrm>
            <a:off x="5059031"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2">
            <a:extLst>
              <a:ext uri="{FF2B5EF4-FFF2-40B4-BE49-F238E27FC236}">
                <a16:creationId xmlns:a16="http://schemas.microsoft.com/office/drawing/2014/main" id="{B668D541-D8AA-F443-843E-189DB0B6BA8F}"/>
              </a:ext>
            </a:extLst>
          </p:cNvPr>
          <p:cNvSpPr>
            <a:spLocks noGrp="1"/>
          </p:cNvSpPr>
          <p:nvPr>
            <p:ph type="body" sz="quarter" idx="51" hasCustomPrompt="1"/>
          </p:nvPr>
        </p:nvSpPr>
        <p:spPr>
          <a:xfrm>
            <a:off x="5066339"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6" name="Rectangle 35">
            <a:extLst>
              <a:ext uri="{FF2B5EF4-FFF2-40B4-BE49-F238E27FC236}">
                <a16:creationId xmlns:a16="http://schemas.microsoft.com/office/drawing/2014/main" id="{CB5FCD85-9F16-0940-B0E8-915E1E3525FA}"/>
              </a:ext>
            </a:extLst>
          </p:cNvPr>
          <p:cNvSpPr/>
          <p:nvPr userDrawn="1"/>
        </p:nvSpPr>
        <p:spPr>
          <a:xfrm>
            <a:off x="2691663" y="614775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2">
            <a:extLst>
              <a:ext uri="{FF2B5EF4-FFF2-40B4-BE49-F238E27FC236}">
                <a16:creationId xmlns:a16="http://schemas.microsoft.com/office/drawing/2014/main" id="{93603617-0CF9-904D-8F4A-017222F8B200}"/>
              </a:ext>
            </a:extLst>
          </p:cNvPr>
          <p:cNvSpPr>
            <a:spLocks noGrp="1"/>
          </p:cNvSpPr>
          <p:nvPr>
            <p:ph type="body" sz="quarter" idx="52" hasCustomPrompt="1"/>
          </p:nvPr>
        </p:nvSpPr>
        <p:spPr>
          <a:xfrm>
            <a:off x="2698971" y="7310297"/>
            <a:ext cx="2133447" cy="278871"/>
          </a:xfrm>
        </p:spPr>
        <p:txBody>
          <a:bodyPr numCol="1" spcCol="288000" anchor="t">
            <a:noAutofit/>
          </a:bodyPr>
          <a:lstStyle>
            <a:lvl1pPr marL="0" indent="0" algn="ctr">
              <a:lnSpc>
                <a:spcPct val="100000"/>
              </a:lnSpc>
              <a:spcBef>
                <a:spcPts val="0"/>
              </a:spcBef>
              <a:buNone/>
              <a:defRPr sz="9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8" name="Graphic 4">
            <a:extLst>
              <a:ext uri="{FF2B5EF4-FFF2-40B4-BE49-F238E27FC236}">
                <a16:creationId xmlns:a16="http://schemas.microsoft.com/office/drawing/2014/main" id="{AE828EF5-0D1B-754B-969E-9D0A59AF75DF}"/>
              </a:ext>
            </a:extLst>
          </p:cNvPr>
          <p:cNvSpPr/>
          <p:nvPr userDrawn="1"/>
        </p:nvSpPr>
        <p:spPr>
          <a:xfrm rot="16200000">
            <a:off x="1114610" y="2668781"/>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25" name="Slide Number Placeholder 5">
            <a:extLst>
              <a:ext uri="{FF2B5EF4-FFF2-40B4-BE49-F238E27FC236}">
                <a16:creationId xmlns:a16="http://schemas.microsoft.com/office/drawing/2014/main" id="{80D39BC2-6522-2240-B772-C977922EB4E1}"/>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31" name="Text Box 5">
            <a:extLst>
              <a:ext uri="{FF2B5EF4-FFF2-40B4-BE49-F238E27FC236}">
                <a16:creationId xmlns:a16="http://schemas.microsoft.com/office/drawing/2014/main" id="{B8878355-8FA1-A64A-826F-73DC8A6296C6}"/>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4A5D7934-8875-E14E-A6B9-33448ADCC5E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ED512E4-307B-FC4D-B81A-4D2F635F5792}"/>
              </a:ext>
            </a:extLst>
          </p:cNvPr>
          <p:cNvSpPr/>
          <p:nvPr userDrawn="1"/>
        </p:nvSpPr>
        <p:spPr>
          <a:xfrm>
            <a:off x="-2532904" y="-101562"/>
            <a:ext cx="2532592" cy="1134597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253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with Photo ">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13749" y="1277642"/>
            <a:ext cx="4174526" cy="369088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4" name="Picture Placeholder 33">
            <a:extLst>
              <a:ext uri="{FF2B5EF4-FFF2-40B4-BE49-F238E27FC236}">
                <a16:creationId xmlns:a16="http://schemas.microsoft.com/office/drawing/2014/main" id="{FD46C1F0-A096-0B45-B986-0202590CF874}"/>
              </a:ext>
            </a:extLst>
          </p:cNvPr>
          <p:cNvSpPr>
            <a:spLocks noGrp="1"/>
          </p:cNvSpPr>
          <p:nvPr>
            <p:ph type="pic" sz="quarter" idx="41"/>
          </p:nvPr>
        </p:nvSpPr>
        <p:spPr>
          <a:xfrm>
            <a:off x="361692" y="472748"/>
            <a:ext cx="6836289" cy="922918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6516925 h 9229189"/>
              <a:gd name="connsiteX5" fmla="*/ 6736781 w 6836289"/>
              <a:gd name="connsiteY5" fmla="*/ 6516925 h 9229189"/>
              <a:gd name="connsiteX6" fmla="*/ 6736781 w 6836289"/>
              <a:gd name="connsiteY6" fmla="*/ 8202573 h 9229189"/>
              <a:gd name="connsiteX7" fmla="*/ 6836289 w 6836289"/>
              <a:gd name="connsiteY7" fmla="*/ 8202573 h 9229189"/>
              <a:gd name="connsiteX8" fmla="*/ 6836289 w 6836289"/>
              <a:gd name="connsiteY8" fmla="*/ 8889289 h 9229189"/>
              <a:gd name="connsiteX9" fmla="*/ 6832788 w 6836289"/>
              <a:gd name="connsiteY9" fmla="*/ 8889289 h 9229189"/>
              <a:gd name="connsiteX10" fmla="*/ 6832788 w 6836289"/>
              <a:gd name="connsiteY10" fmla="*/ 9229189 h 9229189"/>
              <a:gd name="connsiteX11" fmla="*/ 0 w 6836289"/>
              <a:gd name="connsiteY11" fmla="*/ 9229189 h 9229189"/>
              <a:gd name="connsiteX12" fmla="*/ 0 w 6836289"/>
              <a:gd name="connsiteY12" fmla="*/ 4495779 h 9229189"/>
              <a:gd name="connsiteX13" fmla="*/ 3826583 w 6836289"/>
              <a:gd name="connsiteY13" fmla="*/ 4495779 h 9229189"/>
              <a:gd name="connsiteX14" fmla="*/ 3826583 w 6836289"/>
              <a:gd name="connsiteY14" fmla="*/ 804894 h 9229189"/>
              <a:gd name="connsiteX15" fmla="*/ 0 w 6836289"/>
              <a:gd name="connsiteY15"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6289" h="9229189">
                <a:moveTo>
                  <a:pt x="0" y="0"/>
                </a:moveTo>
                <a:lnTo>
                  <a:pt x="6832788" y="0"/>
                </a:lnTo>
                <a:lnTo>
                  <a:pt x="6832788" y="3530467"/>
                </a:lnTo>
                <a:lnTo>
                  <a:pt x="6836289" y="3530467"/>
                </a:lnTo>
                <a:lnTo>
                  <a:pt x="6836289" y="6516925"/>
                </a:lnTo>
                <a:lnTo>
                  <a:pt x="6736781" y="6516925"/>
                </a:lnTo>
                <a:lnTo>
                  <a:pt x="6736781" y="8202573"/>
                </a:lnTo>
                <a:lnTo>
                  <a:pt x="6836289" y="8202573"/>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0" name="Text Placeholder 23">
            <a:extLst>
              <a:ext uri="{FF2B5EF4-FFF2-40B4-BE49-F238E27FC236}">
                <a16:creationId xmlns:a16="http://schemas.microsoft.com/office/drawing/2014/main" id="{1C0FAA50-E923-5A43-9BE7-ED908F0A4B53}"/>
              </a:ext>
            </a:extLst>
          </p:cNvPr>
          <p:cNvSpPr>
            <a:spLocks noGrp="1"/>
          </p:cNvSpPr>
          <p:nvPr>
            <p:ph type="body" sz="quarter" idx="14" hasCustomPrompt="1"/>
          </p:nvPr>
        </p:nvSpPr>
        <p:spPr>
          <a:xfrm>
            <a:off x="2994509" y="3646349"/>
            <a:ext cx="785328" cy="1056986"/>
          </a:xfrm>
        </p:spPr>
        <p:txBody>
          <a:bodyPr anchor="t">
            <a:normAutofit/>
          </a:bodyPr>
          <a:lstStyle>
            <a:lvl1pPr marL="0" indent="0" algn="r">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4126624C-67EC-2E4D-AC23-5F3675D3F545}"/>
              </a:ext>
            </a:extLst>
          </p:cNvPr>
          <p:cNvSpPr>
            <a:spLocks noGrp="1"/>
          </p:cNvSpPr>
          <p:nvPr>
            <p:ph type="body" sz="quarter" idx="13" hasCustomPrompt="1"/>
          </p:nvPr>
        </p:nvSpPr>
        <p:spPr>
          <a:xfrm>
            <a:off x="491225" y="1740008"/>
            <a:ext cx="3288612" cy="2623117"/>
          </a:xfrm>
        </p:spPr>
        <p:txBody>
          <a:bodyPr anchor="ctr">
            <a:normAutofit/>
          </a:bodyPr>
          <a:lstStyle>
            <a:lvl1pPr marL="0" indent="0" algn="ctr">
              <a:lnSpc>
                <a:spcPts val="1760"/>
              </a:lnSpc>
              <a:spcBef>
                <a:spcPts val="0"/>
              </a:spcBef>
              <a:buNone/>
              <a:defRPr sz="1600" b="0" i="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a:t>
            </a:r>
          </a:p>
        </p:txBody>
      </p:sp>
      <p:sp>
        <p:nvSpPr>
          <p:cNvPr id="32" name="Text Placeholder 23">
            <a:extLst>
              <a:ext uri="{FF2B5EF4-FFF2-40B4-BE49-F238E27FC236}">
                <a16:creationId xmlns:a16="http://schemas.microsoft.com/office/drawing/2014/main" id="{8825B92F-5B8F-F94C-9998-2C620B047B54}"/>
              </a:ext>
            </a:extLst>
          </p:cNvPr>
          <p:cNvSpPr>
            <a:spLocks noGrp="1"/>
          </p:cNvSpPr>
          <p:nvPr>
            <p:ph type="body" sz="quarter" idx="15" hasCustomPrompt="1"/>
          </p:nvPr>
        </p:nvSpPr>
        <p:spPr>
          <a:xfrm>
            <a:off x="482317" y="1713988"/>
            <a:ext cx="2003444" cy="936605"/>
          </a:xfrm>
        </p:spPr>
        <p:txBody>
          <a:bodyPr anchor="t">
            <a:normAutofit/>
          </a:bodyPr>
          <a:lstStyle>
            <a:lvl1pPr marL="0" indent="0" algn="l">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35" name="Graphic 4">
            <a:extLst>
              <a:ext uri="{FF2B5EF4-FFF2-40B4-BE49-F238E27FC236}">
                <a16:creationId xmlns:a16="http://schemas.microsoft.com/office/drawing/2014/main" id="{00447948-3918-3049-99E7-73369E8A4A46}"/>
              </a:ext>
            </a:extLst>
          </p:cNvPr>
          <p:cNvSpPr/>
          <p:nvPr userDrawn="1"/>
        </p:nvSpPr>
        <p:spPr>
          <a:xfrm rot="10800000">
            <a:off x="7098479" y="698967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2" name="Slide Number Placeholder 5">
            <a:extLst>
              <a:ext uri="{FF2B5EF4-FFF2-40B4-BE49-F238E27FC236}">
                <a16:creationId xmlns:a16="http://schemas.microsoft.com/office/drawing/2014/main" id="{11E60EC9-0F20-194C-B4BF-A3ADBA31453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3" name="Text Box 5">
            <a:extLst>
              <a:ext uri="{FF2B5EF4-FFF2-40B4-BE49-F238E27FC236}">
                <a16:creationId xmlns:a16="http://schemas.microsoft.com/office/drawing/2014/main" id="{165F83AC-2289-DE44-AF5F-1E0FE2A43501}"/>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9309C89-760E-CA4F-B65C-8A73192EF55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262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403762" y="-1"/>
            <a:ext cx="3517446" cy="9892145"/>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9" name="Text Placeholder 32">
            <a:extLst>
              <a:ext uri="{FF2B5EF4-FFF2-40B4-BE49-F238E27FC236}">
                <a16:creationId xmlns:a16="http://schemas.microsoft.com/office/drawing/2014/main" id="{56F1D198-2B0B-C84A-A324-B6002954666B}"/>
              </a:ext>
            </a:extLst>
          </p:cNvPr>
          <p:cNvSpPr>
            <a:spLocks noGrp="1"/>
          </p:cNvSpPr>
          <p:nvPr>
            <p:ph type="body" sz="quarter" idx="43" hasCustomPrompt="1"/>
          </p:nvPr>
        </p:nvSpPr>
        <p:spPr>
          <a:xfrm>
            <a:off x="671484" y="4966728"/>
            <a:ext cx="2966985" cy="4726984"/>
          </a:xfrm>
        </p:spPr>
        <p:txBody>
          <a:bodyPr numCol="1"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0" name="Text Placeholder 32">
            <a:extLst>
              <a:ext uri="{FF2B5EF4-FFF2-40B4-BE49-F238E27FC236}">
                <a16:creationId xmlns:a16="http://schemas.microsoft.com/office/drawing/2014/main" id="{931655E4-399C-8841-B4C7-C899F1EB5121}"/>
              </a:ext>
            </a:extLst>
          </p:cNvPr>
          <p:cNvSpPr>
            <a:spLocks noGrp="1"/>
          </p:cNvSpPr>
          <p:nvPr>
            <p:ph type="body" sz="quarter" idx="46" hasCustomPrompt="1"/>
          </p:nvPr>
        </p:nvSpPr>
        <p:spPr>
          <a:xfrm>
            <a:off x="671484" y="1968012"/>
            <a:ext cx="2966985" cy="2541673"/>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1" name="Text Placeholder 32">
            <a:extLst>
              <a:ext uri="{FF2B5EF4-FFF2-40B4-BE49-F238E27FC236}">
                <a16:creationId xmlns:a16="http://schemas.microsoft.com/office/drawing/2014/main" id="{9DD21B36-A2C1-AD45-BE5F-D8F066F37045}"/>
              </a:ext>
            </a:extLst>
          </p:cNvPr>
          <p:cNvSpPr>
            <a:spLocks noGrp="1"/>
          </p:cNvSpPr>
          <p:nvPr>
            <p:ph type="body" sz="quarter" idx="30" hasCustomPrompt="1"/>
          </p:nvPr>
        </p:nvSpPr>
        <p:spPr>
          <a:xfrm>
            <a:off x="671484" y="643386"/>
            <a:ext cx="2864232" cy="879667"/>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32" name="Straight Connector 31">
            <a:extLst>
              <a:ext uri="{FF2B5EF4-FFF2-40B4-BE49-F238E27FC236}">
                <a16:creationId xmlns:a16="http://schemas.microsoft.com/office/drawing/2014/main" id="{2C0E874D-1969-874B-94FC-2D50598AF4E9}"/>
              </a:ext>
            </a:extLst>
          </p:cNvPr>
          <p:cNvCxnSpPr>
            <a:cxnSpLocks/>
          </p:cNvCxnSpPr>
          <p:nvPr userDrawn="1"/>
        </p:nvCxnSpPr>
        <p:spPr>
          <a:xfrm>
            <a:off x="819786" y="1602856"/>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39" name="Picture Placeholder 38">
            <a:extLst>
              <a:ext uri="{FF2B5EF4-FFF2-40B4-BE49-F238E27FC236}">
                <a16:creationId xmlns:a16="http://schemas.microsoft.com/office/drawing/2014/main" id="{E4CC9847-5F0D-2747-965E-DDB49A0782BF}"/>
              </a:ext>
            </a:extLst>
          </p:cNvPr>
          <p:cNvSpPr>
            <a:spLocks noGrp="1"/>
          </p:cNvSpPr>
          <p:nvPr>
            <p:ph type="pic" sz="quarter" idx="41"/>
          </p:nvPr>
        </p:nvSpPr>
        <p:spPr>
          <a:xfrm>
            <a:off x="3921209" y="463140"/>
            <a:ext cx="3234704" cy="9108372"/>
          </a:xfrm>
          <a:custGeom>
            <a:avLst/>
            <a:gdLst>
              <a:gd name="connsiteX0" fmla="*/ 0 w 3234704"/>
              <a:gd name="connsiteY0" fmla="*/ 0 h 9108372"/>
              <a:gd name="connsiteX1" fmla="*/ 3233048 w 3234704"/>
              <a:gd name="connsiteY1" fmla="*/ 0 h 9108372"/>
              <a:gd name="connsiteX2" fmla="*/ 3233048 w 3234704"/>
              <a:gd name="connsiteY2" fmla="*/ 3484251 h 9108372"/>
              <a:gd name="connsiteX3" fmla="*/ 3234704 w 3234704"/>
              <a:gd name="connsiteY3" fmla="*/ 3484251 h 9108372"/>
              <a:gd name="connsiteX4" fmla="*/ 3234704 w 3234704"/>
              <a:gd name="connsiteY4" fmla="*/ 6526533 h 9108372"/>
              <a:gd name="connsiteX5" fmla="*/ 3177264 w 3234704"/>
              <a:gd name="connsiteY5" fmla="*/ 6526533 h 9108372"/>
              <a:gd name="connsiteX6" fmla="*/ 3177264 w 3234704"/>
              <a:gd name="connsiteY6" fmla="*/ 8212181 h 9108372"/>
              <a:gd name="connsiteX7" fmla="*/ 3234704 w 3234704"/>
              <a:gd name="connsiteY7" fmla="*/ 8212181 h 9108372"/>
              <a:gd name="connsiteX8" fmla="*/ 3234704 w 3234704"/>
              <a:gd name="connsiteY8" fmla="*/ 8772922 h 9108372"/>
              <a:gd name="connsiteX9" fmla="*/ 3233048 w 3234704"/>
              <a:gd name="connsiteY9" fmla="*/ 8772922 h 9108372"/>
              <a:gd name="connsiteX10" fmla="*/ 3233048 w 3234704"/>
              <a:gd name="connsiteY10" fmla="*/ 9108372 h 9108372"/>
              <a:gd name="connsiteX11" fmla="*/ 0 w 3234704"/>
              <a:gd name="connsiteY11" fmla="*/ 9108372 h 910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704" h="9108372">
                <a:moveTo>
                  <a:pt x="0" y="0"/>
                </a:moveTo>
                <a:lnTo>
                  <a:pt x="3233048" y="0"/>
                </a:lnTo>
                <a:lnTo>
                  <a:pt x="3233048" y="3484251"/>
                </a:lnTo>
                <a:lnTo>
                  <a:pt x="3234704" y="3484251"/>
                </a:lnTo>
                <a:lnTo>
                  <a:pt x="3234704" y="6526533"/>
                </a:lnTo>
                <a:lnTo>
                  <a:pt x="3177264" y="6526533"/>
                </a:lnTo>
                <a:lnTo>
                  <a:pt x="3177264" y="8212181"/>
                </a:lnTo>
                <a:lnTo>
                  <a:pt x="3234704" y="8212181"/>
                </a:lnTo>
                <a:lnTo>
                  <a:pt x="3234704" y="8772922"/>
                </a:lnTo>
                <a:lnTo>
                  <a:pt x="3233048" y="8772922"/>
                </a:lnTo>
                <a:lnTo>
                  <a:pt x="3233048" y="9108372"/>
                </a:lnTo>
                <a:lnTo>
                  <a:pt x="0" y="9108372"/>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0" name="Graphic 4">
            <a:extLst>
              <a:ext uri="{FF2B5EF4-FFF2-40B4-BE49-F238E27FC236}">
                <a16:creationId xmlns:a16="http://schemas.microsoft.com/office/drawing/2014/main" id="{B4FDC610-BDA8-F145-BC68-55F8A476E986}"/>
              </a:ext>
            </a:extLst>
          </p:cNvPr>
          <p:cNvSpPr/>
          <p:nvPr userDrawn="1"/>
        </p:nvSpPr>
        <p:spPr>
          <a:xfrm rot="10800000">
            <a:off x="7098479" y="698967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3" name="Slide Number Placeholder 5">
            <a:extLst>
              <a:ext uri="{FF2B5EF4-FFF2-40B4-BE49-F238E27FC236}">
                <a16:creationId xmlns:a16="http://schemas.microsoft.com/office/drawing/2014/main" id="{72886189-7816-1D48-97CE-3CE81316C434}"/>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4" name="Text Box 5">
            <a:extLst>
              <a:ext uri="{FF2B5EF4-FFF2-40B4-BE49-F238E27FC236}">
                <a16:creationId xmlns:a16="http://schemas.microsoft.com/office/drawing/2014/main" id="{B3C500CB-52C0-4742-A831-45F333A308B9}"/>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1D6DE47F-0E17-EC4B-8873-CD29009E7196}"/>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00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Slide Number Placeholder 5">
            <a:extLst>
              <a:ext uri="{FF2B5EF4-FFF2-40B4-BE49-F238E27FC236}">
                <a16:creationId xmlns:a16="http://schemas.microsoft.com/office/drawing/2014/main" id="{561A5571-B1DC-CB41-9630-05AD03F8C62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32" name="Text Box 5">
            <a:extLst>
              <a:ext uri="{FF2B5EF4-FFF2-40B4-BE49-F238E27FC236}">
                <a16:creationId xmlns:a16="http://schemas.microsoft.com/office/drawing/2014/main" id="{10842E1E-76C3-F14A-836E-EB9A0EDF1F3C}"/>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91385568-4687-5B44-97BE-CBF66493DBA0}"/>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2B26CA4D-2206-644B-BD65-754E83CF460F}"/>
              </a:ext>
            </a:extLst>
          </p:cNvPr>
          <p:cNvSpPr/>
          <p:nvPr userDrawn="1"/>
        </p:nvSpPr>
        <p:spPr>
          <a:xfrm flipV="1">
            <a:off x="634999" y="1847619"/>
            <a:ext cx="6924675" cy="793180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32">
            <a:extLst>
              <a:ext uri="{FF2B5EF4-FFF2-40B4-BE49-F238E27FC236}">
                <a16:creationId xmlns:a16="http://schemas.microsoft.com/office/drawing/2014/main" id="{877A0643-8FF7-5245-8653-0533C49FF165}"/>
              </a:ext>
            </a:extLst>
          </p:cNvPr>
          <p:cNvSpPr>
            <a:spLocks noGrp="1"/>
          </p:cNvSpPr>
          <p:nvPr>
            <p:ph type="body" sz="quarter" idx="30" hasCustomPrompt="1"/>
          </p:nvPr>
        </p:nvSpPr>
        <p:spPr>
          <a:xfrm>
            <a:off x="957943" y="643386"/>
            <a:ext cx="6172289" cy="825011"/>
          </a:xfrm>
        </p:spPr>
        <p:txBody>
          <a:bodyPr>
            <a:noAutofit/>
          </a:bodyPr>
          <a:lstStyle>
            <a:lvl1pPr marL="0" indent="0" algn="r">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40" name="Straight Connector 39">
            <a:extLst>
              <a:ext uri="{FF2B5EF4-FFF2-40B4-BE49-F238E27FC236}">
                <a16:creationId xmlns:a16="http://schemas.microsoft.com/office/drawing/2014/main" id="{91FC04CF-13B9-2343-B53D-AC963968BAD6}"/>
              </a:ext>
            </a:extLst>
          </p:cNvPr>
          <p:cNvCxnSpPr>
            <a:cxnSpLocks/>
          </p:cNvCxnSpPr>
          <p:nvPr userDrawn="1"/>
        </p:nvCxnSpPr>
        <p:spPr>
          <a:xfrm>
            <a:off x="6644923" y="1104017"/>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41" name="Text Placeholder 32">
            <a:extLst>
              <a:ext uri="{FF2B5EF4-FFF2-40B4-BE49-F238E27FC236}">
                <a16:creationId xmlns:a16="http://schemas.microsoft.com/office/drawing/2014/main" id="{46071658-149C-EF41-90CF-FDB3AAB487ED}"/>
              </a:ext>
            </a:extLst>
          </p:cNvPr>
          <p:cNvSpPr>
            <a:spLocks noGrp="1"/>
          </p:cNvSpPr>
          <p:nvPr>
            <p:ph type="body" sz="quarter" idx="32" hasCustomPrompt="1"/>
          </p:nvPr>
        </p:nvSpPr>
        <p:spPr>
          <a:xfrm>
            <a:off x="986804" y="4039491"/>
            <a:ext cx="6143428" cy="6163784"/>
          </a:xfrm>
        </p:spPr>
        <p:txBody>
          <a:bodyPr numCol="2"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42" name="Text Placeholder 32">
            <a:extLst>
              <a:ext uri="{FF2B5EF4-FFF2-40B4-BE49-F238E27FC236}">
                <a16:creationId xmlns:a16="http://schemas.microsoft.com/office/drawing/2014/main" id="{25C8C554-6CA5-4344-BA89-9C5DD05D4CD8}"/>
              </a:ext>
            </a:extLst>
          </p:cNvPr>
          <p:cNvSpPr>
            <a:spLocks noGrp="1"/>
          </p:cNvSpPr>
          <p:nvPr>
            <p:ph type="body" sz="quarter" idx="46" hasCustomPrompt="1"/>
          </p:nvPr>
        </p:nvSpPr>
        <p:spPr>
          <a:xfrm>
            <a:off x="986804" y="2318028"/>
            <a:ext cx="6143428" cy="1342243"/>
          </a:xfrm>
        </p:spPr>
        <p:txBody>
          <a:bodyPr numCol="1" spcCol="288000" anchor="t">
            <a:noAutofit/>
          </a:bodyPr>
          <a:lstStyle>
            <a:lvl1pPr marL="0" marR="0" indent="0" algn="r"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p:txBody>
      </p:sp>
      <p:sp>
        <p:nvSpPr>
          <p:cNvPr id="47" name="Graphic 4">
            <a:extLst>
              <a:ext uri="{FF2B5EF4-FFF2-40B4-BE49-F238E27FC236}">
                <a16:creationId xmlns:a16="http://schemas.microsoft.com/office/drawing/2014/main" id="{091DE449-260F-2041-AD24-A5E3656E69DB}"/>
              </a:ext>
            </a:extLst>
          </p:cNvPr>
          <p:cNvSpPr/>
          <p:nvPr userDrawn="1"/>
        </p:nvSpPr>
        <p:spPr>
          <a:xfrm rot="10800000">
            <a:off x="512397" y="7344005"/>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509633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07" name="Graphic 4">
            <a:extLst>
              <a:ext uri="{FF2B5EF4-FFF2-40B4-BE49-F238E27FC236}">
                <a16:creationId xmlns:a16="http://schemas.microsoft.com/office/drawing/2014/main" id="{43FF97AB-3A57-1449-AFDB-3B7A006FB0B3}"/>
              </a:ext>
            </a:extLst>
          </p:cNvPr>
          <p:cNvGrpSpPr/>
          <p:nvPr userDrawn="1"/>
        </p:nvGrpSpPr>
        <p:grpSpPr>
          <a:xfrm>
            <a:off x="-1378309" y="4351494"/>
            <a:ext cx="3456999" cy="4296157"/>
            <a:chOff x="6253530" y="4464025"/>
            <a:chExt cx="862777" cy="1072209"/>
          </a:xfrm>
          <a:noFill/>
        </p:grpSpPr>
        <p:sp>
          <p:nvSpPr>
            <p:cNvPr id="308" name="Freeform 307">
              <a:extLst>
                <a:ext uri="{FF2B5EF4-FFF2-40B4-BE49-F238E27FC236}">
                  <a16:creationId xmlns:a16="http://schemas.microsoft.com/office/drawing/2014/main" id="{52E4CD83-B469-924C-9A21-2445BF03EE64}"/>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3DBE64CB-818E-EE43-A978-924E51F5086B}"/>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
        <p:nvSpPr>
          <p:cNvPr id="649" name="Graphic 4">
            <a:extLst>
              <a:ext uri="{FF2B5EF4-FFF2-40B4-BE49-F238E27FC236}">
                <a16:creationId xmlns:a16="http://schemas.microsoft.com/office/drawing/2014/main" id="{848B1185-D852-D642-89CB-2349984E4AFA}"/>
              </a:ext>
            </a:extLst>
          </p:cNvPr>
          <p:cNvSpPr/>
          <p:nvPr userDrawn="1"/>
        </p:nvSpPr>
        <p:spPr>
          <a:xfrm rot="10800000">
            <a:off x="377021" y="-15100"/>
            <a:ext cx="5689950" cy="6039526"/>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B41F7A"/>
          </a:solidFill>
          <a:ln w="2370" cap="flat">
            <a:noFill/>
            <a:prstDash val="solid"/>
            <a:miter/>
          </a:ln>
        </p:spPr>
        <p:txBody>
          <a:bodyPr rtlCol="0" anchor="ctr"/>
          <a:lstStyle/>
          <a:p>
            <a:endParaRPr lang="en-US"/>
          </a:p>
        </p:txBody>
      </p:sp>
      <p:sp>
        <p:nvSpPr>
          <p:cNvPr id="650" name="Graphic 4">
            <a:extLst>
              <a:ext uri="{FF2B5EF4-FFF2-40B4-BE49-F238E27FC236}">
                <a16:creationId xmlns:a16="http://schemas.microsoft.com/office/drawing/2014/main" id="{831C5895-774F-9849-A25B-4947DE587779}"/>
              </a:ext>
            </a:extLst>
          </p:cNvPr>
          <p:cNvSpPr/>
          <p:nvPr userDrawn="1"/>
        </p:nvSpPr>
        <p:spPr>
          <a:xfrm rot="10800000">
            <a:off x="6648782" y="433877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648" name="Picture Placeholder 647">
            <a:extLst>
              <a:ext uri="{FF2B5EF4-FFF2-40B4-BE49-F238E27FC236}">
                <a16:creationId xmlns:a16="http://schemas.microsoft.com/office/drawing/2014/main" id="{70C6D80E-27A4-AC4F-98E9-5477F8B051E8}"/>
              </a:ext>
            </a:extLst>
          </p:cNvPr>
          <p:cNvSpPr>
            <a:spLocks noGrp="1"/>
          </p:cNvSpPr>
          <p:nvPr>
            <p:ph type="pic" sz="quarter" idx="10"/>
          </p:nvPr>
        </p:nvSpPr>
        <p:spPr>
          <a:xfrm>
            <a:off x="476524" y="0"/>
            <a:ext cx="6244928" cy="6575080"/>
          </a:xfrm>
          <a:custGeom>
            <a:avLst/>
            <a:gdLst>
              <a:gd name="connsiteX0" fmla="*/ 5590447 w 6244928"/>
              <a:gd name="connsiteY0" fmla="*/ 0 h 6575080"/>
              <a:gd name="connsiteX1" fmla="*/ 6244928 w 6244928"/>
              <a:gd name="connsiteY1" fmla="*/ 0 h 6575080"/>
              <a:gd name="connsiteX2" fmla="*/ 6244928 w 6244928"/>
              <a:gd name="connsiteY2" fmla="*/ 4338777 h 6575080"/>
              <a:gd name="connsiteX3" fmla="*/ 6172252 w 6244928"/>
              <a:gd name="connsiteY3" fmla="*/ 4338777 h 6575080"/>
              <a:gd name="connsiteX4" fmla="*/ 6172252 w 6244928"/>
              <a:gd name="connsiteY4" fmla="*/ 6024425 h 6575080"/>
              <a:gd name="connsiteX5" fmla="*/ 6244928 w 6244928"/>
              <a:gd name="connsiteY5" fmla="*/ 6024425 h 6575080"/>
              <a:gd name="connsiteX6" fmla="*/ 6244928 w 6244928"/>
              <a:gd name="connsiteY6" fmla="*/ 6575080 h 6575080"/>
              <a:gd name="connsiteX7" fmla="*/ 0 w 6244928"/>
              <a:gd name="connsiteY7" fmla="*/ 6575080 h 6575080"/>
              <a:gd name="connsiteX8" fmla="*/ 0 w 6244928"/>
              <a:gd name="connsiteY8" fmla="*/ 6024426 h 6575080"/>
              <a:gd name="connsiteX9" fmla="*/ 5590447 w 6244928"/>
              <a:gd name="connsiteY9" fmla="*/ 6024426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5590447" y="0"/>
                </a:moveTo>
                <a:lnTo>
                  <a:pt x="6244928" y="0"/>
                </a:lnTo>
                <a:lnTo>
                  <a:pt x="6244928" y="4338777"/>
                </a:lnTo>
                <a:lnTo>
                  <a:pt x="6172252" y="4338777"/>
                </a:lnTo>
                <a:lnTo>
                  <a:pt x="6172252" y="6024425"/>
                </a:lnTo>
                <a:lnTo>
                  <a:pt x="6244928" y="6024425"/>
                </a:lnTo>
                <a:lnTo>
                  <a:pt x="6244928" y="6575080"/>
                </a:lnTo>
                <a:lnTo>
                  <a:pt x="0" y="6575080"/>
                </a:lnTo>
                <a:lnTo>
                  <a:pt x="0" y="6024426"/>
                </a:lnTo>
                <a:lnTo>
                  <a:pt x="5590447" y="6024426"/>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642" name="Text Placeholder 32">
            <a:extLst>
              <a:ext uri="{FF2B5EF4-FFF2-40B4-BE49-F238E27FC236}">
                <a16:creationId xmlns:a16="http://schemas.microsoft.com/office/drawing/2014/main" id="{76337943-5F68-DC4E-93A3-EB4680D5B7E6}"/>
              </a:ext>
            </a:extLst>
          </p:cNvPr>
          <p:cNvSpPr>
            <a:spLocks noGrp="1"/>
          </p:cNvSpPr>
          <p:nvPr>
            <p:ph type="body" sz="quarter" idx="46" hasCustomPrompt="1"/>
          </p:nvPr>
        </p:nvSpPr>
        <p:spPr>
          <a:xfrm>
            <a:off x="588201" y="1419577"/>
            <a:ext cx="5217513"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643" name="Text Placeholder 32">
            <a:extLst>
              <a:ext uri="{FF2B5EF4-FFF2-40B4-BE49-F238E27FC236}">
                <a16:creationId xmlns:a16="http://schemas.microsoft.com/office/drawing/2014/main" id="{DF7C6F0B-1BC3-9746-9AA7-6264FD7B9DDC}"/>
              </a:ext>
            </a:extLst>
          </p:cNvPr>
          <p:cNvSpPr>
            <a:spLocks noGrp="1"/>
          </p:cNvSpPr>
          <p:nvPr>
            <p:ph type="body" sz="quarter" idx="30" hasCustomPrompt="1"/>
          </p:nvPr>
        </p:nvSpPr>
        <p:spPr>
          <a:xfrm>
            <a:off x="570165" y="643386"/>
            <a:ext cx="5231585" cy="743603"/>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644" name="Straight Connector 643">
            <a:extLst>
              <a:ext uri="{FF2B5EF4-FFF2-40B4-BE49-F238E27FC236}">
                <a16:creationId xmlns:a16="http://schemas.microsoft.com/office/drawing/2014/main" id="{E8BE033D-1EB3-D049-B46B-6E506E86BD06}"/>
              </a:ext>
            </a:extLst>
          </p:cNvPr>
          <p:cNvCxnSpPr>
            <a:cxnSpLocks/>
          </p:cNvCxnSpPr>
          <p:nvPr userDrawn="1"/>
        </p:nvCxnSpPr>
        <p:spPr>
          <a:xfrm>
            <a:off x="685192" y="1118532"/>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645" name="Text Placeholder 32">
            <a:extLst>
              <a:ext uri="{FF2B5EF4-FFF2-40B4-BE49-F238E27FC236}">
                <a16:creationId xmlns:a16="http://schemas.microsoft.com/office/drawing/2014/main" id="{3898DD2C-26F4-774B-9DED-65DF943D187E}"/>
              </a:ext>
            </a:extLst>
          </p:cNvPr>
          <p:cNvSpPr>
            <a:spLocks noGrp="1"/>
          </p:cNvSpPr>
          <p:nvPr>
            <p:ph type="body" sz="quarter" idx="32" hasCustomPrompt="1"/>
          </p:nvPr>
        </p:nvSpPr>
        <p:spPr>
          <a:xfrm>
            <a:off x="588201" y="3309278"/>
            <a:ext cx="5217513" cy="2409352"/>
          </a:xfrm>
        </p:spPr>
        <p:txBody>
          <a:bodyPr numCol="2" spcCol="288000" anchor="t">
            <a:noAutofit/>
          </a:bodyPr>
          <a:lstStyle>
            <a:lvl1pPr marL="0" indent="0" algn="just">
              <a:lnSpc>
                <a:spcPct val="100000"/>
              </a:lnSpc>
              <a:spcBef>
                <a:spcPts val="0"/>
              </a:spcBef>
              <a:buNone/>
              <a:defRPr sz="10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cxnSp>
        <p:nvCxnSpPr>
          <p:cNvPr id="651" name="Straight Connector 650">
            <a:extLst>
              <a:ext uri="{FF2B5EF4-FFF2-40B4-BE49-F238E27FC236}">
                <a16:creationId xmlns:a16="http://schemas.microsoft.com/office/drawing/2014/main" id="{F5625A6A-CF12-1E48-84F6-9A06BAFC2762}"/>
              </a:ext>
            </a:extLst>
          </p:cNvPr>
          <p:cNvCxnSpPr>
            <a:cxnSpLocks/>
          </p:cNvCxnSpPr>
          <p:nvPr userDrawn="1"/>
        </p:nvCxnSpPr>
        <p:spPr>
          <a:xfrm>
            <a:off x="2709368" y="9064210"/>
            <a:ext cx="4825321"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pic>
        <p:nvPicPr>
          <p:cNvPr id="306" name="Picture 305">
            <a:extLst>
              <a:ext uri="{FF2B5EF4-FFF2-40B4-BE49-F238E27FC236}">
                <a16:creationId xmlns:a16="http://schemas.microsoft.com/office/drawing/2014/main" id="{7399FE5E-8536-1F4D-A0E0-28DF02946090}"/>
              </a:ext>
            </a:extLst>
          </p:cNvPr>
          <p:cNvPicPr>
            <a:picLocks noChangeAspect="1"/>
          </p:cNvPicPr>
          <p:nvPr userDrawn="1"/>
        </p:nvPicPr>
        <p:blipFill>
          <a:blip r:embed="rId2"/>
          <a:stretch>
            <a:fillRect/>
          </a:stretch>
        </p:blipFill>
        <p:spPr>
          <a:xfrm>
            <a:off x="4591231" y="9415463"/>
            <a:ext cx="2421038" cy="1054200"/>
          </a:xfrm>
          <a:prstGeom prst="rect">
            <a:avLst/>
          </a:prstGeom>
        </p:spPr>
      </p:pic>
      <p:sp>
        <p:nvSpPr>
          <p:cNvPr id="310" name="Rectangle 309">
            <a:extLst>
              <a:ext uri="{FF2B5EF4-FFF2-40B4-BE49-F238E27FC236}">
                <a16:creationId xmlns:a16="http://schemas.microsoft.com/office/drawing/2014/main" id="{282CCAA4-AFE5-F44D-8E7F-AE09FFF30460}"/>
              </a:ext>
            </a:extLst>
          </p:cNvPr>
          <p:cNvSpPr/>
          <p:nvPr userDrawn="1"/>
        </p:nvSpPr>
        <p:spPr>
          <a:xfrm>
            <a:off x="-2475511" y="-15099"/>
            <a:ext cx="2463497" cy="1070691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543ECFF6-1241-1748-A6FB-94498AE63BB6}"/>
              </a:ext>
            </a:extLst>
          </p:cNvPr>
          <p:cNvSpPr/>
          <p:nvPr userDrawn="1"/>
        </p:nvSpPr>
        <p:spPr>
          <a:xfrm>
            <a:off x="0" y="8850888"/>
            <a:ext cx="2884195" cy="4464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312" name="Graphic 4">
            <a:extLst>
              <a:ext uri="{FF2B5EF4-FFF2-40B4-BE49-F238E27FC236}">
                <a16:creationId xmlns:a16="http://schemas.microsoft.com/office/drawing/2014/main" id="{DE711B58-8E55-CE44-A542-6BB8F376A6E3}"/>
              </a:ext>
            </a:extLst>
          </p:cNvPr>
          <p:cNvGrpSpPr/>
          <p:nvPr userDrawn="1"/>
        </p:nvGrpSpPr>
        <p:grpSpPr>
          <a:xfrm>
            <a:off x="266105" y="8994647"/>
            <a:ext cx="2443266" cy="158969"/>
            <a:chOff x="5110187" y="5455349"/>
            <a:chExt cx="824832" cy="53667"/>
          </a:xfrm>
          <a:solidFill>
            <a:srgbClr val="FFFFFF"/>
          </a:solidFill>
        </p:grpSpPr>
        <p:sp>
          <p:nvSpPr>
            <p:cNvPr id="313" name="Freeform 312">
              <a:extLst>
                <a:ext uri="{FF2B5EF4-FFF2-40B4-BE49-F238E27FC236}">
                  <a16:creationId xmlns:a16="http://schemas.microsoft.com/office/drawing/2014/main" id="{1FEF73EF-2750-B940-9DBF-8170F595F233}"/>
                </a:ext>
              </a:extLst>
            </p:cNvPr>
            <p:cNvSpPr/>
            <p:nvPr/>
          </p:nvSpPr>
          <p:spPr>
            <a:xfrm>
              <a:off x="5110187"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B7F4FF73-2D02-0143-9A58-87090BED0DA4}"/>
                </a:ext>
              </a:extLst>
            </p:cNvPr>
            <p:cNvSpPr/>
            <p:nvPr/>
          </p:nvSpPr>
          <p:spPr>
            <a:xfrm>
              <a:off x="516423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70F20CDA-0AF3-2548-97F6-9761B6B83B8C}"/>
                </a:ext>
              </a:extLst>
            </p:cNvPr>
            <p:cNvSpPr/>
            <p:nvPr/>
          </p:nvSpPr>
          <p:spPr>
            <a:xfrm>
              <a:off x="5217890" y="5469916"/>
              <a:ext cx="52510" cy="37951"/>
            </a:xfrm>
            <a:custGeom>
              <a:avLst/>
              <a:gdLst>
                <a:gd name="connsiteX0" fmla="*/ 35262 w 52510"/>
                <a:gd name="connsiteY0" fmla="*/ 37951 h 37951"/>
                <a:gd name="connsiteX1" fmla="*/ 28363 w 52510"/>
                <a:gd name="connsiteY1" fmla="*/ 16100 h 37951"/>
                <a:gd name="connsiteX2" fmla="*/ 26064 w 52510"/>
                <a:gd name="connsiteY2" fmla="*/ 6900 h 37951"/>
                <a:gd name="connsiteX3" fmla="*/ 25680 w 52510"/>
                <a:gd name="connsiteY3" fmla="*/ 6900 h 37951"/>
                <a:gd name="connsiteX4" fmla="*/ 23380 w 52510"/>
                <a:gd name="connsiteY4" fmla="*/ 16100 h 37951"/>
                <a:gd name="connsiteX5" fmla="*/ 16481 w 52510"/>
                <a:gd name="connsiteY5" fmla="*/ 37567 h 37951"/>
                <a:gd name="connsiteX6" fmla="*/ 9965 w 52510"/>
                <a:gd name="connsiteY6" fmla="*/ 37567 h 37951"/>
                <a:gd name="connsiteX7" fmla="*/ 0 w 52510"/>
                <a:gd name="connsiteY7" fmla="*/ 383 h 37951"/>
                <a:gd name="connsiteX8" fmla="*/ 5749 w 52510"/>
                <a:gd name="connsiteY8" fmla="*/ 383 h 37951"/>
                <a:gd name="connsiteX9" fmla="*/ 11115 w 52510"/>
                <a:gd name="connsiteY9" fmla="*/ 21467 h 37951"/>
                <a:gd name="connsiteX10" fmla="*/ 13415 w 52510"/>
                <a:gd name="connsiteY10" fmla="*/ 31434 h 37951"/>
                <a:gd name="connsiteX11" fmla="*/ 13798 w 52510"/>
                <a:gd name="connsiteY11" fmla="*/ 31434 h 37951"/>
                <a:gd name="connsiteX12" fmla="*/ 14948 w 52510"/>
                <a:gd name="connsiteY12" fmla="*/ 26451 h 37951"/>
                <a:gd name="connsiteX13" fmla="*/ 16481 w 52510"/>
                <a:gd name="connsiteY13" fmla="*/ 21467 h 37951"/>
                <a:gd name="connsiteX14" fmla="*/ 23380 w 52510"/>
                <a:gd name="connsiteY14" fmla="*/ 383 h 37951"/>
                <a:gd name="connsiteX15" fmla="*/ 29513 w 52510"/>
                <a:gd name="connsiteY15" fmla="*/ 383 h 37951"/>
                <a:gd name="connsiteX16" fmla="*/ 36029 w 52510"/>
                <a:gd name="connsiteY16" fmla="*/ 21467 h 37951"/>
                <a:gd name="connsiteX17" fmla="*/ 38712 w 52510"/>
                <a:gd name="connsiteY17" fmla="*/ 31051 h 37951"/>
                <a:gd name="connsiteX18" fmla="*/ 39095 w 52510"/>
                <a:gd name="connsiteY18" fmla="*/ 31051 h 37951"/>
                <a:gd name="connsiteX19" fmla="*/ 39862 w 52510"/>
                <a:gd name="connsiteY19" fmla="*/ 27217 h 37951"/>
                <a:gd name="connsiteX20" fmla="*/ 46761 w 52510"/>
                <a:gd name="connsiteY20" fmla="*/ 0 h 37951"/>
                <a:gd name="connsiteX21" fmla="*/ 52510 w 52510"/>
                <a:gd name="connsiteY21" fmla="*/ 0 h 37951"/>
                <a:gd name="connsiteX22" fmla="*/ 42162 w 52510"/>
                <a:gd name="connsiteY22" fmla="*/ 37184 h 37951"/>
                <a:gd name="connsiteX23" fmla="*/ 35262 w 52510"/>
                <a:gd name="connsiteY23" fmla="*/ 37184 h 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10" h="37951">
                  <a:moveTo>
                    <a:pt x="35262" y="37951"/>
                  </a:moveTo>
                  <a:lnTo>
                    <a:pt x="28363" y="16100"/>
                  </a:lnTo>
                  <a:cubicBezTo>
                    <a:pt x="27980" y="14950"/>
                    <a:pt x="27213" y="11884"/>
                    <a:pt x="26064" y="6900"/>
                  </a:cubicBezTo>
                  <a:lnTo>
                    <a:pt x="25680" y="6900"/>
                  </a:lnTo>
                  <a:cubicBezTo>
                    <a:pt x="24914" y="10733"/>
                    <a:pt x="24147" y="13800"/>
                    <a:pt x="23380" y="16100"/>
                  </a:cubicBezTo>
                  <a:lnTo>
                    <a:pt x="16481" y="37567"/>
                  </a:lnTo>
                  <a:lnTo>
                    <a:pt x="9965" y="37567"/>
                  </a:lnTo>
                  <a:lnTo>
                    <a:pt x="0" y="383"/>
                  </a:lnTo>
                  <a:lnTo>
                    <a:pt x="5749" y="383"/>
                  </a:lnTo>
                  <a:cubicBezTo>
                    <a:pt x="8049" y="9584"/>
                    <a:pt x="9965" y="16867"/>
                    <a:pt x="11115" y="21467"/>
                  </a:cubicBezTo>
                  <a:cubicBezTo>
                    <a:pt x="12265" y="26451"/>
                    <a:pt x="13032" y="29517"/>
                    <a:pt x="13415" y="31434"/>
                  </a:cubicBezTo>
                  <a:lnTo>
                    <a:pt x="13798" y="31434"/>
                  </a:lnTo>
                  <a:cubicBezTo>
                    <a:pt x="14182" y="30284"/>
                    <a:pt x="14565" y="28367"/>
                    <a:pt x="14948" y="26451"/>
                  </a:cubicBezTo>
                  <a:cubicBezTo>
                    <a:pt x="15331" y="24534"/>
                    <a:pt x="16098" y="22617"/>
                    <a:pt x="16481" y="21467"/>
                  </a:cubicBezTo>
                  <a:lnTo>
                    <a:pt x="23380" y="383"/>
                  </a:lnTo>
                  <a:lnTo>
                    <a:pt x="29513" y="383"/>
                  </a:lnTo>
                  <a:lnTo>
                    <a:pt x="36029" y="21467"/>
                  </a:lnTo>
                  <a:cubicBezTo>
                    <a:pt x="37179" y="25301"/>
                    <a:pt x="38329" y="28751"/>
                    <a:pt x="38712" y="31051"/>
                  </a:cubicBezTo>
                  <a:lnTo>
                    <a:pt x="39095" y="31051"/>
                  </a:lnTo>
                  <a:cubicBezTo>
                    <a:pt x="39095" y="30284"/>
                    <a:pt x="39479" y="29134"/>
                    <a:pt x="39862" y="27217"/>
                  </a:cubicBezTo>
                  <a:cubicBezTo>
                    <a:pt x="40245" y="25684"/>
                    <a:pt x="42545" y="16483"/>
                    <a:pt x="46761" y="0"/>
                  </a:cubicBezTo>
                  <a:lnTo>
                    <a:pt x="52510" y="0"/>
                  </a:lnTo>
                  <a:lnTo>
                    <a:pt x="42162" y="37184"/>
                  </a:lnTo>
                  <a:lnTo>
                    <a:pt x="35262" y="37184"/>
                  </a:lnTo>
                  <a:close/>
                </a:path>
              </a:pathLst>
            </a:custGeom>
            <a:solidFill>
              <a:srgbClr val="FFFFFF"/>
            </a:solidFill>
            <a:ln w="3832"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AA511790-034D-4C46-A9DA-7AF041E50B87}"/>
                </a:ext>
              </a:extLst>
            </p:cNvPr>
            <p:cNvSpPr/>
            <p:nvPr/>
          </p:nvSpPr>
          <p:spPr>
            <a:xfrm>
              <a:off x="5275767"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CFBACCE6-AC32-AD4E-A8D1-0FE6492EBAF8}"/>
                </a:ext>
              </a:extLst>
            </p:cNvPr>
            <p:cNvSpPr/>
            <p:nvPr/>
          </p:nvSpPr>
          <p:spPr>
            <a:xfrm>
              <a:off x="5292248"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1"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5" y="0"/>
                    <a:pt x="14948" y="0"/>
                  </a:cubicBezTo>
                  <a:cubicBezTo>
                    <a:pt x="19548" y="0"/>
                    <a:pt x="23764" y="1150"/>
                    <a:pt x="28363" y="3067"/>
                  </a:cubicBezTo>
                  <a:lnTo>
                    <a:pt x="25297" y="10350"/>
                  </a:lnTo>
                  <a:cubicBezTo>
                    <a:pt x="23380" y="9584"/>
                    <a:pt x="21464" y="8817"/>
                    <a:pt x="19931" y="8433"/>
                  </a:cubicBezTo>
                  <a:cubicBezTo>
                    <a:pt x="18398" y="8050"/>
                    <a:pt x="16481"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0"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BF7B8D74-9238-6042-9D2E-7C03882CB1E7}"/>
                </a:ext>
              </a:extLst>
            </p:cNvPr>
            <p:cNvSpPr/>
            <p:nvPr/>
          </p:nvSpPr>
          <p:spPr>
            <a:xfrm>
              <a:off x="5328660" y="5468766"/>
              <a:ext cx="57109" cy="39101"/>
            </a:xfrm>
            <a:custGeom>
              <a:avLst/>
              <a:gdLst>
                <a:gd name="connsiteX0" fmla="*/ 34113 w 57109"/>
                <a:gd name="connsiteY0" fmla="*/ 39101 h 39101"/>
                <a:gd name="connsiteX1" fmla="*/ 23764 w 57109"/>
                <a:gd name="connsiteY1" fmla="*/ 39101 h 39101"/>
                <a:gd name="connsiteX2" fmla="*/ 23764 w 57109"/>
                <a:gd name="connsiteY2" fmla="*/ 16867 h 39101"/>
                <a:gd name="connsiteX3" fmla="*/ 22231 w 57109"/>
                <a:gd name="connsiteY3" fmla="*/ 10734 h 39101"/>
                <a:gd name="connsiteX4" fmla="*/ 18015 w 57109"/>
                <a:gd name="connsiteY4" fmla="*/ 8817 h 39101"/>
                <a:gd name="connsiteX5" fmla="*/ 12265 w 57109"/>
                <a:gd name="connsiteY5" fmla="*/ 11884 h 39101"/>
                <a:gd name="connsiteX6" fmla="*/ 10349 w 57109"/>
                <a:gd name="connsiteY6" fmla="*/ 21467 h 39101"/>
                <a:gd name="connsiteX7" fmla="*/ 10349 w 57109"/>
                <a:gd name="connsiteY7" fmla="*/ 39101 h 39101"/>
                <a:gd name="connsiteX8" fmla="*/ 0 w 57109"/>
                <a:gd name="connsiteY8" fmla="*/ 39101 h 39101"/>
                <a:gd name="connsiteX9" fmla="*/ 0 w 57109"/>
                <a:gd name="connsiteY9" fmla="*/ 1150 h 39101"/>
                <a:gd name="connsiteX10" fmla="*/ 8049 w 57109"/>
                <a:gd name="connsiteY10" fmla="*/ 1150 h 39101"/>
                <a:gd name="connsiteX11" fmla="*/ 9582 w 57109"/>
                <a:gd name="connsiteY11" fmla="*/ 6133 h 39101"/>
                <a:gd name="connsiteX12" fmla="*/ 9965 w 57109"/>
                <a:gd name="connsiteY12" fmla="*/ 6133 h 39101"/>
                <a:gd name="connsiteX13" fmla="*/ 14182 w 57109"/>
                <a:gd name="connsiteY13" fmla="*/ 1917 h 39101"/>
                <a:gd name="connsiteX14" fmla="*/ 20698 w 57109"/>
                <a:gd name="connsiteY14" fmla="*/ 383 h 39101"/>
                <a:gd name="connsiteX15" fmla="*/ 32196 w 57109"/>
                <a:gd name="connsiteY15" fmla="*/ 5750 h 39101"/>
                <a:gd name="connsiteX16" fmla="*/ 32963 w 57109"/>
                <a:gd name="connsiteY16" fmla="*/ 5750 h 39101"/>
                <a:gd name="connsiteX17" fmla="*/ 37562 w 57109"/>
                <a:gd name="connsiteY17" fmla="*/ 1533 h 39101"/>
                <a:gd name="connsiteX18" fmla="*/ 44078 w 57109"/>
                <a:gd name="connsiteY18" fmla="*/ 0 h 39101"/>
                <a:gd name="connsiteX19" fmla="*/ 53660 w 57109"/>
                <a:gd name="connsiteY19" fmla="*/ 3450 h 39101"/>
                <a:gd name="connsiteX20" fmla="*/ 57110 w 57109"/>
                <a:gd name="connsiteY20" fmla="*/ 14184 h 39101"/>
                <a:gd name="connsiteX21" fmla="*/ 57110 w 57109"/>
                <a:gd name="connsiteY21" fmla="*/ 38718 h 39101"/>
                <a:gd name="connsiteX22" fmla="*/ 46761 w 57109"/>
                <a:gd name="connsiteY22" fmla="*/ 38718 h 39101"/>
                <a:gd name="connsiteX23" fmla="*/ 46761 w 57109"/>
                <a:gd name="connsiteY23" fmla="*/ 16484 h 39101"/>
                <a:gd name="connsiteX24" fmla="*/ 45228 w 57109"/>
                <a:gd name="connsiteY24" fmla="*/ 10351 h 39101"/>
                <a:gd name="connsiteX25" fmla="*/ 41012 w 57109"/>
                <a:gd name="connsiteY25" fmla="*/ 8434 h 39101"/>
                <a:gd name="connsiteX26" fmla="*/ 35262 w 57109"/>
                <a:gd name="connsiteY26" fmla="*/ 11117 h 39101"/>
                <a:gd name="connsiteX27" fmla="*/ 33346 w 57109"/>
                <a:gd name="connsiteY27" fmla="*/ 19550 h 39101"/>
                <a:gd name="connsiteX28" fmla="*/ 33346 w 57109"/>
                <a:gd name="connsiteY28" fmla="*/ 39101 h 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9" h="39101">
                  <a:moveTo>
                    <a:pt x="34113" y="39101"/>
                  </a:moveTo>
                  <a:lnTo>
                    <a:pt x="23764" y="39101"/>
                  </a:lnTo>
                  <a:lnTo>
                    <a:pt x="23764" y="16867"/>
                  </a:lnTo>
                  <a:cubicBezTo>
                    <a:pt x="23764" y="14184"/>
                    <a:pt x="23381" y="12267"/>
                    <a:pt x="22231" y="10734"/>
                  </a:cubicBezTo>
                  <a:cubicBezTo>
                    <a:pt x="21081" y="9200"/>
                    <a:pt x="19931" y="8817"/>
                    <a:pt x="18015" y="8817"/>
                  </a:cubicBezTo>
                  <a:cubicBezTo>
                    <a:pt x="15331" y="8817"/>
                    <a:pt x="13415" y="9967"/>
                    <a:pt x="12265" y="11884"/>
                  </a:cubicBezTo>
                  <a:cubicBezTo>
                    <a:pt x="11115" y="13800"/>
                    <a:pt x="10349" y="16867"/>
                    <a:pt x="10349" y="21467"/>
                  </a:cubicBezTo>
                  <a:lnTo>
                    <a:pt x="10349" y="39101"/>
                  </a:lnTo>
                  <a:lnTo>
                    <a:pt x="0" y="39101"/>
                  </a:lnTo>
                  <a:lnTo>
                    <a:pt x="0" y="1150"/>
                  </a:lnTo>
                  <a:lnTo>
                    <a:pt x="8049" y="1150"/>
                  </a:lnTo>
                  <a:lnTo>
                    <a:pt x="9582" y="6133"/>
                  </a:lnTo>
                  <a:lnTo>
                    <a:pt x="9965" y="6133"/>
                  </a:lnTo>
                  <a:cubicBezTo>
                    <a:pt x="11115" y="4217"/>
                    <a:pt x="12265" y="3067"/>
                    <a:pt x="14182" y="1917"/>
                  </a:cubicBezTo>
                  <a:cubicBezTo>
                    <a:pt x="16098" y="767"/>
                    <a:pt x="18398" y="383"/>
                    <a:pt x="20698" y="383"/>
                  </a:cubicBezTo>
                  <a:cubicBezTo>
                    <a:pt x="26447" y="383"/>
                    <a:pt x="30280" y="2300"/>
                    <a:pt x="32196" y="5750"/>
                  </a:cubicBezTo>
                  <a:lnTo>
                    <a:pt x="32963" y="5750"/>
                  </a:lnTo>
                  <a:cubicBezTo>
                    <a:pt x="34113" y="3833"/>
                    <a:pt x="35646" y="2684"/>
                    <a:pt x="37562" y="1533"/>
                  </a:cubicBezTo>
                  <a:cubicBezTo>
                    <a:pt x="39478" y="383"/>
                    <a:pt x="41778" y="0"/>
                    <a:pt x="44078" y="0"/>
                  </a:cubicBezTo>
                  <a:cubicBezTo>
                    <a:pt x="48294" y="0"/>
                    <a:pt x="51744" y="1150"/>
                    <a:pt x="53660" y="3450"/>
                  </a:cubicBezTo>
                  <a:cubicBezTo>
                    <a:pt x="55577" y="5750"/>
                    <a:pt x="57110" y="9200"/>
                    <a:pt x="57110" y="14184"/>
                  </a:cubicBezTo>
                  <a:lnTo>
                    <a:pt x="57110" y="38718"/>
                  </a:lnTo>
                  <a:lnTo>
                    <a:pt x="46761" y="38718"/>
                  </a:lnTo>
                  <a:lnTo>
                    <a:pt x="46761" y="16484"/>
                  </a:lnTo>
                  <a:cubicBezTo>
                    <a:pt x="46761" y="13800"/>
                    <a:pt x="46378" y="11884"/>
                    <a:pt x="45228" y="10351"/>
                  </a:cubicBezTo>
                  <a:cubicBezTo>
                    <a:pt x="44078" y="8817"/>
                    <a:pt x="42928" y="8434"/>
                    <a:pt x="41012" y="8434"/>
                  </a:cubicBezTo>
                  <a:cubicBezTo>
                    <a:pt x="38329" y="8434"/>
                    <a:pt x="36412" y="9200"/>
                    <a:pt x="35262" y="11117"/>
                  </a:cubicBezTo>
                  <a:cubicBezTo>
                    <a:pt x="34113" y="13034"/>
                    <a:pt x="33346" y="15717"/>
                    <a:pt x="33346" y="19550"/>
                  </a:cubicBezTo>
                  <a:lnTo>
                    <a:pt x="33346" y="39101"/>
                  </a:lnTo>
                  <a:close/>
                </a:path>
              </a:pathLst>
            </a:custGeom>
            <a:solidFill>
              <a:srgbClr val="FFFFFF"/>
            </a:solidFill>
            <a:ln w="3832"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D8CB4D73-A39E-F04E-89C6-7700622E42FA}"/>
                </a:ext>
              </a:extLst>
            </p:cNvPr>
            <p:cNvSpPr/>
            <p:nvPr/>
          </p:nvSpPr>
          <p:spPr>
            <a:xfrm>
              <a:off x="5394969" y="5469533"/>
              <a:ext cx="34879" cy="39100"/>
            </a:xfrm>
            <a:custGeom>
              <a:avLst/>
              <a:gdLst>
                <a:gd name="connsiteX0" fmla="*/ 19164 w 34879"/>
                <a:gd name="connsiteY0" fmla="*/ 39101 h 39100"/>
                <a:gd name="connsiteX1" fmla="*/ 4983 w 34879"/>
                <a:gd name="connsiteY1" fmla="*/ 34117 h 39100"/>
                <a:gd name="connsiteX2" fmla="*/ 0 w 34879"/>
                <a:gd name="connsiteY2" fmla="*/ 19934 h 39100"/>
                <a:gd name="connsiteX3" fmla="*/ 4599 w 34879"/>
                <a:gd name="connsiteY3" fmla="*/ 5366 h 39100"/>
                <a:gd name="connsiteX4" fmla="*/ 17631 w 34879"/>
                <a:gd name="connsiteY4" fmla="*/ 0 h 39100"/>
                <a:gd name="connsiteX5" fmla="*/ 30280 w 34879"/>
                <a:gd name="connsiteY5" fmla="*/ 4600 h 39100"/>
                <a:gd name="connsiteX6" fmla="*/ 34879 w 34879"/>
                <a:gd name="connsiteY6" fmla="*/ 17250 h 39100"/>
                <a:gd name="connsiteX7" fmla="*/ 34879 w 34879"/>
                <a:gd name="connsiteY7" fmla="*/ 22234 h 39100"/>
                <a:gd name="connsiteX8" fmla="*/ 10349 w 34879"/>
                <a:gd name="connsiteY8" fmla="*/ 22234 h 39100"/>
                <a:gd name="connsiteX9" fmla="*/ 13032 w 34879"/>
                <a:gd name="connsiteY9" fmla="*/ 29134 h 39100"/>
                <a:gd name="connsiteX10" fmla="*/ 19931 w 34879"/>
                <a:gd name="connsiteY10" fmla="*/ 31434 h 39100"/>
                <a:gd name="connsiteX11" fmla="*/ 26447 w 34879"/>
                <a:gd name="connsiteY11" fmla="*/ 30667 h 39100"/>
                <a:gd name="connsiteX12" fmla="*/ 32963 w 34879"/>
                <a:gd name="connsiteY12" fmla="*/ 28367 h 39100"/>
                <a:gd name="connsiteX13" fmla="*/ 32963 w 34879"/>
                <a:gd name="connsiteY13" fmla="*/ 36418 h 39100"/>
                <a:gd name="connsiteX14" fmla="*/ 27213 w 34879"/>
                <a:gd name="connsiteY14" fmla="*/ 38334 h 39100"/>
                <a:gd name="connsiteX15" fmla="*/ 19164 w 34879"/>
                <a:gd name="connsiteY15" fmla="*/ 39101 h 39100"/>
                <a:gd name="connsiteX16" fmla="*/ 17631 w 34879"/>
                <a:gd name="connsiteY16" fmla="*/ 7283 h 39100"/>
                <a:gd name="connsiteX17" fmla="*/ 12649 w 34879"/>
                <a:gd name="connsiteY17" fmla="*/ 9200 h 39100"/>
                <a:gd name="connsiteX18" fmla="*/ 10349 w 34879"/>
                <a:gd name="connsiteY18" fmla="*/ 14950 h 39100"/>
                <a:gd name="connsiteX19" fmla="*/ 24914 w 34879"/>
                <a:gd name="connsiteY19" fmla="*/ 14950 h 39100"/>
                <a:gd name="connsiteX20" fmla="*/ 22997 w 34879"/>
                <a:gd name="connsiteY20" fmla="*/ 9200 h 39100"/>
                <a:gd name="connsiteX21" fmla="*/ 17631 w 34879"/>
                <a:gd name="connsiteY21" fmla="*/ 7283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79" h="39100">
                  <a:moveTo>
                    <a:pt x="19164" y="39101"/>
                  </a:moveTo>
                  <a:cubicBezTo>
                    <a:pt x="13032" y="39101"/>
                    <a:pt x="8432" y="37567"/>
                    <a:pt x="4983" y="34117"/>
                  </a:cubicBezTo>
                  <a:cubicBezTo>
                    <a:pt x="1533" y="30667"/>
                    <a:pt x="0" y="26067"/>
                    <a:pt x="0" y="19934"/>
                  </a:cubicBezTo>
                  <a:cubicBezTo>
                    <a:pt x="0" y="13417"/>
                    <a:pt x="1533" y="8817"/>
                    <a:pt x="4599" y="5366"/>
                  </a:cubicBezTo>
                  <a:cubicBezTo>
                    <a:pt x="7666" y="1917"/>
                    <a:pt x="12265" y="0"/>
                    <a:pt x="17631" y="0"/>
                  </a:cubicBezTo>
                  <a:cubicBezTo>
                    <a:pt x="22997" y="0"/>
                    <a:pt x="27213" y="1533"/>
                    <a:pt x="30280" y="4600"/>
                  </a:cubicBezTo>
                  <a:cubicBezTo>
                    <a:pt x="33346" y="7667"/>
                    <a:pt x="34879" y="11884"/>
                    <a:pt x="34879" y="17250"/>
                  </a:cubicBezTo>
                  <a:lnTo>
                    <a:pt x="34879" y="22234"/>
                  </a:lnTo>
                  <a:lnTo>
                    <a:pt x="10349" y="22234"/>
                  </a:lnTo>
                  <a:cubicBezTo>
                    <a:pt x="10349" y="25301"/>
                    <a:pt x="11499" y="27600"/>
                    <a:pt x="13032" y="29134"/>
                  </a:cubicBezTo>
                  <a:cubicBezTo>
                    <a:pt x="14565" y="30667"/>
                    <a:pt x="16865" y="31434"/>
                    <a:pt x="19931" y="31434"/>
                  </a:cubicBezTo>
                  <a:cubicBezTo>
                    <a:pt x="22231" y="31434"/>
                    <a:pt x="24530" y="31051"/>
                    <a:pt x="26447" y="30667"/>
                  </a:cubicBezTo>
                  <a:cubicBezTo>
                    <a:pt x="28363" y="30284"/>
                    <a:pt x="30663" y="29517"/>
                    <a:pt x="32963" y="28367"/>
                  </a:cubicBezTo>
                  <a:lnTo>
                    <a:pt x="32963" y="36418"/>
                  </a:lnTo>
                  <a:cubicBezTo>
                    <a:pt x="31046" y="37184"/>
                    <a:pt x="29130" y="37951"/>
                    <a:pt x="27213" y="38334"/>
                  </a:cubicBezTo>
                  <a:cubicBezTo>
                    <a:pt x="24530" y="38718"/>
                    <a:pt x="21847" y="39101"/>
                    <a:pt x="19164" y="39101"/>
                  </a:cubicBezTo>
                  <a:close/>
                  <a:moveTo>
                    <a:pt x="17631" y="7283"/>
                  </a:moveTo>
                  <a:cubicBezTo>
                    <a:pt x="15331" y="7283"/>
                    <a:pt x="13798" y="8050"/>
                    <a:pt x="12649" y="9200"/>
                  </a:cubicBezTo>
                  <a:cubicBezTo>
                    <a:pt x="11499" y="10350"/>
                    <a:pt x="10732" y="12650"/>
                    <a:pt x="10349" y="14950"/>
                  </a:cubicBezTo>
                  <a:lnTo>
                    <a:pt x="24914" y="14950"/>
                  </a:lnTo>
                  <a:cubicBezTo>
                    <a:pt x="24914" y="12267"/>
                    <a:pt x="24147" y="10350"/>
                    <a:pt x="22997" y="9200"/>
                  </a:cubicBezTo>
                  <a:cubicBezTo>
                    <a:pt x="21847" y="8050"/>
                    <a:pt x="19931" y="7283"/>
                    <a:pt x="17631" y="7283"/>
                  </a:cubicBezTo>
                  <a:close/>
                </a:path>
              </a:pathLst>
            </a:custGeom>
            <a:solidFill>
              <a:srgbClr val="FFFFFF"/>
            </a:solidFill>
            <a:ln w="3832"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E073F491-3D93-C44C-874A-3A588606A256}"/>
                </a:ext>
              </a:extLst>
            </p:cNvPr>
            <p:cNvSpPr/>
            <p:nvPr/>
          </p:nvSpPr>
          <p:spPr>
            <a:xfrm>
              <a:off x="5435597" y="5469916"/>
              <a:ext cx="30662" cy="39100"/>
            </a:xfrm>
            <a:custGeom>
              <a:avLst/>
              <a:gdLst>
                <a:gd name="connsiteX0" fmla="*/ 17631 w 30662"/>
                <a:gd name="connsiteY0" fmla="*/ 38718 h 39100"/>
                <a:gd name="connsiteX1" fmla="*/ 0 w 30662"/>
                <a:gd name="connsiteY1" fmla="*/ 19550 h 39100"/>
                <a:gd name="connsiteX2" fmla="*/ 4983 w 30662"/>
                <a:gd name="connsiteY2" fmla="*/ 4983 h 39100"/>
                <a:gd name="connsiteX3" fmla="*/ 18781 w 30662"/>
                <a:gd name="connsiteY3" fmla="*/ 0 h 39100"/>
                <a:gd name="connsiteX4" fmla="*/ 30663 w 30662"/>
                <a:gd name="connsiteY4" fmla="*/ 2683 h 39100"/>
                <a:gd name="connsiteX5" fmla="*/ 27597 w 30662"/>
                <a:gd name="connsiteY5" fmla="*/ 10733 h 39100"/>
                <a:gd name="connsiteX6" fmla="*/ 22997 w 30662"/>
                <a:gd name="connsiteY6" fmla="*/ 9200 h 39100"/>
                <a:gd name="connsiteX7" fmla="*/ 18781 w 30662"/>
                <a:gd name="connsiteY7" fmla="*/ 8433 h 39100"/>
                <a:gd name="connsiteX8" fmla="*/ 10732 w 30662"/>
                <a:gd name="connsiteY8" fmla="*/ 19934 h 39100"/>
                <a:gd name="connsiteX9" fmla="*/ 18781 w 30662"/>
                <a:gd name="connsiteY9" fmla="*/ 31051 h 39100"/>
                <a:gd name="connsiteX10" fmla="*/ 24147 w 30662"/>
                <a:gd name="connsiteY10" fmla="*/ 30284 h 39100"/>
                <a:gd name="connsiteX11" fmla="*/ 29130 w 30662"/>
                <a:gd name="connsiteY11" fmla="*/ 27984 h 39100"/>
                <a:gd name="connsiteX12" fmla="*/ 29130 w 30662"/>
                <a:gd name="connsiteY12" fmla="*/ 36801 h 39100"/>
                <a:gd name="connsiteX13" fmla="*/ 24147 w 30662"/>
                <a:gd name="connsiteY13" fmla="*/ 39101 h 39100"/>
                <a:gd name="connsiteX14" fmla="*/ 17631 w 30662"/>
                <a:gd name="connsiteY14" fmla="*/ 38718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2" h="39100">
                  <a:moveTo>
                    <a:pt x="17631" y="38718"/>
                  </a:moveTo>
                  <a:cubicBezTo>
                    <a:pt x="5749" y="38718"/>
                    <a:pt x="0" y="32201"/>
                    <a:pt x="0" y="19550"/>
                  </a:cubicBezTo>
                  <a:cubicBezTo>
                    <a:pt x="0" y="13034"/>
                    <a:pt x="1533" y="8050"/>
                    <a:pt x="4983" y="4983"/>
                  </a:cubicBezTo>
                  <a:cubicBezTo>
                    <a:pt x="8049" y="1533"/>
                    <a:pt x="12648" y="0"/>
                    <a:pt x="18781" y="0"/>
                  </a:cubicBezTo>
                  <a:cubicBezTo>
                    <a:pt x="22997" y="0"/>
                    <a:pt x="27213" y="766"/>
                    <a:pt x="30663" y="2683"/>
                  </a:cubicBezTo>
                  <a:lnTo>
                    <a:pt x="27597" y="10733"/>
                  </a:lnTo>
                  <a:cubicBezTo>
                    <a:pt x="26063" y="9967"/>
                    <a:pt x="24530" y="9584"/>
                    <a:pt x="22997" y="9200"/>
                  </a:cubicBezTo>
                  <a:cubicBezTo>
                    <a:pt x="21464" y="8817"/>
                    <a:pt x="20314" y="8433"/>
                    <a:pt x="18781" y="8433"/>
                  </a:cubicBezTo>
                  <a:cubicBezTo>
                    <a:pt x="13415" y="8433"/>
                    <a:pt x="10732" y="12267"/>
                    <a:pt x="10732" y="19934"/>
                  </a:cubicBezTo>
                  <a:cubicBezTo>
                    <a:pt x="10732" y="27217"/>
                    <a:pt x="13415" y="31051"/>
                    <a:pt x="18781" y="31051"/>
                  </a:cubicBezTo>
                  <a:cubicBezTo>
                    <a:pt x="20697" y="31051"/>
                    <a:pt x="22614" y="30667"/>
                    <a:pt x="24147" y="30284"/>
                  </a:cubicBezTo>
                  <a:cubicBezTo>
                    <a:pt x="25680" y="29900"/>
                    <a:pt x="27597" y="28751"/>
                    <a:pt x="29130" y="27984"/>
                  </a:cubicBezTo>
                  <a:lnTo>
                    <a:pt x="29130" y="36801"/>
                  </a:lnTo>
                  <a:cubicBezTo>
                    <a:pt x="27597" y="37951"/>
                    <a:pt x="25680" y="38718"/>
                    <a:pt x="24147" y="39101"/>
                  </a:cubicBezTo>
                  <a:cubicBezTo>
                    <a:pt x="22231" y="38334"/>
                    <a:pt x="19931" y="38718"/>
                    <a:pt x="17631" y="38718"/>
                  </a:cubicBezTo>
                  <a:close/>
                </a:path>
              </a:pathLst>
            </a:custGeom>
            <a:solidFill>
              <a:srgbClr val="FFFFFF"/>
            </a:solidFill>
            <a:ln w="3832"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B3BECD05-D54D-3942-99DC-CCB25AD3DF06}"/>
                </a:ext>
              </a:extLst>
            </p:cNvPr>
            <p:cNvSpPr/>
            <p:nvPr/>
          </p:nvSpPr>
          <p:spPr>
            <a:xfrm>
              <a:off x="5473159" y="5469533"/>
              <a:ext cx="24530" cy="38717"/>
            </a:xfrm>
            <a:custGeom>
              <a:avLst/>
              <a:gdLst>
                <a:gd name="connsiteX0" fmla="*/ 21081 w 24530"/>
                <a:gd name="connsiteY0" fmla="*/ 0 h 38717"/>
                <a:gd name="connsiteX1" fmla="*/ 24530 w 24530"/>
                <a:gd name="connsiteY1" fmla="*/ 383 h 38717"/>
                <a:gd name="connsiteX2" fmla="*/ 23764 w 24530"/>
                <a:gd name="connsiteY2" fmla="*/ 9967 h 38717"/>
                <a:gd name="connsiteX3" fmla="*/ 20698 w 24530"/>
                <a:gd name="connsiteY3" fmla="*/ 9584 h 38717"/>
                <a:gd name="connsiteX4" fmla="*/ 13032 w 24530"/>
                <a:gd name="connsiteY4" fmla="*/ 12267 h 38717"/>
                <a:gd name="connsiteX5" fmla="*/ 10349 w 24530"/>
                <a:gd name="connsiteY5" fmla="*/ 19550 h 38717"/>
                <a:gd name="connsiteX6" fmla="*/ 10349 w 24530"/>
                <a:gd name="connsiteY6" fmla="*/ 38718 h 38717"/>
                <a:gd name="connsiteX7" fmla="*/ 0 w 24530"/>
                <a:gd name="connsiteY7" fmla="*/ 38718 h 38717"/>
                <a:gd name="connsiteX8" fmla="*/ 0 w 24530"/>
                <a:gd name="connsiteY8" fmla="*/ 766 h 38717"/>
                <a:gd name="connsiteX9" fmla="*/ 7666 w 24530"/>
                <a:gd name="connsiteY9" fmla="*/ 766 h 38717"/>
                <a:gd name="connsiteX10" fmla="*/ 9199 w 24530"/>
                <a:gd name="connsiteY10" fmla="*/ 7283 h 38717"/>
                <a:gd name="connsiteX11" fmla="*/ 9582 w 24530"/>
                <a:gd name="connsiteY11" fmla="*/ 7283 h 38717"/>
                <a:gd name="connsiteX12" fmla="*/ 14182 w 24530"/>
                <a:gd name="connsiteY12" fmla="*/ 2300 h 38717"/>
                <a:gd name="connsiteX13" fmla="*/ 21081 w 24530"/>
                <a:gd name="connsiteY13" fmla="*/ 0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0" h="38717">
                  <a:moveTo>
                    <a:pt x="21081" y="0"/>
                  </a:moveTo>
                  <a:cubicBezTo>
                    <a:pt x="22614" y="0"/>
                    <a:pt x="23764" y="0"/>
                    <a:pt x="24530" y="383"/>
                  </a:cubicBezTo>
                  <a:lnTo>
                    <a:pt x="23764" y="9967"/>
                  </a:lnTo>
                  <a:cubicBezTo>
                    <a:pt x="22997" y="9584"/>
                    <a:pt x="21847" y="9584"/>
                    <a:pt x="20698" y="9584"/>
                  </a:cubicBezTo>
                  <a:cubicBezTo>
                    <a:pt x="17248" y="9584"/>
                    <a:pt x="14948" y="10350"/>
                    <a:pt x="13032" y="12267"/>
                  </a:cubicBezTo>
                  <a:cubicBezTo>
                    <a:pt x="11115" y="13800"/>
                    <a:pt x="10349" y="16483"/>
                    <a:pt x="10349" y="19550"/>
                  </a:cubicBezTo>
                  <a:lnTo>
                    <a:pt x="10349" y="38718"/>
                  </a:lnTo>
                  <a:lnTo>
                    <a:pt x="0" y="38718"/>
                  </a:lnTo>
                  <a:lnTo>
                    <a:pt x="0" y="766"/>
                  </a:lnTo>
                  <a:lnTo>
                    <a:pt x="7666" y="766"/>
                  </a:lnTo>
                  <a:lnTo>
                    <a:pt x="9199" y="7283"/>
                  </a:lnTo>
                  <a:lnTo>
                    <a:pt x="9582" y="7283"/>
                  </a:lnTo>
                  <a:cubicBezTo>
                    <a:pt x="10732" y="4983"/>
                    <a:pt x="12265" y="3450"/>
                    <a:pt x="14182" y="2300"/>
                  </a:cubicBezTo>
                  <a:cubicBezTo>
                    <a:pt x="16098" y="1150"/>
                    <a:pt x="18781" y="0"/>
                    <a:pt x="21081" y="0"/>
                  </a:cubicBezTo>
                  <a:close/>
                </a:path>
              </a:pathLst>
            </a:custGeom>
            <a:solidFill>
              <a:srgbClr val="FFFFFF"/>
            </a:solidFill>
            <a:ln w="3832"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8DF309BE-B685-4245-8EFC-12D46A7B594E}"/>
                </a:ext>
              </a:extLst>
            </p:cNvPr>
            <p:cNvSpPr/>
            <p:nvPr/>
          </p:nvSpPr>
          <p:spPr>
            <a:xfrm>
              <a:off x="5504205"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95A48DC8-010D-5F46-8CB4-D25D1D246FA4}"/>
                </a:ext>
              </a:extLst>
            </p:cNvPr>
            <p:cNvSpPr/>
            <p:nvPr/>
          </p:nvSpPr>
          <p:spPr>
            <a:xfrm>
              <a:off x="5523370"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7F9FE1C7-C356-E147-9741-F5FCD257034E}"/>
                </a:ext>
              </a:extLst>
            </p:cNvPr>
            <p:cNvSpPr/>
            <p:nvPr/>
          </p:nvSpPr>
          <p:spPr>
            <a:xfrm>
              <a:off x="5559782"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6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6"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7914AA32-7267-0F49-BC24-8A1B28BF67DE}"/>
                </a:ext>
              </a:extLst>
            </p:cNvPr>
            <p:cNvSpPr/>
            <p:nvPr/>
          </p:nvSpPr>
          <p:spPr>
            <a:xfrm>
              <a:off x="5578946" y="5470299"/>
              <a:ext cx="28746" cy="38334"/>
            </a:xfrm>
            <a:custGeom>
              <a:avLst/>
              <a:gdLst>
                <a:gd name="connsiteX0" fmla="*/ 28746 w 28746"/>
                <a:gd name="connsiteY0" fmla="*/ 26451 h 38334"/>
                <a:gd name="connsiteX1" fmla="*/ 24530 w 28746"/>
                <a:gd name="connsiteY1" fmla="*/ 35267 h 38334"/>
                <a:gd name="connsiteX2" fmla="*/ 12265 w 28746"/>
                <a:gd name="connsiteY2" fmla="*/ 38334 h 38334"/>
                <a:gd name="connsiteX3" fmla="*/ 5366 w 28746"/>
                <a:gd name="connsiteY3" fmla="*/ 37951 h 38334"/>
                <a:gd name="connsiteX4" fmla="*/ 0 w 28746"/>
                <a:gd name="connsiteY4" fmla="*/ 36418 h 38334"/>
                <a:gd name="connsiteX5" fmla="*/ 0 w 28746"/>
                <a:gd name="connsiteY5" fmla="*/ 27984 h 38334"/>
                <a:gd name="connsiteX6" fmla="*/ 6516 w 28746"/>
                <a:gd name="connsiteY6" fmla="*/ 30284 h 38334"/>
                <a:gd name="connsiteX7" fmla="*/ 13032 w 28746"/>
                <a:gd name="connsiteY7" fmla="*/ 31051 h 38334"/>
                <a:gd name="connsiteX8" fmla="*/ 18781 w 28746"/>
                <a:gd name="connsiteY8" fmla="*/ 27984 h 38334"/>
                <a:gd name="connsiteX9" fmla="*/ 18015 w 28746"/>
                <a:gd name="connsiteY9" fmla="*/ 26067 h 38334"/>
                <a:gd name="connsiteX10" fmla="*/ 15331 w 28746"/>
                <a:gd name="connsiteY10" fmla="*/ 24534 h 38334"/>
                <a:gd name="connsiteX11" fmla="*/ 10349 w 28746"/>
                <a:gd name="connsiteY11" fmla="*/ 22234 h 38334"/>
                <a:gd name="connsiteX12" fmla="*/ 3833 w 28746"/>
                <a:gd name="connsiteY12" fmla="*/ 18784 h 38334"/>
                <a:gd name="connsiteX13" fmla="*/ 767 w 28746"/>
                <a:gd name="connsiteY13" fmla="*/ 15334 h 38334"/>
                <a:gd name="connsiteX14" fmla="*/ 0 w 28746"/>
                <a:gd name="connsiteY14" fmla="*/ 10350 h 38334"/>
                <a:gd name="connsiteX15" fmla="*/ 3833 w 28746"/>
                <a:gd name="connsiteY15" fmla="*/ 2683 h 38334"/>
                <a:gd name="connsiteX16" fmla="*/ 14948 w 28746"/>
                <a:gd name="connsiteY16" fmla="*/ 0 h 38334"/>
                <a:gd name="connsiteX17" fmla="*/ 28363 w 28746"/>
                <a:gd name="connsiteY17" fmla="*/ 3067 h 38334"/>
                <a:gd name="connsiteX18" fmla="*/ 25297 w 28746"/>
                <a:gd name="connsiteY18" fmla="*/ 10350 h 38334"/>
                <a:gd name="connsiteX19" fmla="*/ 19931 w 28746"/>
                <a:gd name="connsiteY19" fmla="*/ 8433 h 38334"/>
                <a:gd name="connsiteX20" fmla="*/ 14948 w 28746"/>
                <a:gd name="connsiteY20" fmla="*/ 7667 h 38334"/>
                <a:gd name="connsiteX21" fmla="*/ 10349 w 28746"/>
                <a:gd name="connsiteY21" fmla="*/ 9967 h 38334"/>
                <a:gd name="connsiteX22" fmla="*/ 11882 w 28746"/>
                <a:gd name="connsiteY22" fmla="*/ 12267 h 38334"/>
                <a:gd name="connsiteX23" fmla="*/ 18398 w 28746"/>
                <a:gd name="connsiteY23" fmla="*/ 15334 h 38334"/>
                <a:gd name="connsiteX24" fmla="*/ 24914 w 28746"/>
                <a:gd name="connsiteY24" fmla="*/ 18784 h 38334"/>
                <a:gd name="connsiteX25" fmla="*/ 27980 w 28746"/>
                <a:gd name="connsiteY25" fmla="*/ 22234 h 38334"/>
                <a:gd name="connsiteX26" fmla="*/ 28746 w 28746"/>
                <a:gd name="connsiteY26" fmla="*/ 26451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746" h="38334">
                  <a:moveTo>
                    <a:pt x="28746" y="26451"/>
                  </a:moveTo>
                  <a:cubicBezTo>
                    <a:pt x="28746" y="30284"/>
                    <a:pt x="27213" y="33351"/>
                    <a:pt x="24530" y="35267"/>
                  </a:cubicBezTo>
                  <a:cubicBezTo>
                    <a:pt x="21847" y="37184"/>
                    <a:pt x="17631" y="38334"/>
                    <a:pt x="12265" y="38334"/>
                  </a:cubicBezTo>
                  <a:cubicBezTo>
                    <a:pt x="9582" y="38334"/>
                    <a:pt x="7283" y="38334"/>
                    <a:pt x="5366" y="37951"/>
                  </a:cubicBezTo>
                  <a:cubicBezTo>
                    <a:pt x="3450" y="37568"/>
                    <a:pt x="1533" y="37184"/>
                    <a:pt x="0" y="36418"/>
                  </a:cubicBezTo>
                  <a:lnTo>
                    <a:pt x="0" y="27984"/>
                  </a:lnTo>
                  <a:cubicBezTo>
                    <a:pt x="1916" y="28751"/>
                    <a:pt x="4216" y="29517"/>
                    <a:pt x="6516" y="30284"/>
                  </a:cubicBezTo>
                  <a:cubicBezTo>
                    <a:pt x="8816" y="31051"/>
                    <a:pt x="11115" y="31051"/>
                    <a:pt x="13032" y="31051"/>
                  </a:cubicBezTo>
                  <a:cubicBezTo>
                    <a:pt x="16865" y="31051"/>
                    <a:pt x="18781" y="29901"/>
                    <a:pt x="18781" y="27984"/>
                  </a:cubicBezTo>
                  <a:cubicBezTo>
                    <a:pt x="18781" y="27217"/>
                    <a:pt x="18398" y="26451"/>
                    <a:pt x="18015" y="26067"/>
                  </a:cubicBezTo>
                  <a:cubicBezTo>
                    <a:pt x="17631" y="25684"/>
                    <a:pt x="16482" y="24917"/>
                    <a:pt x="15331" y="24534"/>
                  </a:cubicBezTo>
                  <a:cubicBezTo>
                    <a:pt x="14182" y="23767"/>
                    <a:pt x="12649" y="23001"/>
                    <a:pt x="10349" y="22234"/>
                  </a:cubicBezTo>
                  <a:cubicBezTo>
                    <a:pt x="7283" y="21084"/>
                    <a:pt x="5366" y="19934"/>
                    <a:pt x="3833" y="18784"/>
                  </a:cubicBezTo>
                  <a:cubicBezTo>
                    <a:pt x="2300" y="17634"/>
                    <a:pt x="1533" y="16484"/>
                    <a:pt x="767" y="15334"/>
                  </a:cubicBezTo>
                  <a:cubicBezTo>
                    <a:pt x="0" y="14183"/>
                    <a:pt x="0" y="12267"/>
                    <a:pt x="0" y="10350"/>
                  </a:cubicBezTo>
                  <a:cubicBezTo>
                    <a:pt x="0" y="6900"/>
                    <a:pt x="1150" y="4217"/>
                    <a:pt x="3833" y="2683"/>
                  </a:cubicBezTo>
                  <a:cubicBezTo>
                    <a:pt x="6516" y="766"/>
                    <a:pt x="9966" y="0"/>
                    <a:pt x="14948" y="0"/>
                  </a:cubicBezTo>
                  <a:cubicBezTo>
                    <a:pt x="19548" y="0"/>
                    <a:pt x="23764" y="1150"/>
                    <a:pt x="28363" y="3067"/>
                  </a:cubicBezTo>
                  <a:lnTo>
                    <a:pt x="25297" y="10350"/>
                  </a:lnTo>
                  <a:cubicBezTo>
                    <a:pt x="23381" y="9584"/>
                    <a:pt x="21464" y="8817"/>
                    <a:pt x="19931" y="8433"/>
                  </a:cubicBezTo>
                  <a:cubicBezTo>
                    <a:pt x="18398" y="8050"/>
                    <a:pt x="16482" y="7667"/>
                    <a:pt x="14948" y="7667"/>
                  </a:cubicBezTo>
                  <a:cubicBezTo>
                    <a:pt x="11882" y="7667"/>
                    <a:pt x="10349" y="8433"/>
                    <a:pt x="10349" y="9967"/>
                  </a:cubicBezTo>
                  <a:cubicBezTo>
                    <a:pt x="10349" y="10734"/>
                    <a:pt x="10732" y="11884"/>
                    <a:pt x="11882" y="12267"/>
                  </a:cubicBezTo>
                  <a:cubicBezTo>
                    <a:pt x="13032" y="13034"/>
                    <a:pt x="14948" y="13800"/>
                    <a:pt x="18398" y="15334"/>
                  </a:cubicBezTo>
                  <a:cubicBezTo>
                    <a:pt x="21464" y="16484"/>
                    <a:pt x="23381" y="17634"/>
                    <a:pt x="24914" y="18784"/>
                  </a:cubicBezTo>
                  <a:cubicBezTo>
                    <a:pt x="26447" y="19934"/>
                    <a:pt x="27213" y="21084"/>
                    <a:pt x="27980" y="22234"/>
                  </a:cubicBezTo>
                  <a:cubicBezTo>
                    <a:pt x="28363" y="23001"/>
                    <a:pt x="28746" y="24534"/>
                    <a:pt x="28746" y="26451"/>
                  </a:cubicBezTo>
                  <a:close/>
                </a:path>
              </a:pathLst>
            </a:custGeom>
            <a:solidFill>
              <a:srgbClr val="FFFFFF"/>
            </a:solidFill>
            <a:ln w="3832"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39DFF02E-2526-C64E-A7C9-401568941DF6}"/>
                </a:ext>
              </a:extLst>
            </p:cNvPr>
            <p:cNvSpPr/>
            <p:nvPr/>
          </p:nvSpPr>
          <p:spPr>
            <a:xfrm>
              <a:off x="5612292" y="5461866"/>
              <a:ext cx="26063" cy="46384"/>
            </a:xfrm>
            <a:custGeom>
              <a:avLst/>
              <a:gdLst>
                <a:gd name="connsiteX0" fmla="*/ 19548 w 26063"/>
                <a:gd name="connsiteY0" fmla="*/ 38334 h 46384"/>
                <a:gd name="connsiteX1" fmla="*/ 26063 w 26063"/>
                <a:gd name="connsiteY1" fmla="*/ 37184 h 46384"/>
                <a:gd name="connsiteX2" fmla="*/ 26063 w 26063"/>
                <a:gd name="connsiteY2" fmla="*/ 44851 h 46384"/>
                <a:gd name="connsiteX3" fmla="*/ 16481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3 w 26063"/>
                <a:gd name="connsiteY13" fmla="*/ 8050 h 46384"/>
                <a:gd name="connsiteX14" fmla="*/ 26063 w 26063"/>
                <a:gd name="connsiteY14" fmla="*/ 15717 h 46384"/>
                <a:gd name="connsiteX15" fmla="*/ 15331 w 26063"/>
                <a:gd name="connsiteY15" fmla="*/ 15717 h 46384"/>
                <a:gd name="connsiteX16" fmla="*/ 15331 w 26063"/>
                <a:gd name="connsiteY16" fmla="*/ 34117 h 46384"/>
                <a:gd name="connsiteX17" fmla="*/ 16481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3" y="37184"/>
                  </a:cubicBezTo>
                  <a:lnTo>
                    <a:pt x="26063" y="44851"/>
                  </a:lnTo>
                  <a:cubicBezTo>
                    <a:pt x="23381" y="46001"/>
                    <a:pt x="20314" y="46384"/>
                    <a:pt x="16481"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3" y="8050"/>
                  </a:lnTo>
                  <a:lnTo>
                    <a:pt x="26063" y="15717"/>
                  </a:lnTo>
                  <a:lnTo>
                    <a:pt x="15331" y="15717"/>
                  </a:lnTo>
                  <a:lnTo>
                    <a:pt x="15331" y="34117"/>
                  </a:lnTo>
                  <a:cubicBezTo>
                    <a:pt x="15331" y="35651"/>
                    <a:pt x="15715" y="36801"/>
                    <a:pt x="16481" y="37184"/>
                  </a:cubicBezTo>
                  <a:cubicBezTo>
                    <a:pt x="16865" y="38334"/>
                    <a:pt x="18015" y="38334"/>
                    <a:pt x="19548" y="38334"/>
                  </a:cubicBezTo>
                  <a:close/>
                </a:path>
              </a:pathLst>
            </a:custGeom>
            <a:solidFill>
              <a:srgbClr val="FFFFFF"/>
            </a:solidFill>
            <a:ln w="3832"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E0F2C35A-41BF-8A4C-88F7-10879FC2CCAD}"/>
                </a:ext>
              </a:extLst>
            </p:cNvPr>
            <p:cNvSpPr/>
            <p:nvPr/>
          </p:nvSpPr>
          <p:spPr>
            <a:xfrm>
              <a:off x="5643338" y="5469916"/>
              <a:ext cx="36795" cy="39100"/>
            </a:xfrm>
            <a:custGeom>
              <a:avLst/>
              <a:gdLst>
                <a:gd name="connsiteX0" fmla="*/ 36795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5 w 36795"/>
                <a:gd name="connsiteY10" fmla="*/ 19167 h 39100"/>
                <a:gd name="connsiteX11" fmla="*/ 10732 w 36795"/>
                <a:gd name="connsiteY11" fmla="*/ 19167 h 39100"/>
                <a:gd name="connsiteX12" fmla="*/ 12648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5" y="19167"/>
                  </a:moveTo>
                  <a:cubicBezTo>
                    <a:pt x="36795" y="25301"/>
                    <a:pt x="35262" y="30284"/>
                    <a:pt x="31813" y="33734"/>
                  </a:cubicBezTo>
                  <a:cubicBezTo>
                    <a:pt x="28746" y="37184"/>
                    <a:pt x="24147" y="39101"/>
                    <a:pt x="18398" y="39101"/>
                  </a:cubicBezTo>
                  <a:cubicBezTo>
                    <a:pt x="14948" y="39101"/>
                    <a:pt x="11499" y="38334"/>
                    <a:pt x="8816" y="36801"/>
                  </a:cubicBezTo>
                  <a:cubicBezTo>
                    <a:pt x="6132" y="35267"/>
                    <a:pt x="3833" y="32967"/>
                    <a:pt x="2300" y="29900"/>
                  </a:cubicBezTo>
                  <a:cubicBezTo>
                    <a:pt x="766" y="26834"/>
                    <a:pt x="0" y="23384"/>
                    <a:pt x="0" y="19550"/>
                  </a:cubicBezTo>
                  <a:cubicBezTo>
                    <a:pt x="0" y="13417"/>
                    <a:pt x="1533" y="8433"/>
                    <a:pt x="4983" y="4983"/>
                  </a:cubicBezTo>
                  <a:cubicBezTo>
                    <a:pt x="8049" y="1533"/>
                    <a:pt x="12648" y="0"/>
                    <a:pt x="18398" y="0"/>
                  </a:cubicBezTo>
                  <a:cubicBezTo>
                    <a:pt x="21847" y="0"/>
                    <a:pt x="25297" y="766"/>
                    <a:pt x="27980" y="2300"/>
                  </a:cubicBezTo>
                  <a:cubicBezTo>
                    <a:pt x="30663" y="3833"/>
                    <a:pt x="32963" y="6133"/>
                    <a:pt x="34496" y="9200"/>
                  </a:cubicBezTo>
                  <a:cubicBezTo>
                    <a:pt x="36029" y="12267"/>
                    <a:pt x="36795" y="14950"/>
                    <a:pt x="36795" y="19167"/>
                  </a:cubicBezTo>
                  <a:close/>
                  <a:moveTo>
                    <a:pt x="10732" y="19167"/>
                  </a:moveTo>
                  <a:cubicBezTo>
                    <a:pt x="10732" y="23001"/>
                    <a:pt x="11499" y="25684"/>
                    <a:pt x="12648" y="27600"/>
                  </a:cubicBezTo>
                  <a:cubicBezTo>
                    <a:pt x="13798" y="29517"/>
                    <a:pt x="15715" y="30284"/>
                    <a:pt x="18781" y="30284"/>
                  </a:cubicBezTo>
                  <a:cubicBezTo>
                    <a:pt x="21464" y="30284"/>
                    <a:pt x="23380" y="29517"/>
                    <a:pt x="24530" y="27600"/>
                  </a:cubicBezTo>
                  <a:cubicBezTo>
                    <a:pt x="25680" y="25684"/>
                    <a:pt x="26447" y="23001"/>
                    <a:pt x="26447" y="19167"/>
                  </a:cubicBezTo>
                  <a:cubicBezTo>
                    <a:pt x="26447" y="15334"/>
                    <a:pt x="25680" y="12650"/>
                    <a:pt x="24530" y="10733"/>
                  </a:cubicBezTo>
                  <a:cubicBezTo>
                    <a:pt x="23380"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1BB27332-EE8E-384A-A97D-D07F5A51C29D}"/>
                </a:ext>
              </a:extLst>
            </p:cNvPr>
            <p:cNvSpPr/>
            <p:nvPr/>
          </p:nvSpPr>
          <p:spPr>
            <a:xfrm>
              <a:off x="5686266" y="5469916"/>
              <a:ext cx="36795" cy="39100"/>
            </a:xfrm>
            <a:custGeom>
              <a:avLst/>
              <a:gdLst>
                <a:gd name="connsiteX0" fmla="*/ 36796 w 36795"/>
                <a:gd name="connsiteY0" fmla="*/ 19167 h 39100"/>
                <a:gd name="connsiteX1" fmla="*/ 31813 w 36795"/>
                <a:gd name="connsiteY1" fmla="*/ 33734 h 39100"/>
                <a:gd name="connsiteX2" fmla="*/ 18398 w 36795"/>
                <a:gd name="connsiteY2" fmla="*/ 39101 h 39100"/>
                <a:gd name="connsiteX3" fmla="*/ 8816 w 36795"/>
                <a:gd name="connsiteY3" fmla="*/ 36801 h 39100"/>
                <a:gd name="connsiteX4" fmla="*/ 2300 w 36795"/>
                <a:gd name="connsiteY4" fmla="*/ 29900 h 39100"/>
                <a:gd name="connsiteX5" fmla="*/ 0 w 36795"/>
                <a:gd name="connsiteY5" fmla="*/ 19550 h 39100"/>
                <a:gd name="connsiteX6" fmla="*/ 4983 w 36795"/>
                <a:gd name="connsiteY6" fmla="*/ 4983 h 39100"/>
                <a:gd name="connsiteX7" fmla="*/ 18398 w 36795"/>
                <a:gd name="connsiteY7" fmla="*/ 0 h 39100"/>
                <a:gd name="connsiteX8" fmla="*/ 27980 w 36795"/>
                <a:gd name="connsiteY8" fmla="*/ 2300 h 39100"/>
                <a:gd name="connsiteX9" fmla="*/ 34496 w 36795"/>
                <a:gd name="connsiteY9" fmla="*/ 9200 h 39100"/>
                <a:gd name="connsiteX10" fmla="*/ 36796 w 36795"/>
                <a:gd name="connsiteY10" fmla="*/ 19167 h 39100"/>
                <a:gd name="connsiteX11" fmla="*/ 10732 w 36795"/>
                <a:gd name="connsiteY11" fmla="*/ 19167 h 39100"/>
                <a:gd name="connsiteX12" fmla="*/ 12649 w 36795"/>
                <a:gd name="connsiteY12" fmla="*/ 27600 h 39100"/>
                <a:gd name="connsiteX13" fmla="*/ 18781 w 36795"/>
                <a:gd name="connsiteY13" fmla="*/ 30284 h 39100"/>
                <a:gd name="connsiteX14" fmla="*/ 24530 w 36795"/>
                <a:gd name="connsiteY14" fmla="*/ 27600 h 39100"/>
                <a:gd name="connsiteX15" fmla="*/ 26447 w 36795"/>
                <a:gd name="connsiteY15" fmla="*/ 19167 h 39100"/>
                <a:gd name="connsiteX16" fmla="*/ 24530 w 36795"/>
                <a:gd name="connsiteY16" fmla="*/ 10733 h 39100"/>
                <a:gd name="connsiteX17" fmla="*/ 18398 w 36795"/>
                <a:gd name="connsiteY17" fmla="*/ 8050 h 39100"/>
                <a:gd name="connsiteX18" fmla="*/ 12265 w 36795"/>
                <a:gd name="connsiteY18" fmla="*/ 10733 h 39100"/>
                <a:gd name="connsiteX19" fmla="*/ 10732 w 36795"/>
                <a:gd name="connsiteY19" fmla="*/ 19167 h 3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95" h="39100">
                  <a:moveTo>
                    <a:pt x="36796" y="19167"/>
                  </a:moveTo>
                  <a:cubicBezTo>
                    <a:pt x="36796" y="25301"/>
                    <a:pt x="35262" y="30284"/>
                    <a:pt x="31813" y="33734"/>
                  </a:cubicBezTo>
                  <a:cubicBezTo>
                    <a:pt x="28746" y="37184"/>
                    <a:pt x="24147" y="39101"/>
                    <a:pt x="18398" y="39101"/>
                  </a:cubicBezTo>
                  <a:cubicBezTo>
                    <a:pt x="14948" y="39101"/>
                    <a:pt x="11499" y="38334"/>
                    <a:pt x="8816" y="36801"/>
                  </a:cubicBezTo>
                  <a:cubicBezTo>
                    <a:pt x="6133" y="35267"/>
                    <a:pt x="3833" y="32967"/>
                    <a:pt x="2300" y="29900"/>
                  </a:cubicBezTo>
                  <a:cubicBezTo>
                    <a:pt x="767" y="26834"/>
                    <a:pt x="0" y="23384"/>
                    <a:pt x="0" y="19550"/>
                  </a:cubicBezTo>
                  <a:cubicBezTo>
                    <a:pt x="0" y="13417"/>
                    <a:pt x="1533" y="8433"/>
                    <a:pt x="4983" y="4983"/>
                  </a:cubicBezTo>
                  <a:cubicBezTo>
                    <a:pt x="8049" y="1533"/>
                    <a:pt x="12649" y="0"/>
                    <a:pt x="18398" y="0"/>
                  </a:cubicBezTo>
                  <a:cubicBezTo>
                    <a:pt x="21847" y="0"/>
                    <a:pt x="25297" y="766"/>
                    <a:pt x="27980" y="2300"/>
                  </a:cubicBezTo>
                  <a:cubicBezTo>
                    <a:pt x="30663" y="3833"/>
                    <a:pt x="32963" y="6133"/>
                    <a:pt x="34496" y="9200"/>
                  </a:cubicBezTo>
                  <a:cubicBezTo>
                    <a:pt x="36029" y="12267"/>
                    <a:pt x="36796" y="14950"/>
                    <a:pt x="36796" y="19167"/>
                  </a:cubicBezTo>
                  <a:close/>
                  <a:moveTo>
                    <a:pt x="10732" y="19167"/>
                  </a:moveTo>
                  <a:cubicBezTo>
                    <a:pt x="10732" y="23001"/>
                    <a:pt x="11499" y="25684"/>
                    <a:pt x="12649" y="27600"/>
                  </a:cubicBezTo>
                  <a:cubicBezTo>
                    <a:pt x="13798" y="29517"/>
                    <a:pt x="15715" y="30284"/>
                    <a:pt x="18781" y="30284"/>
                  </a:cubicBezTo>
                  <a:cubicBezTo>
                    <a:pt x="21464" y="30284"/>
                    <a:pt x="23381" y="29517"/>
                    <a:pt x="24530" y="27600"/>
                  </a:cubicBezTo>
                  <a:cubicBezTo>
                    <a:pt x="25680" y="25684"/>
                    <a:pt x="26447" y="23001"/>
                    <a:pt x="26447" y="19167"/>
                  </a:cubicBezTo>
                  <a:cubicBezTo>
                    <a:pt x="26447" y="15334"/>
                    <a:pt x="25680" y="12650"/>
                    <a:pt x="24530" y="10733"/>
                  </a:cubicBezTo>
                  <a:cubicBezTo>
                    <a:pt x="23381" y="8817"/>
                    <a:pt x="21464" y="8050"/>
                    <a:pt x="18398" y="8050"/>
                  </a:cubicBezTo>
                  <a:cubicBezTo>
                    <a:pt x="15715" y="8050"/>
                    <a:pt x="13798" y="8817"/>
                    <a:pt x="12265" y="10733"/>
                  </a:cubicBezTo>
                  <a:cubicBezTo>
                    <a:pt x="11115" y="12267"/>
                    <a:pt x="10732" y="15334"/>
                    <a:pt x="10732" y="19167"/>
                  </a:cubicBezTo>
                  <a:close/>
                </a:path>
              </a:pathLst>
            </a:custGeom>
            <a:solidFill>
              <a:srgbClr val="FFFFFF"/>
            </a:solidFill>
            <a:ln w="3832"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0FFF74C5-80BC-AD4F-B5CE-CBF380D2EFCF}"/>
                </a:ext>
              </a:extLst>
            </p:cNvPr>
            <p:cNvSpPr/>
            <p:nvPr/>
          </p:nvSpPr>
          <p:spPr>
            <a:xfrm>
              <a:off x="5731494" y="5455349"/>
              <a:ext cx="10348" cy="52518"/>
            </a:xfrm>
            <a:custGeom>
              <a:avLst/>
              <a:gdLst>
                <a:gd name="connsiteX0" fmla="*/ 10349 w 10348"/>
                <a:gd name="connsiteY0" fmla="*/ 52518 h 52518"/>
                <a:gd name="connsiteX1" fmla="*/ 0 w 10348"/>
                <a:gd name="connsiteY1" fmla="*/ 52518 h 52518"/>
                <a:gd name="connsiteX2" fmla="*/ 0 w 10348"/>
                <a:gd name="connsiteY2" fmla="*/ 0 h 52518"/>
                <a:gd name="connsiteX3" fmla="*/ 10349 w 10348"/>
                <a:gd name="connsiteY3" fmla="*/ 0 h 52518"/>
                <a:gd name="connsiteX4" fmla="*/ 10349 w 10348"/>
                <a:gd name="connsiteY4" fmla="*/ 52518 h 5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 h="52518">
                  <a:moveTo>
                    <a:pt x="10349" y="52518"/>
                  </a:moveTo>
                  <a:lnTo>
                    <a:pt x="0" y="52518"/>
                  </a:lnTo>
                  <a:lnTo>
                    <a:pt x="0" y="0"/>
                  </a:lnTo>
                  <a:lnTo>
                    <a:pt x="10349" y="0"/>
                  </a:lnTo>
                  <a:lnTo>
                    <a:pt x="10349" y="52518"/>
                  </a:lnTo>
                  <a:close/>
                </a:path>
              </a:pathLst>
            </a:custGeom>
            <a:solidFill>
              <a:srgbClr val="FFFFFF"/>
            </a:solidFill>
            <a:ln w="3832"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9B2B24A6-856B-A648-9D08-F13AA9571228}"/>
                </a:ext>
              </a:extLst>
            </p:cNvPr>
            <p:cNvSpPr/>
            <p:nvPr/>
          </p:nvSpPr>
          <p:spPr>
            <a:xfrm>
              <a:off x="5752958" y="5455349"/>
              <a:ext cx="37562" cy="52518"/>
            </a:xfrm>
            <a:custGeom>
              <a:avLst/>
              <a:gdLst>
                <a:gd name="connsiteX0" fmla="*/ 9582 w 37562"/>
                <a:gd name="connsiteY0" fmla="*/ 31818 h 52518"/>
                <a:gd name="connsiteX1" fmla="*/ 14182 w 37562"/>
                <a:gd name="connsiteY1" fmla="*/ 26067 h 52518"/>
                <a:gd name="connsiteX2" fmla="*/ 24914 w 37562"/>
                <a:gd name="connsiteY2" fmla="*/ 14567 h 52518"/>
                <a:gd name="connsiteX3" fmla="*/ 36412 w 37562"/>
                <a:gd name="connsiteY3" fmla="*/ 14567 h 52518"/>
                <a:gd name="connsiteX4" fmla="*/ 21464 w 37562"/>
                <a:gd name="connsiteY4" fmla="*/ 31051 h 52518"/>
                <a:gd name="connsiteX5" fmla="*/ 37562 w 37562"/>
                <a:gd name="connsiteY5" fmla="*/ 52518 h 52518"/>
                <a:gd name="connsiteX6" fmla="*/ 25680 w 37562"/>
                <a:gd name="connsiteY6" fmla="*/ 52518 h 52518"/>
                <a:gd name="connsiteX7" fmla="*/ 14948 w 37562"/>
                <a:gd name="connsiteY7" fmla="*/ 37185 h 52518"/>
                <a:gd name="connsiteX8" fmla="*/ 10349 w 37562"/>
                <a:gd name="connsiteY8" fmla="*/ 40634 h 52518"/>
                <a:gd name="connsiteX9" fmla="*/ 10349 w 37562"/>
                <a:gd name="connsiteY9" fmla="*/ 52518 h 52518"/>
                <a:gd name="connsiteX10" fmla="*/ 0 w 37562"/>
                <a:gd name="connsiteY10" fmla="*/ 52518 h 52518"/>
                <a:gd name="connsiteX11" fmla="*/ 0 w 37562"/>
                <a:gd name="connsiteY11" fmla="*/ 0 h 52518"/>
                <a:gd name="connsiteX12" fmla="*/ 10349 w 37562"/>
                <a:gd name="connsiteY12" fmla="*/ 0 h 52518"/>
                <a:gd name="connsiteX13" fmla="*/ 10349 w 37562"/>
                <a:gd name="connsiteY13" fmla="*/ 23384 h 52518"/>
                <a:gd name="connsiteX14" fmla="*/ 9582 w 37562"/>
                <a:gd name="connsiteY14" fmla="*/ 31818 h 52518"/>
                <a:gd name="connsiteX15" fmla="*/ 9582 w 37562"/>
                <a:gd name="connsiteY15" fmla="*/ 318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62" h="52518">
                  <a:moveTo>
                    <a:pt x="9582" y="31818"/>
                  </a:moveTo>
                  <a:lnTo>
                    <a:pt x="14182" y="26067"/>
                  </a:lnTo>
                  <a:lnTo>
                    <a:pt x="24914" y="14567"/>
                  </a:lnTo>
                  <a:lnTo>
                    <a:pt x="36412" y="14567"/>
                  </a:lnTo>
                  <a:lnTo>
                    <a:pt x="21464" y="31051"/>
                  </a:lnTo>
                  <a:lnTo>
                    <a:pt x="37562" y="52518"/>
                  </a:lnTo>
                  <a:lnTo>
                    <a:pt x="25680" y="52518"/>
                  </a:lnTo>
                  <a:lnTo>
                    <a:pt x="14948" y="37185"/>
                  </a:lnTo>
                  <a:lnTo>
                    <a:pt x="10349" y="40634"/>
                  </a:lnTo>
                  <a:lnTo>
                    <a:pt x="10349" y="52518"/>
                  </a:lnTo>
                  <a:lnTo>
                    <a:pt x="0" y="52518"/>
                  </a:lnTo>
                  <a:lnTo>
                    <a:pt x="0" y="0"/>
                  </a:lnTo>
                  <a:lnTo>
                    <a:pt x="10349" y="0"/>
                  </a:lnTo>
                  <a:lnTo>
                    <a:pt x="10349" y="23384"/>
                  </a:lnTo>
                  <a:lnTo>
                    <a:pt x="9582" y="31818"/>
                  </a:lnTo>
                  <a:lnTo>
                    <a:pt x="9582" y="31818"/>
                  </a:lnTo>
                  <a:close/>
                </a:path>
              </a:pathLst>
            </a:custGeom>
            <a:solidFill>
              <a:srgbClr val="FFFFFF"/>
            </a:solidFill>
            <a:ln w="3832"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57B4A5EF-7370-F541-831D-64B88D386842}"/>
                </a:ext>
              </a:extLst>
            </p:cNvPr>
            <p:cNvSpPr/>
            <p:nvPr/>
          </p:nvSpPr>
          <p:spPr>
            <a:xfrm>
              <a:off x="5795120" y="5455349"/>
              <a:ext cx="11498" cy="52518"/>
            </a:xfrm>
            <a:custGeom>
              <a:avLst/>
              <a:gdLst>
                <a:gd name="connsiteX0" fmla="*/ 0 w 11498"/>
                <a:gd name="connsiteY0" fmla="*/ 4984 h 52518"/>
                <a:gd name="connsiteX1" fmla="*/ 5749 w 11498"/>
                <a:gd name="connsiteY1" fmla="*/ 0 h 52518"/>
                <a:gd name="connsiteX2" fmla="*/ 11499 w 11498"/>
                <a:gd name="connsiteY2" fmla="*/ 4984 h 52518"/>
                <a:gd name="connsiteX3" fmla="*/ 9965 w 11498"/>
                <a:gd name="connsiteY3" fmla="*/ 8817 h 52518"/>
                <a:gd name="connsiteX4" fmla="*/ 5749 w 11498"/>
                <a:gd name="connsiteY4" fmla="*/ 9967 h 52518"/>
                <a:gd name="connsiteX5" fmla="*/ 0 w 11498"/>
                <a:gd name="connsiteY5" fmla="*/ 4984 h 52518"/>
                <a:gd name="connsiteX6" fmla="*/ 10732 w 11498"/>
                <a:gd name="connsiteY6" fmla="*/ 52518 h 52518"/>
                <a:gd name="connsiteX7" fmla="*/ 383 w 11498"/>
                <a:gd name="connsiteY7" fmla="*/ 52518 h 52518"/>
                <a:gd name="connsiteX8" fmla="*/ 383 w 11498"/>
                <a:gd name="connsiteY8" fmla="*/ 14567 h 52518"/>
                <a:gd name="connsiteX9" fmla="*/ 10732 w 11498"/>
                <a:gd name="connsiteY9" fmla="*/ 14567 h 52518"/>
                <a:gd name="connsiteX10" fmla="*/ 10732 w 11498"/>
                <a:gd name="connsiteY10" fmla="*/ 52518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8" h="52518">
                  <a:moveTo>
                    <a:pt x="0" y="4984"/>
                  </a:moveTo>
                  <a:cubicBezTo>
                    <a:pt x="0" y="1533"/>
                    <a:pt x="1916" y="0"/>
                    <a:pt x="5749" y="0"/>
                  </a:cubicBezTo>
                  <a:cubicBezTo>
                    <a:pt x="9582" y="0"/>
                    <a:pt x="11499" y="1533"/>
                    <a:pt x="11499" y="4984"/>
                  </a:cubicBezTo>
                  <a:cubicBezTo>
                    <a:pt x="11499" y="6517"/>
                    <a:pt x="11115" y="7667"/>
                    <a:pt x="9965" y="8817"/>
                  </a:cubicBezTo>
                  <a:cubicBezTo>
                    <a:pt x="9199" y="9584"/>
                    <a:pt x="7666" y="9967"/>
                    <a:pt x="5749" y="9967"/>
                  </a:cubicBezTo>
                  <a:cubicBezTo>
                    <a:pt x="1916" y="9967"/>
                    <a:pt x="0" y="8434"/>
                    <a:pt x="0" y="4984"/>
                  </a:cubicBezTo>
                  <a:close/>
                  <a:moveTo>
                    <a:pt x="10732" y="52518"/>
                  </a:moveTo>
                  <a:lnTo>
                    <a:pt x="383" y="52518"/>
                  </a:lnTo>
                  <a:lnTo>
                    <a:pt x="383" y="14567"/>
                  </a:lnTo>
                  <a:lnTo>
                    <a:pt x="10732" y="14567"/>
                  </a:lnTo>
                  <a:lnTo>
                    <a:pt x="10732" y="52518"/>
                  </a:lnTo>
                  <a:close/>
                </a:path>
              </a:pathLst>
            </a:custGeom>
            <a:solidFill>
              <a:srgbClr val="FFFFFF"/>
            </a:solidFill>
            <a:ln w="3832"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36C2273F-9283-804C-903C-612D29FB1FAC}"/>
                </a:ext>
              </a:extLst>
            </p:cNvPr>
            <p:cNvSpPr/>
            <p:nvPr/>
          </p:nvSpPr>
          <p:spPr>
            <a:xfrm>
              <a:off x="5812751" y="5461866"/>
              <a:ext cx="26063" cy="46384"/>
            </a:xfrm>
            <a:custGeom>
              <a:avLst/>
              <a:gdLst>
                <a:gd name="connsiteX0" fmla="*/ 19548 w 26063"/>
                <a:gd name="connsiteY0" fmla="*/ 38334 h 46384"/>
                <a:gd name="connsiteX1" fmla="*/ 26064 w 26063"/>
                <a:gd name="connsiteY1" fmla="*/ 37184 h 46384"/>
                <a:gd name="connsiteX2" fmla="*/ 26064 w 26063"/>
                <a:gd name="connsiteY2" fmla="*/ 44851 h 46384"/>
                <a:gd name="connsiteX3" fmla="*/ 16482 w 26063"/>
                <a:gd name="connsiteY3" fmla="*/ 46384 h 46384"/>
                <a:gd name="connsiteX4" fmla="*/ 7666 w 26063"/>
                <a:gd name="connsiteY4" fmla="*/ 43317 h 46384"/>
                <a:gd name="connsiteX5" fmla="*/ 4983 w 26063"/>
                <a:gd name="connsiteY5" fmla="*/ 34117 h 46384"/>
                <a:gd name="connsiteX6" fmla="*/ 4983 w 26063"/>
                <a:gd name="connsiteY6" fmla="*/ 15717 h 46384"/>
                <a:gd name="connsiteX7" fmla="*/ 0 w 26063"/>
                <a:gd name="connsiteY7" fmla="*/ 15717 h 46384"/>
                <a:gd name="connsiteX8" fmla="*/ 0 w 26063"/>
                <a:gd name="connsiteY8" fmla="*/ 11500 h 46384"/>
                <a:gd name="connsiteX9" fmla="*/ 5749 w 26063"/>
                <a:gd name="connsiteY9" fmla="*/ 8050 h 46384"/>
                <a:gd name="connsiteX10" fmla="*/ 8816 w 26063"/>
                <a:gd name="connsiteY10" fmla="*/ 0 h 46384"/>
                <a:gd name="connsiteX11" fmla="*/ 15331 w 26063"/>
                <a:gd name="connsiteY11" fmla="*/ 0 h 46384"/>
                <a:gd name="connsiteX12" fmla="*/ 15331 w 26063"/>
                <a:gd name="connsiteY12" fmla="*/ 8050 h 46384"/>
                <a:gd name="connsiteX13" fmla="*/ 26064 w 26063"/>
                <a:gd name="connsiteY13" fmla="*/ 8050 h 46384"/>
                <a:gd name="connsiteX14" fmla="*/ 26064 w 26063"/>
                <a:gd name="connsiteY14" fmla="*/ 15717 h 46384"/>
                <a:gd name="connsiteX15" fmla="*/ 15331 w 26063"/>
                <a:gd name="connsiteY15" fmla="*/ 15717 h 46384"/>
                <a:gd name="connsiteX16" fmla="*/ 15331 w 26063"/>
                <a:gd name="connsiteY16" fmla="*/ 34117 h 46384"/>
                <a:gd name="connsiteX17" fmla="*/ 16482 w 26063"/>
                <a:gd name="connsiteY17" fmla="*/ 37184 h 46384"/>
                <a:gd name="connsiteX18" fmla="*/ 19548 w 26063"/>
                <a:gd name="connsiteY18" fmla="*/ 38334 h 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63" h="46384">
                  <a:moveTo>
                    <a:pt x="19548" y="38334"/>
                  </a:moveTo>
                  <a:cubicBezTo>
                    <a:pt x="21464" y="38334"/>
                    <a:pt x="23381" y="37951"/>
                    <a:pt x="26064" y="37184"/>
                  </a:cubicBezTo>
                  <a:lnTo>
                    <a:pt x="26064" y="44851"/>
                  </a:lnTo>
                  <a:cubicBezTo>
                    <a:pt x="23381" y="46001"/>
                    <a:pt x="20314" y="46384"/>
                    <a:pt x="16482" y="46384"/>
                  </a:cubicBezTo>
                  <a:cubicBezTo>
                    <a:pt x="12265" y="46384"/>
                    <a:pt x="9199" y="45234"/>
                    <a:pt x="7666" y="43317"/>
                  </a:cubicBezTo>
                  <a:cubicBezTo>
                    <a:pt x="5749" y="41401"/>
                    <a:pt x="4983" y="37951"/>
                    <a:pt x="4983" y="34117"/>
                  </a:cubicBezTo>
                  <a:lnTo>
                    <a:pt x="4983" y="15717"/>
                  </a:lnTo>
                  <a:lnTo>
                    <a:pt x="0" y="15717"/>
                  </a:lnTo>
                  <a:lnTo>
                    <a:pt x="0" y="11500"/>
                  </a:lnTo>
                  <a:lnTo>
                    <a:pt x="5749" y="8050"/>
                  </a:lnTo>
                  <a:lnTo>
                    <a:pt x="8816" y="0"/>
                  </a:lnTo>
                  <a:lnTo>
                    <a:pt x="15331" y="0"/>
                  </a:lnTo>
                  <a:lnTo>
                    <a:pt x="15331" y="8050"/>
                  </a:lnTo>
                  <a:lnTo>
                    <a:pt x="26064" y="8050"/>
                  </a:lnTo>
                  <a:lnTo>
                    <a:pt x="26064" y="15717"/>
                  </a:lnTo>
                  <a:lnTo>
                    <a:pt x="15331" y="15717"/>
                  </a:lnTo>
                  <a:lnTo>
                    <a:pt x="15331" y="34117"/>
                  </a:lnTo>
                  <a:cubicBezTo>
                    <a:pt x="15331" y="35651"/>
                    <a:pt x="15715" y="36801"/>
                    <a:pt x="16482" y="37184"/>
                  </a:cubicBezTo>
                  <a:cubicBezTo>
                    <a:pt x="17248" y="38334"/>
                    <a:pt x="18398" y="38334"/>
                    <a:pt x="19548" y="38334"/>
                  </a:cubicBezTo>
                  <a:close/>
                </a:path>
              </a:pathLst>
            </a:custGeom>
            <a:solidFill>
              <a:srgbClr val="FFFFFF"/>
            </a:solidFill>
            <a:ln w="3832"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B693048C-54C6-9446-9292-A6C5909DC4DE}"/>
                </a:ext>
              </a:extLst>
            </p:cNvPr>
            <p:cNvSpPr/>
            <p:nvPr/>
          </p:nvSpPr>
          <p:spPr>
            <a:xfrm>
              <a:off x="5846480" y="5499816"/>
              <a:ext cx="8432" cy="9200"/>
            </a:xfrm>
            <a:custGeom>
              <a:avLst/>
              <a:gdLst>
                <a:gd name="connsiteX0" fmla="*/ 0 w 8432"/>
                <a:gd name="connsiteY0" fmla="*/ 4600 h 9200"/>
                <a:gd name="connsiteX1" fmla="*/ 1150 w 8432"/>
                <a:gd name="connsiteY1" fmla="*/ 1150 h 9200"/>
                <a:gd name="connsiteX2" fmla="*/ 4216 w 8432"/>
                <a:gd name="connsiteY2" fmla="*/ 0 h 9200"/>
                <a:gd name="connsiteX3" fmla="*/ 7282 w 8432"/>
                <a:gd name="connsiteY3" fmla="*/ 1150 h 9200"/>
                <a:gd name="connsiteX4" fmla="*/ 8432 w 8432"/>
                <a:gd name="connsiteY4" fmla="*/ 4600 h 9200"/>
                <a:gd name="connsiteX5" fmla="*/ 7282 w 8432"/>
                <a:gd name="connsiteY5" fmla="*/ 8051 h 9200"/>
                <a:gd name="connsiteX6" fmla="*/ 4216 w 8432"/>
                <a:gd name="connsiteY6" fmla="*/ 9200 h 9200"/>
                <a:gd name="connsiteX7" fmla="*/ 1533 w 8432"/>
                <a:gd name="connsiteY7" fmla="*/ 8051 h 9200"/>
                <a:gd name="connsiteX8" fmla="*/ 0 w 8432"/>
                <a:gd name="connsiteY8" fmla="*/ 4600 h 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2" h="9200">
                  <a:moveTo>
                    <a:pt x="0" y="4600"/>
                  </a:moveTo>
                  <a:cubicBezTo>
                    <a:pt x="0" y="3067"/>
                    <a:pt x="383" y="1917"/>
                    <a:pt x="1150" y="1150"/>
                  </a:cubicBezTo>
                  <a:cubicBezTo>
                    <a:pt x="1916" y="384"/>
                    <a:pt x="2683" y="0"/>
                    <a:pt x="4216" y="0"/>
                  </a:cubicBezTo>
                  <a:cubicBezTo>
                    <a:pt x="5366" y="0"/>
                    <a:pt x="6516" y="384"/>
                    <a:pt x="7282" y="1150"/>
                  </a:cubicBezTo>
                  <a:cubicBezTo>
                    <a:pt x="8049" y="1917"/>
                    <a:pt x="8432" y="3067"/>
                    <a:pt x="8432" y="4600"/>
                  </a:cubicBezTo>
                  <a:cubicBezTo>
                    <a:pt x="8432" y="6134"/>
                    <a:pt x="8049" y="7284"/>
                    <a:pt x="7282" y="8051"/>
                  </a:cubicBezTo>
                  <a:cubicBezTo>
                    <a:pt x="6516" y="8817"/>
                    <a:pt x="5366" y="9200"/>
                    <a:pt x="4216" y="9200"/>
                  </a:cubicBezTo>
                  <a:cubicBezTo>
                    <a:pt x="3066" y="9200"/>
                    <a:pt x="2300" y="8817"/>
                    <a:pt x="1533" y="8051"/>
                  </a:cubicBezTo>
                  <a:cubicBezTo>
                    <a:pt x="383" y="7284"/>
                    <a:pt x="0" y="6134"/>
                    <a:pt x="0" y="4600"/>
                  </a:cubicBezTo>
                  <a:close/>
                </a:path>
              </a:pathLst>
            </a:custGeom>
            <a:solidFill>
              <a:srgbClr val="FFFFFF"/>
            </a:solidFill>
            <a:ln w="3832"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74C77BCE-DAFC-FC43-8495-0108ABBBDA7D}"/>
                </a:ext>
              </a:extLst>
            </p:cNvPr>
            <p:cNvSpPr/>
            <p:nvPr/>
          </p:nvSpPr>
          <p:spPr>
            <a:xfrm>
              <a:off x="5863728" y="5470299"/>
              <a:ext cx="31429" cy="38334"/>
            </a:xfrm>
            <a:custGeom>
              <a:avLst/>
              <a:gdLst>
                <a:gd name="connsiteX0" fmla="*/ 17631 w 31429"/>
                <a:gd name="connsiteY0" fmla="*/ 38334 h 38334"/>
                <a:gd name="connsiteX1" fmla="*/ 4599 w 31429"/>
                <a:gd name="connsiteY1" fmla="*/ 33351 h 38334"/>
                <a:gd name="connsiteX2" fmla="*/ 0 w 31429"/>
                <a:gd name="connsiteY2" fmla="*/ 19550 h 38334"/>
                <a:gd name="connsiteX3" fmla="*/ 4216 w 31429"/>
                <a:gd name="connsiteY3" fmla="*/ 5367 h 38334"/>
                <a:gd name="connsiteX4" fmla="*/ 16098 w 31429"/>
                <a:gd name="connsiteY4" fmla="*/ 0 h 38334"/>
                <a:gd name="connsiteX5" fmla="*/ 27213 w 31429"/>
                <a:gd name="connsiteY5" fmla="*/ 4600 h 38334"/>
                <a:gd name="connsiteX6" fmla="*/ 31429 w 31429"/>
                <a:gd name="connsiteY6" fmla="*/ 16867 h 38334"/>
                <a:gd name="connsiteX7" fmla="*/ 31429 w 31429"/>
                <a:gd name="connsiteY7" fmla="*/ 20317 h 38334"/>
                <a:gd name="connsiteX8" fmla="*/ 5749 w 31429"/>
                <a:gd name="connsiteY8" fmla="*/ 20317 h 38334"/>
                <a:gd name="connsiteX9" fmla="*/ 9199 w 31429"/>
                <a:gd name="connsiteY9" fmla="*/ 30284 h 38334"/>
                <a:gd name="connsiteX10" fmla="*/ 18014 w 31429"/>
                <a:gd name="connsiteY10" fmla="*/ 33734 h 38334"/>
                <a:gd name="connsiteX11" fmla="*/ 29896 w 31429"/>
                <a:gd name="connsiteY11" fmla="*/ 31051 h 38334"/>
                <a:gd name="connsiteX12" fmla="*/ 29896 w 31429"/>
                <a:gd name="connsiteY12" fmla="*/ 36034 h 38334"/>
                <a:gd name="connsiteX13" fmla="*/ 24147 w 31429"/>
                <a:gd name="connsiteY13" fmla="*/ 37951 h 38334"/>
                <a:gd name="connsiteX14" fmla="*/ 17631 w 31429"/>
                <a:gd name="connsiteY14" fmla="*/ 38334 h 38334"/>
                <a:gd name="connsiteX15" fmla="*/ 16098 w 31429"/>
                <a:gd name="connsiteY15" fmla="*/ 4600 h 38334"/>
                <a:gd name="connsiteX16" fmla="*/ 8816 w 31429"/>
                <a:gd name="connsiteY16" fmla="*/ 7667 h 38334"/>
                <a:gd name="connsiteX17" fmla="*/ 5749 w 31429"/>
                <a:gd name="connsiteY17" fmla="*/ 15717 h 38334"/>
                <a:gd name="connsiteX18" fmla="*/ 24914 w 31429"/>
                <a:gd name="connsiteY18" fmla="*/ 15717 h 38334"/>
                <a:gd name="connsiteX19" fmla="*/ 22614 w 31429"/>
                <a:gd name="connsiteY19" fmla="*/ 7667 h 38334"/>
                <a:gd name="connsiteX20" fmla="*/ 16098 w 31429"/>
                <a:gd name="connsiteY20" fmla="*/ 4600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29" h="38334">
                  <a:moveTo>
                    <a:pt x="17631" y="38334"/>
                  </a:moveTo>
                  <a:cubicBezTo>
                    <a:pt x="12265" y="38334"/>
                    <a:pt x="7666" y="36801"/>
                    <a:pt x="4599" y="33351"/>
                  </a:cubicBezTo>
                  <a:cubicBezTo>
                    <a:pt x="1533" y="29901"/>
                    <a:pt x="0" y="25301"/>
                    <a:pt x="0" y="19550"/>
                  </a:cubicBezTo>
                  <a:cubicBezTo>
                    <a:pt x="0" y="13417"/>
                    <a:pt x="1533" y="8817"/>
                    <a:pt x="4216" y="5367"/>
                  </a:cubicBezTo>
                  <a:cubicBezTo>
                    <a:pt x="7282" y="1917"/>
                    <a:pt x="11115" y="0"/>
                    <a:pt x="16098" y="0"/>
                  </a:cubicBezTo>
                  <a:cubicBezTo>
                    <a:pt x="20697" y="0"/>
                    <a:pt x="24530" y="1533"/>
                    <a:pt x="27213" y="4600"/>
                  </a:cubicBezTo>
                  <a:cubicBezTo>
                    <a:pt x="29896" y="7667"/>
                    <a:pt x="31429" y="11500"/>
                    <a:pt x="31429" y="16867"/>
                  </a:cubicBezTo>
                  <a:lnTo>
                    <a:pt x="31429" y="20317"/>
                  </a:lnTo>
                  <a:lnTo>
                    <a:pt x="5749" y="20317"/>
                  </a:lnTo>
                  <a:cubicBezTo>
                    <a:pt x="5749" y="24534"/>
                    <a:pt x="6899" y="27984"/>
                    <a:pt x="9199" y="30284"/>
                  </a:cubicBezTo>
                  <a:cubicBezTo>
                    <a:pt x="11115" y="32584"/>
                    <a:pt x="14181" y="33734"/>
                    <a:pt x="18014" y="33734"/>
                  </a:cubicBezTo>
                  <a:cubicBezTo>
                    <a:pt x="21847" y="33734"/>
                    <a:pt x="26063" y="32967"/>
                    <a:pt x="29896" y="31051"/>
                  </a:cubicBezTo>
                  <a:lnTo>
                    <a:pt x="29896" y="36034"/>
                  </a:lnTo>
                  <a:cubicBezTo>
                    <a:pt x="27980" y="36801"/>
                    <a:pt x="26063" y="37568"/>
                    <a:pt x="24147" y="37951"/>
                  </a:cubicBezTo>
                  <a:cubicBezTo>
                    <a:pt x="22231" y="37951"/>
                    <a:pt x="19931" y="38334"/>
                    <a:pt x="17631" y="38334"/>
                  </a:cubicBezTo>
                  <a:close/>
                  <a:moveTo>
                    <a:pt x="16098" y="4600"/>
                  </a:moveTo>
                  <a:cubicBezTo>
                    <a:pt x="13032" y="4600"/>
                    <a:pt x="10732" y="5750"/>
                    <a:pt x="8816" y="7667"/>
                  </a:cubicBezTo>
                  <a:cubicBezTo>
                    <a:pt x="6899" y="9584"/>
                    <a:pt x="6132" y="12267"/>
                    <a:pt x="5749" y="15717"/>
                  </a:cubicBezTo>
                  <a:lnTo>
                    <a:pt x="24914" y="15717"/>
                  </a:lnTo>
                  <a:cubicBezTo>
                    <a:pt x="24914" y="12267"/>
                    <a:pt x="24147" y="9584"/>
                    <a:pt x="22614" y="7667"/>
                  </a:cubicBezTo>
                  <a:cubicBezTo>
                    <a:pt x="21081" y="5367"/>
                    <a:pt x="18781" y="4600"/>
                    <a:pt x="16098" y="4600"/>
                  </a:cubicBezTo>
                  <a:close/>
                </a:path>
              </a:pathLst>
            </a:custGeom>
            <a:solidFill>
              <a:srgbClr val="FFFFFF"/>
            </a:solidFill>
            <a:ln w="3832"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F85E19FD-62AD-3945-8F6E-992DF77EFBA9}"/>
                </a:ext>
              </a:extLst>
            </p:cNvPr>
            <p:cNvSpPr/>
            <p:nvPr/>
          </p:nvSpPr>
          <p:spPr>
            <a:xfrm>
              <a:off x="5904356" y="5470682"/>
              <a:ext cx="30662" cy="38334"/>
            </a:xfrm>
            <a:custGeom>
              <a:avLst/>
              <a:gdLst>
                <a:gd name="connsiteX0" fmla="*/ 5366 w 30662"/>
                <a:gd name="connsiteY0" fmla="*/ 0 h 38334"/>
                <a:gd name="connsiteX1" fmla="*/ 5366 w 30662"/>
                <a:gd name="connsiteY1" fmla="*/ 24151 h 38334"/>
                <a:gd name="connsiteX2" fmla="*/ 7283 w 30662"/>
                <a:gd name="connsiteY2" fmla="*/ 31051 h 38334"/>
                <a:gd name="connsiteX3" fmla="*/ 13798 w 30662"/>
                <a:gd name="connsiteY3" fmla="*/ 33351 h 38334"/>
                <a:gd name="connsiteX4" fmla="*/ 22231 w 30662"/>
                <a:gd name="connsiteY4" fmla="*/ 30284 h 38334"/>
                <a:gd name="connsiteX5" fmla="*/ 24914 w 30662"/>
                <a:gd name="connsiteY5" fmla="*/ 19934 h 38334"/>
                <a:gd name="connsiteX6" fmla="*/ 24914 w 30662"/>
                <a:gd name="connsiteY6" fmla="*/ 383 h 38334"/>
                <a:gd name="connsiteX7" fmla="*/ 30663 w 30662"/>
                <a:gd name="connsiteY7" fmla="*/ 383 h 38334"/>
                <a:gd name="connsiteX8" fmla="*/ 30663 w 30662"/>
                <a:gd name="connsiteY8" fmla="*/ 37568 h 38334"/>
                <a:gd name="connsiteX9" fmla="*/ 26063 w 30662"/>
                <a:gd name="connsiteY9" fmla="*/ 37568 h 38334"/>
                <a:gd name="connsiteX10" fmla="*/ 25297 w 30662"/>
                <a:gd name="connsiteY10" fmla="*/ 32584 h 38334"/>
                <a:gd name="connsiteX11" fmla="*/ 24914 w 30662"/>
                <a:gd name="connsiteY11" fmla="*/ 32584 h 38334"/>
                <a:gd name="connsiteX12" fmla="*/ 20314 w 30662"/>
                <a:gd name="connsiteY12" fmla="*/ 36801 h 38334"/>
                <a:gd name="connsiteX13" fmla="*/ 13415 w 30662"/>
                <a:gd name="connsiteY13" fmla="*/ 38334 h 38334"/>
                <a:gd name="connsiteX14" fmla="*/ 3450 w 30662"/>
                <a:gd name="connsiteY14" fmla="*/ 35268 h 38334"/>
                <a:gd name="connsiteX15" fmla="*/ 0 w 30662"/>
                <a:gd name="connsiteY15" fmla="*/ 24917 h 38334"/>
                <a:gd name="connsiteX16" fmla="*/ 0 w 30662"/>
                <a:gd name="connsiteY16" fmla="*/ 767 h 38334"/>
                <a:gd name="connsiteX17" fmla="*/ 5366 w 30662"/>
                <a:gd name="connsiteY17" fmla="*/ 767 h 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62" h="38334">
                  <a:moveTo>
                    <a:pt x="5366" y="0"/>
                  </a:moveTo>
                  <a:lnTo>
                    <a:pt x="5366" y="24151"/>
                  </a:lnTo>
                  <a:cubicBezTo>
                    <a:pt x="5366" y="27217"/>
                    <a:pt x="6132" y="29518"/>
                    <a:pt x="7283" y="31051"/>
                  </a:cubicBezTo>
                  <a:cubicBezTo>
                    <a:pt x="8816" y="32584"/>
                    <a:pt x="10732" y="33351"/>
                    <a:pt x="13798" y="33351"/>
                  </a:cubicBezTo>
                  <a:cubicBezTo>
                    <a:pt x="17631" y="33351"/>
                    <a:pt x="20314" y="32201"/>
                    <a:pt x="22231" y="30284"/>
                  </a:cubicBezTo>
                  <a:cubicBezTo>
                    <a:pt x="24147" y="27984"/>
                    <a:pt x="24914" y="24534"/>
                    <a:pt x="24914" y="19934"/>
                  </a:cubicBezTo>
                  <a:lnTo>
                    <a:pt x="24914" y="383"/>
                  </a:lnTo>
                  <a:lnTo>
                    <a:pt x="30663" y="383"/>
                  </a:lnTo>
                  <a:lnTo>
                    <a:pt x="30663" y="37568"/>
                  </a:lnTo>
                  <a:lnTo>
                    <a:pt x="26063" y="37568"/>
                  </a:lnTo>
                  <a:lnTo>
                    <a:pt x="25297" y="32584"/>
                  </a:lnTo>
                  <a:lnTo>
                    <a:pt x="24914" y="32584"/>
                  </a:lnTo>
                  <a:cubicBezTo>
                    <a:pt x="23764" y="34501"/>
                    <a:pt x="22231" y="35651"/>
                    <a:pt x="20314" y="36801"/>
                  </a:cubicBezTo>
                  <a:cubicBezTo>
                    <a:pt x="18398" y="37951"/>
                    <a:pt x="16098" y="38334"/>
                    <a:pt x="13415" y="38334"/>
                  </a:cubicBezTo>
                  <a:cubicBezTo>
                    <a:pt x="8816" y="38334"/>
                    <a:pt x="5366" y="37185"/>
                    <a:pt x="3450" y="35268"/>
                  </a:cubicBezTo>
                  <a:cubicBezTo>
                    <a:pt x="1150" y="32967"/>
                    <a:pt x="0" y="29518"/>
                    <a:pt x="0" y="24917"/>
                  </a:cubicBezTo>
                  <a:lnTo>
                    <a:pt x="0" y="767"/>
                  </a:lnTo>
                  <a:lnTo>
                    <a:pt x="5366" y="767"/>
                  </a:lnTo>
                  <a:close/>
                </a:path>
              </a:pathLst>
            </a:custGeom>
            <a:solidFill>
              <a:srgbClr val="FFFFFF"/>
            </a:solidFill>
            <a:ln w="3832" cap="flat">
              <a:noFill/>
              <a:prstDash val="solid"/>
              <a:miter/>
            </a:ln>
          </p:spPr>
          <p:txBody>
            <a:bodyPr rtlCol="0" anchor="ctr"/>
            <a:lstStyle/>
            <a:p>
              <a:endParaRPr lang="en-US"/>
            </a:p>
          </p:txBody>
        </p:sp>
      </p:grpSp>
      <p:sp>
        <p:nvSpPr>
          <p:cNvPr id="3" name="Rechteck 2">
            <a:extLst>
              <a:ext uri="{FF2B5EF4-FFF2-40B4-BE49-F238E27FC236}">
                <a16:creationId xmlns:a16="http://schemas.microsoft.com/office/drawing/2014/main" id="{2CD70097-B899-D861-8B39-87DBA2780FF0}"/>
              </a:ext>
            </a:extLst>
          </p:cNvPr>
          <p:cNvSpPr/>
          <p:nvPr userDrawn="1"/>
        </p:nvSpPr>
        <p:spPr>
          <a:xfrm>
            <a:off x="4756935" y="10048427"/>
            <a:ext cx="649020" cy="318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a:extLst>
              <a:ext uri="{FF2B5EF4-FFF2-40B4-BE49-F238E27FC236}">
                <a16:creationId xmlns:a16="http://schemas.microsoft.com/office/drawing/2014/main" id="{D11ECAF9-766E-6A04-410C-D6B318937398}"/>
              </a:ext>
            </a:extLst>
          </p:cNvPr>
          <p:cNvPicPr>
            <a:picLocks noChangeAspect="1"/>
          </p:cNvPicPr>
          <p:nvPr userDrawn="1"/>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820682" y="9893257"/>
            <a:ext cx="876599" cy="417261"/>
          </a:xfrm>
          <a:prstGeom prst="rect">
            <a:avLst/>
          </a:prstGeom>
        </p:spPr>
      </p:pic>
      <p:sp>
        <p:nvSpPr>
          <p:cNvPr id="4" name="TextBox 6">
            <a:extLst>
              <a:ext uri="{FF2B5EF4-FFF2-40B4-BE49-F238E27FC236}">
                <a16:creationId xmlns:a16="http://schemas.microsoft.com/office/drawing/2014/main" id="{9155EFC0-3F02-49D2-7835-1EB81526181A}"/>
              </a:ext>
            </a:extLst>
          </p:cNvPr>
          <p:cNvSpPr txBox="1"/>
          <p:nvPr userDrawn="1"/>
        </p:nvSpPr>
        <p:spPr>
          <a:xfrm>
            <a:off x="453859" y="9775526"/>
            <a:ext cx="1570447" cy="400110"/>
          </a:xfrm>
          <a:prstGeom prst="rect">
            <a:avLst/>
          </a:prstGeom>
          <a:noFill/>
        </p:spPr>
        <p:txBody>
          <a:bodyPr wrap="square">
            <a:spAutoFit/>
          </a:bodyPr>
          <a:lstStyle/>
          <a:p>
            <a:pPr algn="just"/>
            <a:r>
              <a:rPr lang="en-GB" sz="400" dirty="0">
                <a:solidFill>
                  <a:srgbClr val="595959"/>
                </a:solidFill>
                <a:latin typeface="Calibri" panose="020F0502020204030204" pitchFamily="34" charset="0"/>
                <a:cs typeface="Calibri" panose="020F0502020204030204" pitchFamily="34" charset="0"/>
              </a:rPr>
              <a:t>Die Unterstützung der Europäischen Kommission für die Erstellung dieser Veröffentlichung stellt keine Billigung des Inhalts dar, der ausschließlich die Meinung der Autoren widerspiegelt, und die Kommission kann nicht für die Verwendung der darin enthaltenen Informationen verantwortlich gemacht </a:t>
            </a:r>
            <a:r>
              <a:rPr lang="en-GB" sz="400" dirty="0" err="1">
                <a:solidFill>
                  <a:srgbClr val="595959"/>
                </a:solidFill>
                <a:latin typeface="Calibri" panose="020F0502020204030204" pitchFamily="34" charset="0"/>
                <a:cs typeface="Calibri" panose="020F0502020204030204" pitchFamily="34" charset="0"/>
              </a:rPr>
              <a:t>werden</a:t>
            </a:r>
            <a:r>
              <a:rPr lang="en-GB" sz="400" dirty="0">
                <a:solidFill>
                  <a:srgbClr val="595959"/>
                </a:solidFill>
                <a:latin typeface="Calibri" panose="020F0502020204030204" pitchFamily="34" charset="0"/>
                <a:cs typeface="Calibri" panose="020F0502020204030204" pitchFamily="34" charset="0"/>
              </a:rPr>
              <a:t>.</a:t>
            </a:r>
            <a:endParaRPr lang="en-IE" sz="400" dirty="0">
              <a:solidFill>
                <a:srgbClr val="595959"/>
              </a:solidFill>
              <a:latin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id="{FAB8B04A-787A-24D0-23B7-B4E430D342C1}"/>
              </a:ext>
            </a:extLst>
          </p:cNvPr>
          <p:cNvPicPr>
            <a:picLocks noChangeAspect="1"/>
          </p:cNvPicPr>
          <p:nvPr userDrawn="1"/>
        </p:nvPicPr>
        <p:blipFill>
          <a:blip r:embed="rId5"/>
          <a:stretch>
            <a:fillRect/>
          </a:stretch>
        </p:blipFill>
        <p:spPr>
          <a:xfrm>
            <a:off x="1966515" y="9764538"/>
            <a:ext cx="1628809" cy="422086"/>
          </a:xfrm>
          <a:prstGeom prst="rect">
            <a:avLst/>
          </a:prstGeom>
        </p:spPr>
      </p:pic>
    </p:spTree>
    <p:extLst>
      <p:ext uri="{BB962C8B-B14F-4D97-AF65-F5344CB8AC3E}">
        <p14:creationId xmlns:p14="http://schemas.microsoft.com/office/powerpoint/2010/main" val="358716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with photo">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311774" y="300254"/>
            <a:ext cx="3820839" cy="974667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61" name="Picture Placeholder 160">
            <a:extLst>
              <a:ext uri="{FF2B5EF4-FFF2-40B4-BE49-F238E27FC236}">
                <a16:creationId xmlns:a16="http://schemas.microsoft.com/office/drawing/2014/main" id="{1D34B3EB-3CAC-9649-AAEB-A0101E8FB45C}"/>
              </a:ext>
            </a:extLst>
          </p:cNvPr>
          <p:cNvSpPr>
            <a:spLocks noGrp="1"/>
          </p:cNvSpPr>
          <p:nvPr>
            <p:ph type="pic" sz="quarter" idx="41"/>
          </p:nvPr>
        </p:nvSpPr>
        <p:spPr>
          <a:xfrm>
            <a:off x="-46829" y="4139626"/>
            <a:ext cx="6505378" cy="5218044"/>
          </a:xfrm>
          <a:custGeom>
            <a:avLst/>
            <a:gdLst>
              <a:gd name="connsiteX0" fmla="*/ 0 w 6505378"/>
              <a:gd name="connsiteY0" fmla="*/ 0 h 5218044"/>
              <a:gd name="connsiteX1" fmla="*/ 6502047 w 6505378"/>
              <a:gd name="connsiteY1" fmla="*/ 0 h 5218044"/>
              <a:gd name="connsiteX2" fmla="*/ 6502047 w 6505378"/>
              <a:gd name="connsiteY2" fmla="*/ 606777 h 5218044"/>
              <a:gd name="connsiteX3" fmla="*/ 6405870 w 6505378"/>
              <a:gd name="connsiteY3" fmla="*/ 606777 h 5218044"/>
              <a:gd name="connsiteX4" fmla="*/ 6405870 w 6505378"/>
              <a:gd name="connsiteY4" fmla="*/ 2292425 h 5218044"/>
              <a:gd name="connsiteX5" fmla="*/ 6505378 w 6505378"/>
              <a:gd name="connsiteY5" fmla="*/ 2292425 h 5218044"/>
              <a:gd name="connsiteX6" fmla="*/ 6505378 w 6505378"/>
              <a:gd name="connsiteY6" fmla="*/ 5025870 h 5218044"/>
              <a:gd name="connsiteX7" fmla="*/ 6502047 w 6505378"/>
              <a:gd name="connsiteY7" fmla="*/ 5025870 h 5218044"/>
              <a:gd name="connsiteX8" fmla="*/ 6502047 w 6505378"/>
              <a:gd name="connsiteY8" fmla="*/ 5218044 h 5218044"/>
              <a:gd name="connsiteX9" fmla="*/ 0 w 6505378"/>
              <a:gd name="connsiteY9"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5378" h="5218044">
                <a:moveTo>
                  <a:pt x="0" y="0"/>
                </a:moveTo>
                <a:lnTo>
                  <a:pt x="6502047" y="0"/>
                </a:lnTo>
                <a:lnTo>
                  <a:pt x="6502047" y="606777"/>
                </a:lnTo>
                <a:lnTo>
                  <a:pt x="6405870" y="606777"/>
                </a:lnTo>
                <a:lnTo>
                  <a:pt x="6405870" y="2292425"/>
                </a:lnTo>
                <a:lnTo>
                  <a:pt x="6505378" y="2292425"/>
                </a:lnTo>
                <a:lnTo>
                  <a:pt x="6505378" y="5025870"/>
                </a:lnTo>
                <a:lnTo>
                  <a:pt x="6502047" y="5025870"/>
                </a:lnTo>
                <a:lnTo>
                  <a:pt x="6502047" y="5218044"/>
                </a:lnTo>
                <a:lnTo>
                  <a:pt x="0" y="521804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157" name="Text Placeholder 23">
            <a:extLst>
              <a:ext uri="{FF2B5EF4-FFF2-40B4-BE49-F238E27FC236}">
                <a16:creationId xmlns:a16="http://schemas.microsoft.com/office/drawing/2014/main" id="{B4F316CB-86CF-7F4A-91F4-085580AC0238}"/>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59" name="Text Placeholder 23">
            <a:extLst>
              <a:ext uri="{FF2B5EF4-FFF2-40B4-BE49-F238E27FC236}">
                <a16:creationId xmlns:a16="http://schemas.microsoft.com/office/drawing/2014/main" id="{2721C86B-EEB5-7B40-A3F2-6FA45780492F}"/>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62" name="Graphic 4">
            <a:extLst>
              <a:ext uri="{FF2B5EF4-FFF2-40B4-BE49-F238E27FC236}">
                <a16:creationId xmlns:a16="http://schemas.microsoft.com/office/drawing/2014/main" id="{8651239F-6A02-274B-8E95-70812F67D8A8}"/>
              </a:ext>
            </a:extLst>
          </p:cNvPr>
          <p:cNvSpPr/>
          <p:nvPr userDrawn="1"/>
        </p:nvSpPr>
        <p:spPr>
          <a:xfrm rot="10800000">
            <a:off x="6359047" y="4746403"/>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F16924"/>
          </a:solidFill>
          <a:ln w="2370" cap="flat">
            <a:noFill/>
            <a:prstDash val="solid"/>
            <a:miter/>
          </a:ln>
        </p:spPr>
        <p:txBody>
          <a:bodyPr rtlCol="0" anchor="ctr"/>
          <a:lstStyle/>
          <a:p>
            <a:endParaRPr lang="en-US"/>
          </a:p>
        </p:txBody>
      </p:sp>
      <p:sp>
        <p:nvSpPr>
          <p:cNvPr id="164" name="Text Placeholder 23">
            <a:extLst>
              <a:ext uri="{FF2B5EF4-FFF2-40B4-BE49-F238E27FC236}">
                <a16:creationId xmlns:a16="http://schemas.microsoft.com/office/drawing/2014/main" id="{58A93ACD-1987-2441-9CBB-AA1A4196A0E5}"/>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ts val="1760"/>
              </a:lnSpc>
              <a:spcBef>
                <a:spcPts val="0"/>
              </a:spcBef>
              <a:buNone/>
              <a:defRPr sz="1600" b="0" i="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7A8B83DB-4E77-E34E-9405-0EE47D447C1B}"/>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3" name="Text Box 5">
            <a:extLst>
              <a:ext uri="{FF2B5EF4-FFF2-40B4-BE49-F238E27FC236}">
                <a16:creationId xmlns:a16="http://schemas.microsoft.com/office/drawing/2014/main" id="{4B676C19-65A9-8946-91AC-81CDC6570869}"/>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F16D0C8D-BB4B-694D-861A-6B5EA2FE2CE6}"/>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12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01A821-40E1-8441-93FB-5C903B43F64A}"/>
              </a:ext>
            </a:extLst>
          </p:cNvPr>
          <p:cNvSpPr/>
          <p:nvPr userDrawn="1"/>
        </p:nvSpPr>
        <p:spPr>
          <a:xfrm>
            <a:off x="5222" y="3185059"/>
            <a:ext cx="3779836" cy="532485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4" name="Text Placeholder 23">
            <a:extLst>
              <a:ext uri="{FF2B5EF4-FFF2-40B4-BE49-F238E27FC236}">
                <a16:creationId xmlns:a16="http://schemas.microsoft.com/office/drawing/2014/main" id="{3EAF5DB5-4F46-5D48-9AEF-51ADADA987EE}"/>
              </a:ext>
            </a:extLst>
          </p:cNvPr>
          <p:cNvSpPr>
            <a:spLocks noGrp="1"/>
          </p:cNvSpPr>
          <p:nvPr>
            <p:ph type="body" sz="quarter" idx="14" hasCustomPrompt="1"/>
          </p:nvPr>
        </p:nvSpPr>
        <p:spPr>
          <a:xfrm>
            <a:off x="2652175" y="7203581"/>
            <a:ext cx="785328" cy="1056986"/>
          </a:xfrm>
        </p:spPr>
        <p:txBody>
          <a:bodyPr anchor="t">
            <a:normAutofit/>
          </a:bodyPr>
          <a:lstStyle>
            <a:lvl1pPr marL="0" indent="0" algn="r">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5" name="Text Placeholder 23">
            <a:extLst>
              <a:ext uri="{FF2B5EF4-FFF2-40B4-BE49-F238E27FC236}">
                <a16:creationId xmlns:a16="http://schemas.microsoft.com/office/drawing/2014/main" id="{C248726D-08DE-0747-9112-A0440727F88C}"/>
              </a:ext>
            </a:extLst>
          </p:cNvPr>
          <p:cNvSpPr>
            <a:spLocks noGrp="1"/>
          </p:cNvSpPr>
          <p:nvPr>
            <p:ph type="body" sz="quarter" idx="13" hasCustomPrompt="1"/>
          </p:nvPr>
        </p:nvSpPr>
        <p:spPr>
          <a:xfrm>
            <a:off x="414032" y="3448303"/>
            <a:ext cx="2846197" cy="4380243"/>
          </a:xfrm>
        </p:spPr>
        <p:txBody>
          <a:bodyPr anchor="ctr">
            <a:normAutofit/>
          </a:bodyPr>
          <a:lstStyle>
            <a:lvl1pPr marL="0" indent="0" algn="ctr">
              <a:lnSpc>
                <a:spcPts val="1960"/>
              </a:lnSpc>
              <a:spcBef>
                <a:spcPts val="0"/>
              </a:spcBef>
              <a:buNone/>
              <a:defRPr sz="1800" b="0" i="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Slide</a:t>
            </a:r>
          </a:p>
        </p:txBody>
      </p:sp>
      <p:sp>
        <p:nvSpPr>
          <p:cNvPr id="16" name="Text Placeholder 23">
            <a:extLst>
              <a:ext uri="{FF2B5EF4-FFF2-40B4-BE49-F238E27FC236}">
                <a16:creationId xmlns:a16="http://schemas.microsoft.com/office/drawing/2014/main" id="{4F85B246-3A35-9649-AB5E-58603396DCC1}"/>
              </a:ext>
            </a:extLst>
          </p:cNvPr>
          <p:cNvSpPr>
            <a:spLocks noGrp="1"/>
          </p:cNvSpPr>
          <p:nvPr>
            <p:ph type="body" sz="quarter" idx="15" hasCustomPrompt="1"/>
          </p:nvPr>
        </p:nvSpPr>
        <p:spPr>
          <a:xfrm>
            <a:off x="405124" y="3422283"/>
            <a:ext cx="2003444" cy="936605"/>
          </a:xfrm>
        </p:spPr>
        <p:txBody>
          <a:bodyPr anchor="t">
            <a:normAutofit/>
          </a:bodyPr>
          <a:lstStyle>
            <a:lvl1pPr marL="0" indent="0" algn="l">
              <a:buNone/>
              <a:defRPr sz="9600" b="1" i="0" baseline="0">
                <a:solidFill>
                  <a:srgbClr val="F16924"/>
                </a:solidFill>
                <a:latin typeface="Times" pitchFamily="2" charset="0"/>
                <a:ea typeface="Times" pitchFamily="2" charset="0"/>
                <a:cs typeface="Times New Roman" charset="0"/>
              </a:defRPr>
            </a:lvl1pPr>
          </a:lstStyle>
          <a:p>
            <a:pPr lvl="0"/>
            <a:r>
              <a:rPr lang="en-US" dirty="0"/>
              <a:t>“</a:t>
            </a:r>
          </a:p>
        </p:txBody>
      </p:sp>
      <p:sp>
        <p:nvSpPr>
          <p:cNvPr id="17" name="Text Placeholder 32">
            <a:extLst>
              <a:ext uri="{FF2B5EF4-FFF2-40B4-BE49-F238E27FC236}">
                <a16:creationId xmlns:a16="http://schemas.microsoft.com/office/drawing/2014/main" id="{925832B2-3E5C-5249-A322-552E454F6944}"/>
              </a:ext>
            </a:extLst>
          </p:cNvPr>
          <p:cNvSpPr>
            <a:spLocks noGrp="1"/>
          </p:cNvSpPr>
          <p:nvPr>
            <p:ph type="body" sz="quarter" idx="43" hasCustomPrompt="1"/>
          </p:nvPr>
        </p:nvSpPr>
        <p:spPr>
          <a:xfrm>
            <a:off x="4136157" y="3642102"/>
            <a:ext cx="2966985" cy="4726984"/>
          </a:xfrm>
        </p:spPr>
        <p:txBody>
          <a:bodyPr numCol="1"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8" name="Text Placeholder 32">
            <a:extLst>
              <a:ext uri="{FF2B5EF4-FFF2-40B4-BE49-F238E27FC236}">
                <a16:creationId xmlns:a16="http://schemas.microsoft.com/office/drawing/2014/main" id="{58088761-3471-A041-B4C3-C91CCD295927}"/>
              </a:ext>
            </a:extLst>
          </p:cNvPr>
          <p:cNvSpPr>
            <a:spLocks noGrp="1"/>
          </p:cNvSpPr>
          <p:nvPr>
            <p:ph type="body" sz="quarter" idx="44" hasCustomPrompt="1"/>
          </p:nvPr>
        </p:nvSpPr>
        <p:spPr>
          <a:xfrm>
            <a:off x="4136156" y="8909515"/>
            <a:ext cx="2966985" cy="243891"/>
          </a:xfrm>
        </p:spPr>
        <p:txBody>
          <a:bodyPr numCol="1" spcCol="288000" anchor="t">
            <a:noAutofit/>
          </a:bodyPr>
          <a:lstStyle>
            <a:lvl1pPr marL="0" indent="0" algn="just">
              <a:lnSpc>
                <a:spcPct val="100000"/>
              </a:lnSpc>
              <a:spcBef>
                <a:spcPts val="0"/>
              </a:spcBef>
              <a:buNone/>
              <a:defRPr sz="1050" b="1"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Editor Name</a:t>
            </a:r>
            <a:endParaRPr lang="en-US" dirty="0"/>
          </a:p>
        </p:txBody>
      </p:sp>
      <p:sp>
        <p:nvSpPr>
          <p:cNvPr id="19" name="Text Placeholder 32">
            <a:extLst>
              <a:ext uri="{FF2B5EF4-FFF2-40B4-BE49-F238E27FC236}">
                <a16:creationId xmlns:a16="http://schemas.microsoft.com/office/drawing/2014/main" id="{EFCCF708-3735-664D-B11A-9C8193BEF68F}"/>
              </a:ext>
            </a:extLst>
          </p:cNvPr>
          <p:cNvSpPr>
            <a:spLocks noGrp="1"/>
          </p:cNvSpPr>
          <p:nvPr>
            <p:ph type="body" sz="quarter" idx="45" hasCustomPrompt="1"/>
          </p:nvPr>
        </p:nvSpPr>
        <p:spPr>
          <a:xfrm>
            <a:off x="4136156" y="9128021"/>
            <a:ext cx="2966985" cy="243891"/>
          </a:xfrm>
        </p:spPr>
        <p:txBody>
          <a:bodyPr numCol="1"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Company</a:t>
            </a:r>
            <a:endParaRPr lang="en-US" dirty="0"/>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34385" y="643386"/>
            <a:ext cx="2966985" cy="2541673"/>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2864232"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MESSAGE FROM THE EDITOR</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981229"/>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23D9156E-7367-3A4D-993D-D479206CB0CB}"/>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24" name="Text Box 5">
            <a:extLst>
              <a:ext uri="{FF2B5EF4-FFF2-40B4-BE49-F238E27FC236}">
                <a16:creationId xmlns:a16="http://schemas.microsoft.com/office/drawing/2014/main" id="{CE9A7298-019C-4548-B642-FC3D6E6FFE4A}"/>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AE7FF3A0-98E0-1A48-ABBB-C3BE9CECBADC}"/>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94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stimonial/Quote P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01A821-40E1-8441-93FB-5C903B43F64A}"/>
              </a:ext>
            </a:extLst>
          </p:cNvPr>
          <p:cNvSpPr/>
          <p:nvPr userDrawn="1"/>
        </p:nvSpPr>
        <p:spPr>
          <a:xfrm>
            <a:off x="-29576" y="3572582"/>
            <a:ext cx="3936866" cy="583332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2300219"/>
            <a:ext cx="6687338" cy="884839"/>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4437260"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WHO WE WORK WITH</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414033" y="2098247"/>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5" name="Picture Placeholder 52">
            <a:extLst>
              <a:ext uri="{FF2B5EF4-FFF2-40B4-BE49-F238E27FC236}">
                <a16:creationId xmlns:a16="http://schemas.microsoft.com/office/drawing/2014/main" id="{8861987B-86C5-DC45-8F42-0815177F4C07}"/>
              </a:ext>
            </a:extLst>
          </p:cNvPr>
          <p:cNvSpPr>
            <a:spLocks noGrp="1"/>
          </p:cNvSpPr>
          <p:nvPr>
            <p:ph type="pic" sz="quarter" idx="41"/>
          </p:nvPr>
        </p:nvSpPr>
        <p:spPr>
          <a:xfrm>
            <a:off x="4163455" y="3599816"/>
            <a:ext cx="3396220" cy="274282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6" name="Text Placeholder 32">
            <a:extLst>
              <a:ext uri="{FF2B5EF4-FFF2-40B4-BE49-F238E27FC236}">
                <a16:creationId xmlns:a16="http://schemas.microsoft.com/office/drawing/2014/main" id="{42B068FB-5452-E149-8A48-039B09F2F2ED}"/>
              </a:ext>
            </a:extLst>
          </p:cNvPr>
          <p:cNvSpPr>
            <a:spLocks noGrp="1"/>
          </p:cNvSpPr>
          <p:nvPr>
            <p:ph type="body" sz="quarter" idx="47" hasCustomPrompt="1"/>
          </p:nvPr>
        </p:nvSpPr>
        <p:spPr>
          <a:xfrm>
            <a:off x="414033" y="4035484"/>
            <a:ext cx="2864232" cy="451257"/>
          </a:xfrm>
        </p:spPr>
        <p:txBody>
          <a:bodyPr>
            <a:noAutofit/>
          </a:bodyPr>
          <a:lstStyle>
            <a:lvl1pPr marL="0" indent="0" algn="l">
              <a:buNone/>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 They Say About Us</a:t>
            </a:r>
            <a:endParaRPr lang="en-US" dirty="0"/>
          </a:p>
        </p:txBody>
      </p:sp>
      <p:sp>
        <p:nvSpPr>
          <p:cNvPr id="27" name="Text Placeholder 32">
            <a:extLst>
              <a:ext uri="{FF2B5EF4-FFF2-40B4-BE49-F238E27FC236}">
                <a16:creationId xmlns:a16="http://schemas.microsoft.com/office/drawing/2014/main" id="{1418EDAC-85C0-1A40-88FE-0825564877DF}"/>
              </a:ext>
            </a:extLst>
          </p:cNvPr>
          <p:cNvSpPr>
            <a:spLocks noGrp="1"/>
          </p:cNvSpPr>
          <p:nvPr>
            <p:ph type="body" sz="quarter" idx="48" hasCustomPrompt="1"/>
          </p:nvPr>
        </p:nvSpPr>
        <p:spPr>
          <a:xfrm>
            <a:off x="515707" y="4895021"/>
            <a:ext cx="3096069" cy="1178258"/>
          </a:xfrm>
        </p:spPr>
        <p:txBody>
          <a:bodyPr numCol="1" spcCol="288000" anchor="t">
            <a:noAutofit/>
          </a:bodyPr>
          <a:lstStyle>
            <a:lvl1pPr marL="0" marR="0" indent="0" algn="just" defTabSz="2072941" rtl="0" eaLnBrk="1" fontAlgn="auto" latinLnBrk="0" hangingPunct="1">
              <a:lnSpc>
                <a:spcPts val="1340"/>
              </a:lnSpc>
              <a:spcBef>
                <a:spcPts val="0"/>
              </a:spcBef>
              <a:spcAft>
                <a:spcPts val="0"/>
              </a:spcAft>
              <a:buClrTx/>
              <a:buSzTx/>
              <a:buFont typeface="Arial" panose="020B0604020202020204" pitchFamily="34" charset="0"/>
              <a:buNone/>
              <a:tabLst/>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“testimonial here”</a:t>
            </a:r>
            <a:endParaRPr lang="en-US" dirty="0"/>
          </a:p>
          <a:p>
            <a:pPr lvl="0"/>
            <a:endParaRPr lang="en-US" dirty="0"/>
          </a:p>
        </p:txBody>
      </p:sp>
      <p:sp>
        <p:nvSpPr>
          <p:cNvPr id="28" name="Text Placeholder 32">
            <a:extLst>
              <a:ext uri="{FF2B5EF4-FFF2-40B4-BE49-F238E27FC236}">
                <a16:creationId xmlns:a16="http://schemas.microsoft.com/office/drawing/2014/main" id="{FDB8AF84-B942-004A-9CBC-17D8CEC399BE}"/>
              </a:ext>
            </a:extLst>
          </p:cNvPr>
          <p:cNvSpPr>
            <a:spLocks noGrp="1"/>
          </p:cNvSpPr>
          <p:nvPr>
            <p:ph type="body" sz="quarter" idx="49" hasCustomPrompt="1"/>
          </p:nvPr>
        </p:nvSpPr>
        <p:spPr>
          <a:xfrm>
            <a:off x="511024" y="6222006"/>
            <a:ext cx="3098165" cy="238796"/>
          </a:xfrm>
        </p:spPr>
        <p:txBody>
          <a:bodyPr numCol="1" spcCol="288000" anchor="t">
            <a:noAutofit/>
          </a:bodyPr>
          <a:lstStyle>
            <a:lvl1pPr marL="0" indent="0" algn="r">
              <a:lnSpc>
                <a:spcPct val="100000"/>
              </a:lnSpc>
              <a:spcBef>
                <a:spcPts val="0"/>
              </a:spcBef>
              <a:buNone/>
              <a:defRPr sz="105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cxnSp>
        <p:nvCxnSpPr>
          <p:cNvPr id="29" name="Straight Connector 28">
            <a:extLst>
              <a:ext uri="{FF2B5EF4-FFF2-40B4-BE49-F238E27FC236}">
                <a16:creationId xmlns:a16="http://schemas.microsoft.com/office/drawing/2014/main" id="{37D3AFC8-F34B-9A4E-8CBB-EB75C5CE0F10}"/>
              </a:ext>
            </a:extLst>
          </p:cNvPr>
          <p:cNvCxnSpPr>
            <a:cxnSpLocks/>
          </p:cNvCxnSpPr>
          <p:nvPr userDrawn="1"/>
        </p:nvCxnSpPr>
        <p:spPr>
          <a:xfrm>
            <a:off x="605340" y="6743854"/>
            <a:ext cx="3006436"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
        <p:nvSpPr>
          <p:cNvPr id="33" name="Text Placeholder 32">
            <a:extLst>
              <a:ext uri="{FF2B5EF4-FFF2-40B4-BE49-F238E27FC236}">
                <a16:creationId xmlns:a16="http://schemas.microsoft.com/office/drawing/2014/main" id="{0F524814-92D0-1944-BEA3-F80882CC996E}"/>
              </a:ext>
            </a:extLst>
          </p:cNvPr>
          <p:cNvSpPr>
            <a:spLocks noGrp="1"/>
          </p:cNvSpPr>
          <p:nvPr>
            <p:ph type="body" sz="quarter" idx="50" hasCustomPrompt="1"/>
          </p:nvPr>
        </p:nvSpPr>
        <p:spPr>
          <a:xfrm>
            <a:off x="548745" y="7159109"/>
            <a:ext cx="3096069" cy="1178258"/>
          </a:xfrm>
        </p:spPr>
        <p:txBody>
          <a:bodyPr numCol="1" spcCol="288000" anchor="t">
            <a:noAutofit/>
          </a:bodyPr>
          <a:lstStyle>
            <a:lvl1pPr marL="0" marR="0" indent="0" algn="just" defTabSz="2072941" rtl="0" eaLnBrk="1" fontAlgn="auto" latinLnBrk="0" hangingPunct="1">
              <a:lnSpc>
                <a:spcPts val="1340"/>
              </a:lnSpc>
              <a:spcBef>
                <a:spcPts val="0"/>
              </a:spcBef>
              <a:spcAft>
                <a:spcPts val="0"/>
              </a:spcAft>
              <a:buClrTx/>
              <a:buSzTx/>
              <a:buFont typeface="Arial" panose="020B0604020202020204" pitchFamily="34" charset="0"/>
              <a:buNone/>
              <a:tabLst/>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“testimonial here”</a:t>
            </a:r>
            <a:endParaRPr lang="en-US" dirty="0"/>
          </a:p>
          <a:p>
            <a:pPr lvl="0"/>
            <a:endParaRPr lang="en-US" dirty="0"/>
          </a:p>
        </p:txBody>
      </p:sp>
      <p:sp>
        <p:nvSpPr>
          <p:cNvPr id="34" name="Text Placeholder 32">
            <a:extLst>
              <a:ext uri="{FF2B5EF4-FFF2-40B4-BE49-F238E27FC236}">
                <a16:creationId xmlns:a16="http://schemas.microsoft.com/office/drawing/2014/main" id="{9529A2E2-5519-764D-A5CA-B5E11BB6AD9E}"/>
              </a:ext>
            </a:extLst>
          </p:cNvPr>
          <p:cNvSpPr>
            <a:spLocks noGrp="1"/>
          </p:cNvSpPr>
          <p:nvPr>
            <p:ph type="body" sz="quarter" idx="51" hasCustomPrompt="1"/>
          </p:nvPr>
        </p:nvSpPr>
        <p:spPr>
          <a:xfrm>
            <a:off x="544062" y="8486094"/>
            <a:ext cx="3098165" cy="238796"/>
          </a:xfrm>
        </p:spPr>
        <p:txBody>
          <a:bodyPr numCol="1" spcCol="288000" anchor="t">
            <a:noAutofit/>
          </a:bodyPr>
          <a:lstStyle>
            <a:lvl1pPr marL="0" indent="0" algn="r">
              <a:lnSpc>
                <a:spcPct val="100000"/>
              </a:lnSpc>
              <a:spcBef>
                <a:spcPts val="0"/>
              </a:spcBef>
              <a:buNone/>
              <a:defRPr sz="105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35" name="Text Placeholder 23">
            <a:extLst>
              <a:ext uri="{FF2B5EF4-FFF2-40B4-BE49-F238E27FC236}">
                <a16:creationId xmlns:a16="http://schemas.microsoft.com/office/drawing/2014/main" id="{0D296E12-7F24-D241-8EF3-9FF443AA39B7}"/>
              </a:ext>
            </a:extLst>
          </p:cNvPr>
          <p:cNvSpPr>
            <a:spLocks noGrp="1"/>
          </p:cNvSpPr>
          <p:nvPr>
            <p:ph type="body" sz="quarter" idx="14" hasCustomPrompt="1"/>
          </p:nvPr>
        </p:nvSpPr>
        <p:spPr>
          <a:xfrm>
            <a:off x="6499626" y="8464660"/>
            <a:ext cx="785328" cy="1056986"/>
          </a:xfrm>
        </p:spPr>
        <p:txBody>
          <a:bodyPr anchor="t">
            <a:normAutofit/>
          </a:bodyPr>
          <a:lstStyle>
            <a:lvl1pPr marL="0" indent="0" algn="r">
              <a:buNone/>
              <a:defRPr sz="9600" b="1" i="0" baseline="0">
                <a:solidFill>
                  <a:srgbClr val="F16924"/>
                </a:solidFill>
                <a:latin typeface="Times" pitchFamily="2" charset="0"/>
                <a:ea typeface="Open Sans" panose="020B0606030504020204" pitchFamily="34" charset="0"/>
                <a:cs typeface="Open Sans" panose="020B0606030504020204" pitchFamily="34" charset="0"/>
              </a:defRPr>
            </a:lvl1pPr>
          </a:lstStyle>
          <a:p>
            <a:pPr lvl="0"/>
            <a:r>
              <a:rPr lang="en-US" dirty="0"/>
              <a:t>”</a:t>
            </a:r>
          </a:p>
        </p:txBody>
      </p:sp>
      <p:sp>
        <p:nvSpPr>
          <p:cNvPr id="36" name="Text Placeholder 23">
            <a:extLst>
              <a:ext uri="{FF2B5EF4-FFF2-40B4-BE49-F238E27FC236}">
                <a16:creationId xmlns:a16="http://schemas.microsoft.com/office/drawing/2014/main" id="{29B30131-3230-2343-85C7-24B812199B67}"/>
              </a:ext>
            </a:extLst>
          </p:cNvPr>
          <p:cNvSpPr>
            <a:spLocks noGrp="1"/>
          </p:cNvSpPr>
          <p:nvPr>
            <p:ph type="body" sz="quarter" idx="13" hasCustomPrompt="1"/>
          </p:nvPr>
        </p:nvSpPr>
        <p:spPr>
          <a:xfrm>
            <a:off x="4211718" y="6690807"/>
            <a:ext cx="3023471" cy="2742828"/>
          </a:xfrm>
        </p:spPr>
        <p:txBody>
          <a:bodyPr anchor="ctr">
            <a:normAutofit/>
          </a:bodyPr>
          <a:lstStyle>
            <a:lvl1pPr marL="0" indent="0" algn="ctr">
              <a:lnSpc>
                <a:spcPts val="1960"/>
              </a:lnSpc>
              <a:spcBef>
                <a:spcPts val="0"/>
              </a:spcBef>
              <a:buNone/>
              <a:defRPr sz="1400" b="1" i="1" baseline="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a:t>
            </a:r>
          </a:p>
        </p:txBody>
      </p:sp>
      <p:sp>
        <p:nvSpPr>
          <p:cNvPr id="37" name="Text Placeholder 23">
            <a:extLst>
              <a:ext uri="{FF2B5EF4-FFF2-40B4-BE49-F238E27FC236}">
                <a16:creationId xmlns:a16="http://schemas.microsoft.com/office/drawing/2014/main" id="{36A87B8B-109B-E240-9E8E-846CB25A472E}"/>
              </a:ext>
            </a:extLst>
          </p:cNvPr>
          <p:cNvSpPr>
            <a:spLocks noGrp="1"/>
          </p:cNvSpPr>
          <p:nvPr>
            <p:ph type="body" sz="quarter" idx="15" hasCustomPrompt="1"/>
          </p:nvPr>
        </p:nvSpPr>
        <p:spPr>
          <a:xfrm>
            <a:off x="4242912" y="6705150"/>
            <a:ext cx="2003444" cy="936605"/>
          </a:xfrm>
        </p:spPr>
        <p:txBody>
          <a:bodyPr anchor="t">
            <a:normAutofit/>
          </a:bodyPr>
          <a:lstStyle>
            <a:lvl1pPr marL="0" indent="0" algn="l">
              <a:buNone/>
              <a:defRPr sz="9600" b="1" i="0" baseline="0">
                <a:solidFill>
                  <a:srgbClr val="F16924"/>
                </a:solidFill>
                <a:latin typeface="Times" pitchFamily="2" charset="0"/>
                <a:ea typeface="Open Sans" panose="020B0606030504020204" pitchFamily="34" charset="0"/>
                <a:cs typeface="Open Sans" panose="020B0606030504020204" pitchFamily="34" charset="0"/>
              </a:defRPr>
            </a:lvl1pPr>
          </a:lstStyle>
          <a:p>
            <a:pPr lvl="0"/>
            <a:r>
              <a:rPr lang="en-US" dirty="0"/>
              <a:t>“</a:t>
            </a:r>
          </a:p>
        </p:txBody>
      </p:sp>
      <p:sp>
        <p:nvSpPr>
          <p:cNvPr id="38" name="Text Placeholder 32">
            <a:extLst>
              <a:ext uri="{FF2B5EF4-FFF2-40B4-BE49-F238E27FC236}">
                <a16:creationId xmlns:a16="http://schemas.microsoft.com/office/drawing/2014/main" id="{2284C67D-272D-114D-A934-C13CCF08FF71}"/>
              </a:ext>
            </a:extLst>
          </p:cNvPr>
          <p:cNvSpPr>
            <a:spLocks noGrp="1"/>
          </p:cNvSpPr>
          <p:nvPr>
            <p:ph type="body" sz="quarter" idx="52" hasCustomPrompt="1"/>
          </p:nvPr>
        </p:nvSpPr>
        <p:spPr>
          <a:xfrm>
            <a:off x="4211718" y="9296210"/>
            <a:ext cx="3098165" cy="238796"/>
          </a:xfrm>
        </p:spPr>
        <p:txBody>
          <a:bodyPr numCol="1" spcCol="288000" anchor="t">
            <a:noAutofit/>
          </a:bodyPr>
          <a:lstStyle>
            <a:lvl1pPr marL="0" indent="0" algn="ctr">
              <a:lnSpc>
                <a:spcPct val="100000"/>
              </a:lnSpc>
              <a:spcBef>
                <a:spcPts val="0"/>
              </a:spcBef>
              <a:buNone/>
              <a:defRPr sz="1050" b="1"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21" name="Slide Number Placeholder 5">
            <a:extLst>
              <a:ext uri="{FF2B5EF4-FFF2-40B4-BE49-F238E27FC236}">
                <a16:creationId xmlns:a16="http://schemas.microsoft.com/office/drawing/2014/main" id="{0E32FEED-4E82-B243-AA42-8A7A4A0F5180}"/>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24" name="Text Box 5">
            <a:extLst>
              <a:ext uri="{FF2B5EF4-FFF2-40B4-BE49-F238E27FC236}">
                <a16:creationId xmlns:a16="http://schemas.microsoft.com/office/drawing/2014/main" id="{CBE03BDB-DD05-E74D-8096-5678D6E34A4B}"/>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62A657A3-F051-E444-AF62-5BFD24FD257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91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stimonial/Quote Page">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4437260" cy="879667"/>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USEFUL LINKS</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414033" y="2098247"/>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0E32FEED-4E82-B243-AA42-8A7A4A0F5180}"/>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24" name="Text Box 5">
            <a:extLst>
              <a:ext uri="{FF2B5EF4-FFF2-40B4-BE49-F238E27FC236}">
                <a16:creationId xmlns:a16="http://schemas.microsoft.com/office/drawing/2014/main" id="{CBE03BDB-DD05-E74D-8096-5678D6E34A4B}"/>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62A657A3-F051-E444-AF62-5BFD24FD2574}"/>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grpSp>
        <p:nvGrpSpPr>
          <p:cNvPr id="3" name="Graphic 4">
            <a:extLst>
              <a:ext uri="{FF2B5EF4-FFF2-40B4-BE49-F238E27FC236}">
                <a16:creationId xmlns:a16="http://schemas.microsoft.com/office/drawing/2014/main" id="{D7DF83DD-93A7-C05F-E3B9-CE256D66EC61}"/>
              </a:ext>
            </a:extLst>
          </p:cNvPr>
          <p:cNvGrpSpPr/>
          <p:nvPr userDrawn="1"/>
        </p:nvGrpSpPr>
        <p:grpSpPr>
          <a:xfrm>
            <a:off x="5060083" y="5315021"/>
            <a:ext cx="3456999" cy="4296157"/>
            <a:chOff x="6253530" y="4464025"/>
            <a:chExt cx="862777" cy="1072209"/>
          </a:xfrm>
          <a:noFill/>
        </p:grpSpPr>
        <p:sp>
          <p:nvSpPr>
            <p:cNvPr id="4" name="Freeform 35">
              <a:extLst>
                <a:ext uri="{FF2B5EF4-FFF2-40B4-BE49-F238E27FC236}">
                  <a16:creationId xmlns:a16="http://schemas.microsoft.com/office/drawing/2014/main" id="{65F03C7B-5C3C-33EC-4965-7076749D7557}"/>
                </a:ext>
              </a:extLst>
            </p:cNvPr>
            <p:cNvSpPr/>
            <p:nvPr/>
          </p:nvSpPr>
          <p:spPr>
            <a:xfrm>
              <a:off x="6253530" y="4464025"/>
              <a:ext cx="862777" cy="1072209"/>
            </a:xfrm>
            <a:custGeom>
              <a:avLst/>
              <a:gdLst>
                <a:gd name="connsiteX0" fmla="*/ 503638 w 862777"/>
                <a:gd name="connsiteY0" fmla="*/ 353059 h 1072209"/>
                <a:gd name="connsiteX1" fmla="*/ 144499 w 862777"/>
                <a:gd name="connsiteY1" fmla="*/ 712251 h 1072209"/>
                <a:gd name="connsiteX2" fmla="*/ 284015 w 862777"/>
                <a:gd name="connsiteY2" fmla="*/ 996691 h 1072209"/>
                <a:gd name="connsiteX3" fmla="*/ 114603 w 862777"/>
                <a:gd name="connsiteY3" fmla="*/ 996691 h 1072209"/>
                <a:gd name="connsiteX4" fmla="*/ 86623 w 862777"/>
                <a:gd name="connsiteY4" fmla="*/ 984807 h 1072209"/>
                <a:gd name="connsiteX5" fmla="*/ 74741 w 862777"/>
                <a:gd name="connsiteY5" fmla="*/ 956823 h 1072209"/>
                <a:gd name="connsiteX6" fmla="*/ 74741 w 862777"/>
                <a:gd name="connsiteY6" fmla="*/ 323541 h 1072209"/>
                <a:gd name="connsiteX7" fmla="*/ 86623 w 862777"/>
                <a:gd name="connsiteY7" fmla="*/ 295557 h 1072209"/>
                <a:gd name="connsiteX8" fmla="*/ 114603 w 862777"/>
                <a:gd name="connsiteY8" fmla="*/ 283674 h 1072209"/>
                <a:gd name="connsiteX9" fmla="*/ 231888 w 862777"/>
                <a:gd name="connsiteY9" fmla="*/ 283674 h 1072209"/>
                <a:gd name="connsiteX10" fmla="*/ 269451 w 862777"/>
                <a:gd name="connsiteY10" fmla="*/ 246106 h 1072209"/>
                <a:gd name="connsiteX11" fmla="*/ 269451 w 862777"/>
                <a:gd name="connsiteY11" fmla="*/ 115769 h 1072209"/>
                <a:gd name="connsiteX12" fmla="*/ 466843 w 862777"/>
                <a:gd name="connsiteY12" fmla="*/ 275240 h 1072209"/>
                <a:gd name="connsiteX13" fmla="*/ 490223 w 862777"/>
                <a:gd name="connsiteY13" fmla="*/ 283674 h 1072209"/>
                <a:gd name="connsiteX14" fmla="*/ 490223 w 862777"/>
                <a:gd name="connsiteY14" fmla="*/ 283674 h 1072209"/>
                <a:gd name="connsiteX15" fmla="*/ 715596 w 862777"/>
                <a:gd name="connsiteY15" fmla="*/ 283674 h 1072209"/>
                <a:gd name="connsiteX16" fmla="*/ 748175 w 862777"/>
                <a:gd name="connsiteY16" fmla="*/ 283674 h 1072209"/>
                <a:gd name="connsiteX17" fmla="*/ 855879 w 862777"/>
                <a:gd name="connsiteY17" fmla="*/ 283674 h 1072209"/>
                <a:gd name="connsiteX18" fmla="*/ 829432 w 862777"/>
                <a:gd name="connsiteY18" fmla="*/ 242272 h 1072209"/>
                <a:gd name="connsiteX19" fmla="*/ 748175 w 862777"/>
                <a:gd name="connsiteY19" fmla="*/ 208539 h 1072209"/>
                <a:gd name="connsiteX20" fmla="*/ 503638 w 862777"/>
                <a:gd name="connsiteY20" fmla="*/ 208539 h 1072209"/>
                <a:gd name="connsiteX21" fmla="*/ 257952 w 862777"/>
                <a:gd name="connsiteY21" fmla="*/ 9967 h 1072209"/>
                <a:gd name="connsiteX22" fmla="*/ 232272 w 862777"/>
                <a:gd name="connsiteY22" fmla="*/ 0 h 1072209"/>
                <a:gd name="connsiteX23" fmla="*/ 194710 w 862777"/>
                <a:gd name="connsiteY23" fmla="*/ 37568 h 1072209"/>
                <a:gd name="connsiteX24" fmla="*/ 194710 w 862777"/>
                <a:gd name="connsiteY24" fmla="*/ 208922 h 1072209"/>
                <a:gd name="connsiteX25" fmla="*/ 114986 w 862777"/>
                <a:gd name="connsiteY25" fmla="*/ 208922 h 1072209"/>
                <a:gd name="connsiteX26" fmla="*/ 33729 w 862777"/>
                <a:gd name="connsiteY26" fmla="*/ 242656 h 1072209"/>
                <a:gd name="connsiteX27" fmla="*/ 0 w 862777"/>
                <a:gd name="connsiteY27" fmla="*/ 323925 h 1072209"/>
                <a:gd name="connsiteX28" fmla="*/ 0 w 862777"/>
                <a:gd name="connsiteY28" fmla="*/ 957206 h 1072209"/>
                <a:gd name="connsiteX29" fmla="*/ 33729 w 862777"/>
                <a:gd name="connsiteY29" fmla="*/ 1038475 h 1072209"/>
                <a:gd name="connsiteX30" fmla="*/ 114986 w 862777"/>
                <a:gd name="connsiteY30" fmla="*/ 1072209 h 1072209"/>
                <a:gd name="connsiteX31" fmla="*/ 127635 w 862777"/>
                <a:gd name="connsiteY31" fmla="*/ 1072209 h 1072209"/>
                <a:gd name="connsiteX32" fmla="*/ 304329 w 862777"/>
                <a:gd name="connsiteY32" fmla="*/ 1072209 h 1072209"/>
                <a:gd name="connsiteX33" fmla="*/ 503638 w 862777"/>
                <a:gd name="connsiteY33" fmla="*/ 1072209 h 1072209"/>
                <a:gd name="connsiteX34" fmla="*/ 862778 w 862777"/>
                <a:gd name="connsiteY34" fmla="*/ 713017 h 1072209"/>
                <a:gd name="connsiteX35" fmla="*/ 503638 w 862777"/>
                <a:gd name="connsiteY35" fmla="*/ 353059 h 1072209"/>
                <a:gd name="connsiteX36" fmla="*/ 719045 w 862777"/>
                <a:gd name="connsiteY36" fmla="*/ 856388 h 1072209"/>
                <a:gd name="connsiteX37" fmla="*/ 740509 w 862777"/>
                <a:gd name="connsiteY37" fmla="*/ 868654 h 1072209"/>
                <a:gd name="connsiteX38" fmla="*/ 660019 w 862777"/>
                <a:gd name="connsiteY38" fmla="*/ 949156 h 1072209"/>
                <a:gd name="connsiteX39" fmla="*/ 647754 w 862777"/>
                <a:gd name="connsiteY39" fmla="*/ 927689 h 1072209"/>
                <a:gd name="connsiteX40" fmla="*/ 624374 w 862777"/>
                <a:gd name="connsiteY40" fmla="*/ 921556 h 1072209"/>
                <a:gd name="connsiteX41" fmla="*/ 618241 w 862777"/>
                <a:gd name="connsiteY41" fmla="*/ 944940 h 1072209"/>
                <a:gd name="connsiteX42" fmla="*/ 630506 w 862777"/>
                <a:gd name="connsiteY42" fmla="*/ 966407 h 1072209"/>
                <a:gd name="connsiteX43" fmla="*/ 525486 w 862777"/>
                <a:gd name="connsiteY43" fmla="*/ 995541 h 1072209"/>
                <a:gd name="connsiteX44" fmla="*/ 525486 w 862777"/>
                <a:gd name="connsiteY44" fmla="*/ 964490 h 1072209"/>
                <a:gd name="connsiteX45" fmla="*/ 515904 w 862777"/>
                <a:gd name="connsiteY45" fmla="*/ 954906 h 1072209"/>
                <a:gd name="connsiteX46" fmla="*/ 491373 w 862777"/>
                <a:gd name="connsiteY46" fmla="*/ 954906 h 1072209"/>
                <a:gd name="connsiteX47" fmla="*/ 481791 w 862777"/>
                <a:gd name="connsiteY47" fmla="*/ 964490 h 1072209"/>
                <a:gd name="connsiteX48" fmla="*/ 481791 w 862777"/>
                <a:gd name="connsiteY48" fmla="*/ 995541 h 1072209"/>
                <a:gd name="connsiteX49" fmla="*/ 376771 w 862777"/>
                <a:gd name="connsiteY49" fmla="*/ 966407 h 1072209"/>
                <a:gd name="connsiteX50" fmla="*/ 389036 w 862777"/>
                <a:gd name="connsiteY50" fmla="*/ 944940 h 1072209"/>
                <a:gd name="connsiteX51" fmla="*/ 382903 w 862777"/>
                <a:gd name="connsiteY51" fmla="*/ 921556 h 1072209"/>
                <a:gd name="connsiteX52" fmla="*/ 359523 w 862777"/>
                <a:gd name="connsiteY52" fmla="*/ 927689 h 1072209"/>
                <a:gd name="connsiteX53" fmla="*/ 347258 w 862777"/>
                <a:gd name="connsiteY53" fmla="*/ 949156 h 1072209"/>
                <a:gd name="connsiteX54" fmla="*/ 266767 w 862777"/>
                <a:gd name="connsiteY54" fmla="*/ 868654 h 1072209"/>
                <a:gd name="connsiteX55" fmla="*/ 288231 w 862777"/>
                <a:gd name="connsiteY55" fmla="*/ 856388 h 1072209"/>
                <a:gd name="connsiteX56" fmla="*/ 294364 w 862777"/>
                <a:gd name="connsiteY56" fmla="*/ 833004 h 1072209"/>
                <a:gd name="connsiteX57" fmla="*/ 270984 w 862777"/>
                <a:gd name="connsiteY57" fmla="*/ 826870 h 1072209"/>
                <a:gd name="connsiteX58" fmla="*/ 249520 w 862777"/>
                <a:gd name="connsiteY58" fmla="*/ 839137 h 1072209"/>
                <a:gd name="connsiteX59" fmla="*/ 220390 w 862777"/>
                <a:gd name="connsiteY59" fmla="*/ 734101 h 1072209"/>
                <a:gd name="connsiteX60" fmla="*/ 251436 w 862777"/>
                <a:gd name="connsiteY60" fmla="*/ 734101 h 1072209"/>
                <a:gd name="connsiteX61" fmla="*/ 261018 w 862777"/>
                <a:gd name="connsiteY61" fmla="*/ 724518 h 1072209"/>
                <a:gd name="connsiteX62" fmla="*/ 261018 w 862777"/>
                <a:gd name="connsiteY62" fmla="*/ 699984 h 1072209"/>
                <a:gd name="connsiteX63" fmla="*/ 251436 w 862777"/>
                <a:gd name="connsiteY63" fmla="*/ 690400 h 1072209"/>
                <a:gd name="connsiteX64" fmla="*/ 220390 w 862777"/>
                <a:gd name="connsiteY64" fmla="*/ 690400 h 1072209"/>
                <a:gd name="connsiteX65" fmla="*/ 249520 w 862777"/>
                <a:gd name="connsiteY65" fmla="*/ 585364 h 1072209"/>
                <a:gd name="connsiteX66" fmla="*/ 270984 w 862777"/>
                <a:gd name="connsiteY66" fmla="*/ 597631 h 1072209"/>
                <a:gd name="connsiteX67" fmla="*/ 294364 w 862777"/>
                <a:gd name="connsiteY67" fmla="*/ 591498 h 1072209"/>
                <a:gd name="connsiteX68" fmla="*/ 288231 w 862777"/>
                <a:gd name="connsiteY68" fmla="*/ 568114 h 1072209"/>
                <a:gd name="connsiteX69" fmla="*/ 266767 w 862777"/>
                <a:gd name="connsiteY69" fmla="*/ 555847 h 1072209"/>
                <a:gd name="connsiteX70" fmla="*/ 347258 w 862777"/>
                <a:gd name="connsiteY70" fmla="*/ 475345 h 1072209"/>
                <a:gd name="connsiteX71" fmla="*/ 359523 w 862777"/>
                <a:gd name="connsiteY71" fmla="*/ 496812 h 1072209"/>
                <a:gd name="connsiteX72" fmla="*/ 382903 w 862777"/>
                <a:gd name="connsiteY72" fmla="*/ 502945 h 1072209"/>
                <a:gd name="connsiteX73" fmla="*/ 389036 w 862777"/>
                <a:gd name="connsiteY73" fmla="*/ 479562 h 1072209"/>
                <a:gd name="connsiteX74" fmla="*/ 376771 w 862777"/>
                <a:gd name="connsiteY74" fmla="*/ 458094 h 1072209"/>
                <a:gd name="connsiteX75" fmla="*/ 481791 w 862777"/>
                <a:gd name="connsiteY75" fmla="*/ 428961 h 1072209"/>
                <a:gd name="connsiteX76" fmla="*/ 481791 w 862777"/>
                <a:gd name="connsiteY76" fmla="*/ 460011 h 1072209"/>
                <a:gd name="connsiteX77" fmla="*/ 491373 w 862777"/>
                <a:gd name="connsiteY77" fmla="*/ 469595 h 1072209"/>
                <a:gd name="connsiteX78" fmla="*/ 515904 w 862777"/>
                <a:gd name="connsiteY78" fmla="*/ 469595 h 1072209"/>
                <a:gd name="connsiteX79" fmla="*/ 525486 w 862777"/>
                <a:gd name="connsiteY79" fmla="*/ 460011 h 1072209"/>
                <a:gd name="connsiteX80" fmla="*/ 525486 w 862777"/>
                <a:gd name="connsiteY80" fmla="*/ 428961 h 1072209"/>
                <a:gd name="connsiteX81" fmla="*/ 630506 w 862777"/>
                <a:gd name="connsiteY81" fmla="*/ 458094 h 1072209"/>
                <a:gd name="connsiteX82" fmla="*/ 618241 w 862777"/>
                <a:gd name="connsiteY82" fmla="*/ 479562 h 1072209"/>
                <a:gd name="connsiteX83" fmla="*/ 624374 w 862777"/>
                <a:gd name="connsiteY83" fmla="*/ 502945 h 1072209"/>
                <a:gd name="connsiteX84" fmla="*/ 647754 w 862777"/>
                <a:gd name="connsiteY84" fmla="*/ 496812 h 1072209"/>
                <a:gd name="connsiteX85" fmla="*/ 660019 w 862777"/>
                <a:gd name="connsiteY85" fmla="*/ 475345 h 1072209"/>
                <a:gd name="connsiteX86" fmla="*/ 740509 w 862777"/>
                <a:gd name="connsiteY86" fmla="*/ 555847 h 1072209"/>
                <a:gd name="connsiteX87" fmla="*/ 719045 w 862777"/>
                <a:gd name="connsiteY87" fmla="*/ 568114 h 1072209"/>
                <a:gd name="connsiteX88" fmla="*/ 712913 w 862777"/>
                <a:gd name="connsiteY88" fmla="*/ 591498 h 1072209"/>
                <a:gd name="connsiteX89" fmla="*/ 736293 w 862777"/>
                <a:gd name="connsiteY89" fmla="*/ 597631 h 1072209"/>
                <a:gd name="connsiteX90" fmla="*/ 757757 w 862777"/>
                <a:gd name="connsiteY90" fmla="*/ 585364 h 1072209"/>
                <a:gd name="connsiteX91" fmla="*/ 786887 w 862777"/>
                <a:gd name="connsiteY91" fmla="*/ 690400 h 1072209"/>
                <a:gd name="connsiteX92" fmla="*/ 755841 w 862777"/>
                <a:gd name="connsiteY92" fmla="*/ 690400 h 1072209"/>
                <a:gd name="connsiteX93" fmla="*/ 746259 w 862777"/>
                <a:gd name="connsiteY93" fmla="*/ 699984 h 1072209"/>
                <a:gd name="connsiteX94" fmla="*/ 746259 w 862777"/>
                <a:gd name="connsiteY94" fmla="*/ 724518 h 1072209"/>
                <a:gd name="connsiteX95" fmla="*/ 755841 w 862777"/>
                <a:gd name="connsiteY95" fmla="*/ 734101 h 1072209"/>
                <a:gd name="connsiteX96" fmla="*/ 786887 w 862777"/>
                <a:gd name="connsiteY96" fmla="*/ 734101 h 1072209"/>
                <a:gd name="connsiteX97" fmla="*/ 757757 w 862777"/>
                <a:gd name="connsiteY97" fmla="*/ 839137 h 1072209"/>
                <a:gd name="connsiteX98" fmla="*/ 736293 w 862777"/>
                <a:gd name="connsiteY98" fmla="*/ 826870 h 1072209"/>
                <a:gd name="connsiteX99" fmla="*/ 712913 w 862777"/>
                <a:gd name="connsiteY99" fmla="*/ 833004 h 1072209"/>
                <a:gd name="connsiteX100" fmla="*/ 719045 w 862777"/>
                <a:gd name="connsiteY100" fmla="*/ 856388 h 10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62777" h="1072209">
                  <a:moveTo>
                    <a:pt x="503638" y="353059"/>
                  </a:moveTo>
                  <a:cubicBezTo>
                    <a:pt x="305096" y="353059"/>
                    <a:pt x="144499" y="514062"/>
                    <a:pt x="144499" y="712251"/>
                  </a:cubicBezTo>
                  <a:cubicBezTo>
                    <a:pt x="144499" y="828020"/>
                    <a:pt x="199309" y="930756"/>
                    <a:pt x="284015" y="996691"/>
                  </a:cubicBezTo>
                  <a:lnTo>
                    <a:pt x="114603" y="996691"/>
                  </a:lnTo>
                  <a:cubicBezTo>
                    <a:pt x="103871" y="996691"/>
                    <a:pt x="93522" y="992091"/>
                    <a:pt x="86623" y="984807"/>
                  </a:cubicBezTo>
                  <a:cubicBezTo>
                    <a:pt x="79340" y="977524"/>
                    <a:pt x="74741" y="967557"/>
                    <a:pt x="74741" y="956823"/>
                  </a:cubicBezTo>
                  <a:lnTo>
                    <a:pt x="74741" y="323541"/>
                  </a:lnTo>
                  <a:cubicBezTo>
                    <a:pt x="74741" y="312424"/>
                    <a:pt x="79340" y="302841"/>
                    <a:pt x="86623" y="295557"/>
                  </a:cubicBezTo>
                  <a:cubicBezTo>
                    <a:pt x="93905" y="288274"/>
                    <a:pt x="103871" y="283674"/>
                    <a:pt x="114603" y="283674"/>
                  </a:cubicBezTo>
                  <a:lnTo>
                    <a:pt x="231888" y="283674"/>
                  </a:lnTo>
                  <a:cubicBezTo>
                    <a:pt x="252586" y="283674"/>
                    <a:pt x="269451" y="266806"/>
                    <a:pt x="269451" y="246106"/>
                  </a:cubicBezTo>
                  <a:lnTo>
                    <a:pt x="269451" y="115769"/>
                  </a:lnTo>
                  <a:lnTo>
                    <a:pt x="466843" y="275240"/>
                  </a:lnTo>
                  <a:cubicBezTo>
                    <a:pt x="473742" y="280990"/>
                    <a:pt x="482174" y="283674"/>
                    <a:pt x="490223" y="283674"/>
                  </a:cubicBezTo>
                  <a:lnTo>
                    <a:pt x="490223" y="283674"/>
                  </a:lnTo>
                  <a:lnTo>
                    <a:pt x="715596" y="283674"/>
                  </a:lnTo>
                  <a:lnTo>
                    <a:pt x="748175" y="283674"/>
                  </a:lnTo>
                  <a:lnTo>
                    <a:pt x="855879" y="283674"/>
                  </a:lnTo>
                  <a:cubicBezTo>
                    <a:pt x="850129" y="267957"/>
                    <a:pt x="840930" y="253773"/>
                    <a:pt x="829432" y="242272"/>
                  </a:cubicBezTo>
                  <a:cubicBezTo>
                    <a:pt x="808734" y="221572"/>
                    <a:pt x="779988" y="208539"/>
                    <a:pt x="748175" y="208539"/>
                  </a:cubicBezTo>
                  <a:lnTo>
                    <a:pt x="503638" y="208539"/>
                  </a:lnTo>
                  <a:lnTo>
                    <a:pt x="257952" y="9967"/>
                  </a:lnTo>
                  <a:cubicBezTo>
                    <a:pt x="251436" y="3833"/>
                    <a:pt x="242237" y="0"/>
                    <a:pt x="232272" y="0"/>
                  </a:cubicBezTo>
                  <a:cubicBezTo>
                    <a:pt x="211574" y="0"/>
                    <a:pt x="194710" y="16867"/>
                    <a:pt x="194710" y="37568"/>
                  </a:cubicBezTo>
                  <a:lnTo>
                    <a:pt x="194710" y="208922"/>
                  </a:lnTo>
                  <a:lnTo>
                    <a:pt x="114986" y="208922"/>
                  </a:lnTo>
                  <a:cubicBezTo>
                    <a:pt x="83173" y="208922"/>
                    <a:pt x="54427" y="221955"/>
                    <a:pt x="33729" y="242656"/>
                  </a:cubicBezTo>
                  <a:cubicBezTo>
                    <a:pt x="13032" y="263356"/>
                    <a:pt x="0" y="292107"/>
                    <a:pt x="0" y="323925"/>
                  </a:cubicBezTo>
                  <a:lnTo>
                    <a:pt x="0" y="957206"/>
                  </a:lnTo>
                  <a:cubicBezTo>
                    <a:pt x="0" y="989024"/>
                    <a:pt x="13032" y="1017775"/>
                    <a:pt x="33729" y="1038475"/>
                  </a:cubicBezTo>
                  <a:cubicBezTo>
                    <a:pt x="54427" y="1059176"/>
                    <a:pt x="83173" y="1072209"/>
                    <a:pt x="114986" y="1072209"/>
                  </a:cubicBezTo>
                  <a:lnTo>
                    <a:pt x="127635" y="1072209"/>
                  </a:lnTo>
                  <a:lnTo>
                    <a:pt x="304329" y="1072209"/>
                  </a:lnTo>
                  <a:lnTo>
                    <a:pt x="503638" y="1072209"/>
                  </a:lnTo>
                  <a:cubicBezTo>
                    <a:pt x="702181" y="1072209"/>
                    <a:pt x="862778" y="911205"/>
                    <a:pt x="862778" y="713017"/>
                  </a:cubicBezTo>
                  <a:cubicBezTo>
                    <a:pt x="862778" y="514062"/>
                    <a:pt x="701798" y="353059"/>
                    <a:pt x="503638" y="353059"/>
                  </a:cubicBezTo>
                  <a:close/>
                  <a:moveTo>
                    <a:pt x="719045" y="856388"/>
                  </a:moveTo>
                  <a:lnTo>
                    <a:pt x="740509" y="868654"/>
                  </a:lnTo>
                  <a:cubicBezTo>
                    <a:pt x="719429" y="900472"/>
                    <a:pt x="691832" y="928072"/>
                    <a:pt x="660019" y="949156"/>
                  </a:cubicBezTo>
                  <a:lnTo>
                    <a:pt x="647754" y="927689"/>
                  </a:lnTo>
                  <a:cubicBezTo>
                    <a:pt x="643155" y="919639"/>
                    <a:pt x="632423" y="916572"/>
                    <a:pt x="624374" y="921556"/>
                  </a:cubicBezTo>
                  <a:cubicBezTo>
                    <a:pt x="616325" y="926539"/>
                    <a:pt x="613258" y="936890"/>
                    <a:pt x="618241" y="944940"/>
                  </a:cubicBezTo>
                  <a:lnTo>
                    <a:pt x="630506" y="966407"/>
                  </a:lnTo>
                  <a:cubicBezTo>
                    <a:pt x="598693" y="982507"/>
                    <a:pt x="563048" y="992474"/>
                    <a:pt x="525486" y="995541"/>
                  </a:cubicBezTo>
                  <a:lnTo>
                    <a:pt x="525486" y="964490"/>
                  </a:lnTo>
                  <a:cubicBezTo>
                    <a:pt x="525486" y="959123"/>
                    <a:pt x="521269" y="954906"/>
                    <a:pt x="515904" y="954906"/>
                  </a:cubicBezTo>
                  <a:lnTo>
                    <a:pt x="491373" y="954906"/>
                  </a:lnTo>
                  <a:cubicBezTo>
                    <a:pt x="486007" y="954906"/>
                    <a:pt x="481791" y="959123"/>
                    <a:pt x="481791" y="964490"/>
                  </a:cubicBezTo>
                  <a:lnTo>
                    <a:pt x="481791" y="995541"/>
                  </a:lnTo>
                  <a:cubicBezTo>
                    <a:pt x="444229" y="992857"/>
                    <a:pt x="408967" y="982507"/>
                    <a:pt x="376771" y="966407"/>
                  </a:cubicBezTo>
                  <a:lnTo>
                    <a:pt x="389036" y="944940"/>
                  </a:lnTo>
                  <a:cubicBezTo>
                    <a:pt x="393635" y="936890"/>
                    <a:pt x="390952" y="926156"/>
                    <a:pt x="382903" y="921556"/>
                  </a:cubicBezTo>
                  <a:cubicBezTo>
                    <a:pt x="374854" y="916955"/>
                    <a:pt x="364122" y="919639"/>
                    <a:pt x="359523" y="927689"/>
                  </a:cubicBezTo>
                  <a:lnTo>
                    <a:pt x="347258" y="949156"/>
                  </a:lnTo>
                  <a:cubicBezTo>
                    <a:pt x="315445" y="928072"/>
                    <a:pt x="287848" y="900472"/>
                    <a:pt x="266767" y="868654"/>
                  </a:cubicBezTo>
                  <a:lnTo>
                    <a:pt x="288231" y="856388"/>
                  </a:lnTo>
                  <a:cubicBezTo>
                    <a:pt x="296281" y="851787"/>
                    <a:pt x="299347" y="841054"/>
                    <a:pt x="294364" y="833004"/>
                  </a:cubicBezTo>
                  <a:cubicBezTo>
                    <a:pt x="289765" y="824953"/>
                    <a:pt x="279033" y="821887"/>
                    <a:pt x="270984" y="826870"/>
                  </a:cubicBezTo>
                  <a:lnTo>
                    <a:pt x="249520" y="839137"/>
                  </a:lnTo>
                  <a:cubicBezTo>
                    <a:pt x="233422" y="807320"/>
                    <a:pt x="223456" y="771669"/>
                    <a:pt x="220390" y="734101"/>
                  </a:cubicBezTo>
                  <a:lnTo>
                    <a:pt x="251436" y="734101"/>
                  </a:lnTo>
                  <a:cubicBezTo>
                    <a:pt x="256802" y="734101"/>
                    <a:pt x="261018" y="729885"/>
                    <a:pt x="261018" y="724518"/>
                  </a:cubicBezTo>
                  <a:lnTo>
                    <a:pt x="261018" y="699984"/>
                  </a:lnTo>
                  <a:cubicBezTo>
                    <a:pt x="261018" y="694617"/>
                    <a:pt x="256802" y="690400"/>
                    <a:pt x="251436" y="690400"/>
                  </a:cubicBezTo>
                  <a:lnTo>
                    <a:pt x="220390" y="690400"/>
                  </a:lnTo>
                  <a:cubicBezTo>
                    <a:pt x="223073" y="652833"/>
                    <a:pt x="233422" y="617565"/>
                    <a:pt x="249520" y="585364"/>
                  </a:cubicBezTo>
                  <a:lnTo>
                    <a:pt x="270984" y="597631"/>
                  </a:lnTo>
                  <a:cubicBezTo>
                    <a:pt x="279033" y="602231"/>
                    <a:pt x="289765" y="599548"/>
                    <a:pt x="294364" y="591498"/>
                  </a:cubicBezTo>
                  <a:cubicBezTo>
                    <a:pt x="298963" y="583447"/>
                    <a:pt x="296281" y="572714"/>
                    <a:pt x="288231" y="568114"/>
                  </a:cubicBezTo>
                  <a:lnTo>
                    <a:pt x="266767" y="555847"/>
                  </a:lnTo>
                  <a:cubicBezTo>
                    <a:pt x="287848" y="524029"/>
                    <a:pt x="315061" y="496429"/>
                    <a:pt x="347258" y="475345"/>
                  </a:cubicBezTo>
                  <a:lnTo>
                    <a:pt x="359523" y="496812"/>
                  </a:lnTo>
                  <a:cubicBezTo>
                    <a:pt x="364122" y="504862"/>
                    <a:pt x="374854" y="507929"/>
                    <a:pt x="382903" y="502945"/>
                  </a:cubicBezTo>
                  <a:cubicBezTo>
                    <a:pt x="390952" y="498345"/>
                    <a:pt x="394019" y="487612"/>
                    <a:pt x="389036" y="479562"/>
                  </a:cubicBezTo>
                  <a:lnTo>
                    <a:pt x="376771" y="458094"/>
                  </a:lnTo>
                  <a:cubicBezTo>
                    <a:pt x="408583" y="441994"/>
                    <a:pt x="444229" y="432027"/>
                    <a:pt x="481791" y="428961"/>
                  </a:cubicBezTo>
                  <a:lnTo>
                    <a:pt x="481791" y="460011"/>
                  </a:lnTo>
                  <a:cubicBezTo>
                    <a:pt x="481791" y="465378"/>
                    <a:pt x="486007" y="469595"/>
                    <a:pt x="491373" y="469595"/>
                  </a:cubicBezTo>
                  <a:lnTo>
                    <a:pt x="515904" y="469595"/>
                  </a:lnTo>
                  <a:cubicBezTo>
                    <a:pt x="521269" y="469595"/>
                    <a:pt x="525486" y="465378"/>
                    <a:pt x="525486" y="460011"/>
                  </a:cubicBezTo>
                  <a:lnTo>
                    <a:pt x="525486" y="428961"/>
                  </a:lnTo>
                  <a:cubicBezTo>
                    <a:pt x="563048" y="431644"/>
                    <a:pt x="598310" y="441994"/>
                    <a:pt x="630506" y="458094"/>
                  </a:cubicBezTo>
                  <a:lnTo>
                    <a:pt x="618241" y="479562"/>
                  </a:lnTo>
                  <a:cubicBezTo>
                    <a:pt x="613642" y="487612"/>
                    <a:pt x="616325" y="498345"/>
                    <a:pt x="624374" y="502945"/>
                  </a:cubicBezTo>
                  <a:cubicBezTo>
                    <a:pt x="632423" y="507546"/>
                    <a:pt x="643155" y="504862"/>
                    <a:pt x="647754" y="496812"/>
                  </a:cubicBezTo>
                  <a:lnTo>
                    <a:pt x="660019" y="475345"/>
                  </a:lnTo>
                  <a:cubicBezTo>
                    <a:pt x="691832" y="496429"/>
                    <a:pt x="719429" y="524029"/>
                    <a:pt x="740509" y="555847"/>
                  </a:cubicBezTo>
                  <a:lnTo>
                    <a:pt x="719045" y="568114"/>
                  </a:lnTo>
                  <a:cubicBezTo>
                    <a:pt x="710996" y="572714"/>
                    <a:pt x="707930" y="583447"/>
                    <a:pt x="712913" y="591498"/>
                  </a:cubicBezTo>
                  <a:cubicBezTo>
                    <a:pt x="717512" y="599548"/>
                    <a:pt x="728244" y="602614"/>
                    <a:pt x="736293" y="597631"/>
                  </a:cubicBezTo>
                  <a:lnTo>
                    <a:pt x="757757" y="585364"/>
                  </a:lnTo>
                  <a:cubicBezTo>
                    <a:pt x="773855" y="617182"/>
                    <a:pt x="783821" y="652833"/>
                    <a:pt x="786887" y="690400"/>
                  </a:cubicBezTo>
                  <a:lnTo>
                    <a:pt x="755841" y="690400"/>
                  </a:lnTo>
                  <a:cubicBezTo>
                    <a:pt x="750475" y="690400"/>
                    <a:pt x="746259" y="694617"/>
                    <a:pt x="746259" y="699984"/>
                  </a:cubicBezTo>
                  <a:lnTo>
                    <a:pt x="746259" y="724518"/>
                  </a:lnTo>
                  <a:cubicBezTo>
                    <a:pt x="746259" y="729885"/>
                    <a:pt x="750475" y="734101"/>
                    <a:pt x="755841" y="734101"/>
                  </a:cubicBezTo>
                  <a:lnTo>
                    <a:pt x="786887" y="734101"/>
                  </a:lnTo>
                  <a:cubicBezTo>
                    <a:pt x="784204" y="771669"/>
                    <a:pt x="773855" y="806936"/>
                    <a:pt x="757757" y="839137"/>
                  </a:cubicBezTo>
                  <a:lnTo>
                    <a:pt x="736293" y="826870"/>
                  </a:lnTo>
                  <a:cubicBezTo>
                    <a:pt x="728244" y="822270"/>
                    <a:pt x="717512" y="824953"/>
                    <a:pt x="712913" y="833004"/>
                  </a:cubicBezTo>
                  <a:cubicBezTo>
                    <a:pt x="707930" y="841437"/>
                    <a:pt x="710613" y="851787"/>
                    <a:pt x="719045" y="856388"/>
                  </a:cubicBezTo>
                  <a:close/>
                </a:path>
              </a:pathLst>
            </a:custGeom>
            <a:noFill/>
            <a:ln w="19050" cap="flat">
              <a:solidFill>
                <a:schemeClr val="bg1">
                  <a:lumMod val="85000"/>
                </a:schemeClr>
              </a:solidFill>
              <a:prstDash val="solid"/>
              <a:miter/>
            </a:ln>
          </p:spPr>
          <p:txBody>
            <a:bodyPr rtlCol="0" anchor="ctr"/>
            <a:lstStyle/>
            <a:p>
              <a:endParaRPr lang="en-US"/>
            </a:p>
          </p:txBody>
        </p:sp>
        <p:sp>
          <p:nvSpPr>
            <p:cNvPr id="5" name="Freeform 39">
              <a:extLst>
                <a:ext uri="{FF2B5EF4-FFF2-40B4-BE49-F238E27FC236}">
                  <a16:creationId xmlns:a16="http://schemas.microsoft.com/office/drawing/2014/main" id="{A13BA303-7B04-4EEE-7553-AEFDD2C8EBB9}"/>
                </a:ext>
              </a:extLst>
            </p:cNvPr>
            <p:cNvSpPr/>
            <p:nvPr/>
          </p:nvSpPr>
          <p:spPr>
            <a:xfrm>
              <a:off x="6646660" y="4997515"/>
              <a:ext cx="145400" cy="214410"/>
            </a:xfrm>
            <a:custGeom>
              <a:avLst/>
              <a:gdLst>
                <a:gd name="connsiteX0" fmla="*/ 126223 w 145400"/>
                <a:gd name="connsiteY0" fmla="*/ 146559 h 214410"/>
                <a:gd name="connsiteX1" fmla="*/ 126223 w 145400"/>
                <a:gd name="connsiteY1" fmla="*/ 41523 h 214410"/>
                <a:gd name="connsiteX2" fmla="*/ 108209 w 145400"/>
                <a:gd name="connsiteY2" fmla="*/ 23506 h 214410"/>
                <a:gd name="connsiteX3" fmla="*/ 90195 w 145400"/>
                <a:gd name="connsiteY3" fmla="*/ 41523 h 214410"/>
                <a:gd name="connsiteX4" fmla="*/ 90195 w 145400"/>
                <a:gd name="connsiteY4" fmla="*/ 117425 h 214410"/>
                <a:gd name="connsiteX5" fmla="*/ 34235 w 145400"/>
                <a:gd name="connsiteY5" fmla="*/ 9706 h 214410"/>
                <a:gd name="connsiteX6" fmla="*/ 9704 w 145400"/>
                <a:gd name="connsiteY6" fmla="*/ 2039 h 214410"/>
                <a:gd name="connsiteX7" fmla="*/ 2039 w 145400"/>
                <a:gd name="connsiteY7" fmla="*/ 26573 h 214410"/>
                <a:gd name="connsiteX8" fmla="*/ 75246 w 145400"/>
                <a:gd name="connsiteY8" fmla="*/ 167260 h 214410"/>
                <a:gd name="connsiteX9" fmla="*/ 73330 w 145400"/>
                <a:gd name="connsiteY9" fmla="*/ 178377 h 214410"/>
                <a:gd name="connsiteX10" fmla="*/ 109359 w 145400"/>
                <a:gd name="connsiteY10" fmla="*/ 214411 h 214410"/>
                <a:gd name="connsiteX11" fmla="*/ 145388 w 145400"/>
                <a:gd name="connsiteY11" fmla="*/ 178377 h 214410"/>
                <a:gd name="connsiteX12" fmla="*/ 126223 w 145400"/>
                <a:gd name="connsiteY12" fmla="*/ 146559 h 2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00" h="214410">
                  <a:moveTo>
                    <a:pt x="126223" y="146559"/>
                  </a:moveTo>
                  <a:lnTo>
                    <a:pt x="126223" y="41523"/>
                  </a:lnTo>
                  <a:cubicBezTo>
                    <a:pt x="126223" y="31557"/>
                    <a:pt x="118174" y="23506"/>
                    <a:pt x="108209" y="23506"/>
                  </a:cubicBezTo>
                  <a:cubicBezTo>
                    <a:pt x="98244" y="23506"/>
                    <a:pt x="90195" y="31557"/>
                    <a:pt x="90195" y="41523"/>
                  </a:cubicBezTo>
                  <a:lnTo>
                    <a:pt x="90195" y="117425"/>
                  </a:lnTo>
                  <a:lnTo>
                    <a:pt x="34235" y="9706"/>
                  </a:lnTo>
                  <a:cubicBezTo>
                    <a:pt x="29635" y="889"/>
                    <a:pt x="18520" y="-2561"/>
                    <a:pt x="9704" y="2039"/>
                  </a:cubicBezTo>
                  <a:cubicBezTo>
                    <a:pt x="889" y="6639"/>
                    <a:pt x="-2561" y="17756"/>
                    <a:pt x="2039" y="26573"/>
                  </a:cubicBezTo>
                  <a:lnTo>
                    <a:pt x="75246" y="167260"/>
                  </a:lnTo>
                  <a:cubicBezTo>
                    <a:pt x="74097" y="170710"/>
                    <a:pt x="73330" y="174543"/>
                    <a:pt x="73330" y="178377"/>
                  </a:cubicBezTo>
                  <a:cubicBezTo>
                    <a:pt x="73330" y="198311"/>
                    <a:pt x="89428" y="214411"/>
                    <a:pt x="109359" y="214411"/>
                  </a:cubicBezTo>
                  <a:cubicBezTo>
                    <a:pt x="129290" y="214411"/>
                    <a:pt x="145388" y="198311"/>
                    <a:pt x="145388" y="178377"/>
                  </a:cubicBezTo>
                  <a:cubicBezTo>
                    <a:pt x="145771" y="164576"/>
                    <a:pt x="137722" y="152693"/>
                    <a:pt x="126223" y="146559"/>
                  </a:cubicBezTo>
                  <a:close/>
                </a:path>
              </a:pathLst>
            </a:custGeom>
            <a:noFill/>
            <a:ln w="19050" cap="flat">
              <a:solidFill>
                <a:schemeClr val="bg1">
                  <a:lumMod val="85000"/>
                </a:schemeClr>
              </a:solidFill>
              <a:prstDash val="solid"/>
              <a:miter/>
            </a:ln>
          </p:spPr>
          <p:txBody>
            <a:bodyPr rtlCol="0" anchor="ctr"/>
            <a:lstStyle/>
            <a:p>
              <a:endParaRPr lang="en-US"/>
            </a:p>
          </p:txBody>
        </p:sp>
      </p:grpSp>
    </p:spTree>
    <p:extLst>
      <p:ext uri="{BB962C8B-B14F-4D97-AF65-F5344CB8AC3E}">
        <p14:creationId xmlns:p14="http://schemas.microsoft.com/office/powerpoint/2010/main" val="269694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0" name="Text Placeholder 32">
            <a:extLst>
              <a:ext uri="{FF2B5EF4-FFF2-40B4-BE49-F238E27FC236}">
                <a16:creationId xmlns:a16="http://schemas.microsoft.com/office/drawing/2014/main" id="{F3137821-C3C1-9E45-9AF0-78486E772913}"/>
              </a:ext>
            </a:extLst>
          </p:cNvPr>
          <p:cNvSpPr>
            <a:spLocks noGrp="1"/>
          </p:cNvSpPr>
          <p:nvPr>
            <p:ph type="body" sz="quarter" idx="46" hasCustomPrompt="1"/>
          </p:nvPr>
        </p:nvSpPr>
        <p:spPr>
          <a:xfrm>
            <a:off x="414033" y="1419577"/>
            <a:ext cx="6687338" cy="1765482"/>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7" y="643386"/>
            <a:ext cx="6705374" cy="743603"/>
          </a:xfrm>
        </p:spPr>
        <p:txBody>
          <a:bodyPr>
            <a:noAutofit/>
          </a:bodyPr>
          <a:lstStyle>
            <a:lvl1pPr marL="0" indent="0" algn="l">
              <a:buNone/>
              <a:defRPr sz="2400" b="1" i="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511024" y="1118532"/>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Text Placeholder 32">
            <a:extLst>
              <a:ext uri="{FF2B5EF4-FFF2-40B4-BE49-F238E27FC236}">
                <a16:creationId xmlns:a16="http://schemas.microsoft.com/office/drawing/2014/main" id="{85548D9A-482D-8149-B387-164551AF34F5}"/>
              </a:ext>
            </a:extLst>
          </p:cNvPr>
          <p:cNvSpPr>
            <a:spLocks noGrp="1"/>
          </p:cNvSpPr>
          <p:nvPr>
            <p:ph type="body" sz="quarter" idx="32" hasCustomPrompt="1"/>
          </p:nvPr>
        </p:nvSpPr>
        <p:spPr>
          <a:xfrm>
            <a:off x="414033" y="3309277"/>
            <a:ext cx="6687338" cy="5995547"/>
          </a:xfrm>
        </p:spPr>
        <p:txBody>
          <a:bodyPr numCol="2"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9" name="Slide Number Placeholder 5">
            <a:extLst>
              <a:ext uri="{FF2B5EF4-FFF2-40B4-BE49-F238E27FC236}">
                <a16:creationId xmlns:a16="http://schemas.microsoft.com/office/drawing/2014/main" id="{2951A944-DFB5-5547-8403-1758941082C3}"/>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0" name="Text Box 5">
            <a:extLst>
              <a:ext uri="{FF2B5EF4-FFF2-40B4-BE49-F238E27FC236}">
                <a16:creationId xmlns:a16="http://schemas.microsoft.com/office/drawing/2014/main" id="{944BD35C-2C46-3742-A547-0359EA5270CC}"/>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FFB11970-3FCB-E34D-AC4F-DA676FDEEB76}"/>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17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373A5C-4B4F-B847-BF82-6B416AC8A760}"/>
              </a:ext>
            </a:extLst>
          </p:cNvPr>
          <p:cNvSpPr/>
          <p:nvPr userDrawn="1"/>
        </p:nvSpPr>
        <p:spPr>
          <a:xfrm>
            <a:off x="0" y="0"/>
            <a:ext cx="7589251" cy="271676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p>
        </p:txBody>
      </p:sp>
      <p:sp>
        <p:nvSpPr>
          <p:cNvPr id="22" name="Text Placeholder 32">
            <a:extLst>
              <a:ext uri="{FF2B5EF4-FFF2-40B4-BE49-F238E27FC236}">
                <a16:creationId xmlns:a16="http://schemas.microsoft.com/office/drawing/2014/main" id="{A9247D54-5C89-DB40-8C5A-72FA9EC42E77}"/>
              </a:ext>
            </a:extLst>
          </p:cNvPr>
          <p:cNvSpPr>
            <a:spLocks noGrp="1"/>
          </p:cNvSpPr>
          <p:nvPr>
            <p:ph type="body" sz="quarter" idx="30" hasCustomPrompt="1"/>
          </p:nvPr>
        </p:nvSpPr>
        <p:spPr>
          <a:xfrm>
            <a:off x="395996" y="643386"/>
            <a:ext cx="6839193" cy="743603"/>
          </a:xfrm>
        </p:spPr>
        <p:txBody>
          <a:bodyPr>
            <a:noAutofit/>
          </a:bodyPr>
          <a:lstStyle>
            <a:lvl1pPr marL="0" indent="0" algn="l">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23" name="Straight Connector 22">
            <a:extLst>
              <a:ext uri="{FF2B5EF4-FFF2-40B4-BE49-F238E27FC236}">
                <a16:creationId xmlns:a16="http://schemas.microsoft.com/office/drawing/2014/main" id="{5BD18B8E-131A-2B49-9C9A-0F9206A99644}"/>
              </a:ext>
            </a:extLst>
          </p:cNvPr>
          <p:cNvCxnSpPr>
            <a:cxnSpLocks/>
          </p:cNvCxnSpPr>
          <p:nvPr userDrawn="1"/>
        </p:nvCxnSpPr>
        <p:spPr>
          <a:xfrm>
            <a:off x="414033" y="2416555"/>
            <a:ext cx="532210" cy="0"/>
          </a:xfrm>
          <a:prstGeom prst="line">
            <a:avLst/>
          </a:prstGeom>
          <a:ln w="28575">
            <a:solidFill>
              <a:srgbClr val="F16924"/>
            </a:solidFill>
          </a:ln>
        </p:spPr>
        <p:style>
          <a:lnRef idx="1">
            <a:schemeClr val="accent1"/>
          </a:lnRef>
          <a:fillRef idx="0">
            <a:schemeClr val="accent1"/>
          </a:fillRef>
          <a:effectRef idx="0">
            <a:schemeClr val="accent1"/>
          </a:effectRef>
          <a:fontRef idx="minor">
            <a:schemeClr val="tx1"/>
          </a:fontRef>
        </p:style>
      </p:cxnSp>
      <p:sp>
        <p:nvSpPr>
          <p:cNvPr id="21" name="Text Placeholder 32">
            <a:extLst>
              <a:ext uri="{FF2B5EF4-FFF2-40B4-BE49-F238E27FC236}">
                <a16:creationId xmlns:a16="http://schemas.microsoft.com/office/drawing/2014/main" id="{85548D9A-482D-8149-B387-164551AF34F5}"/>
              </a:ext>
            </a:extLst>
          </p:cNvPr>
          <p:cNvSpPr>
            <a:spLocks noGrp="1"/>
          </p:cNvSpPr>
          <p:nvPr>
            <p:ph type="body" sz="quarter" idx="32" hasCustomPrompt="1"/>
          </p:nvPr>
        </p:nvSpPr>
        <p:spPr>
          <a:xfrm>
            <a:off x="414033" y="3309277"/>
            <a:ext cx="6687338" cy="5995547"/>
          </a:xfrm>
        </p:spPr>
        <p:txBody>
          <a:bodyPr numCol="2" spcCol="288000" anchor="t">
            <a:noAutofit/>
          </a:bodyPr>
          <a:lstStyle>
            <a:lvl1pPr marL="0" indent="0" algn="just">
              <a:lnSpc>
                <a:spcPct val="100000"/>
              </a:lnSpc>
              <a:spcBef>
                <a:spcPts val="0"/>
              </a:spcBef>
              <a:buNone/>
              <a:defRPr sz="105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
        <p:nvSpPr>
          <p:cNvPr id="11" name="Slide Number Placeholder 5">
            <a:extLst>
              <a:ext uri="{FF2B5EF4-FFF2-40B4-BE49-F238E27FC236}">
                <a16:creationId xmlns:a16="http://schemas.microsoft.com/office/drawing/2014/main" id="{6330D0E5-85F5-8B46-900B-4477AAED8D78}"/>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‹Nr.›</a:t>
            </a:fld>
            <a:endParaRPr lang="en-US" dirty="0"/>
          </a:p>
        </p:txBody>
      </p:sp>
      <p:sp>
        <p:nvSpPr>
          <p:cNvPr id="12" name="Text Box 5">
            <a:extLst>
              <a:ext uri="{FF2B5EF4-FFF2-40B4-BE49-F238E27FC236}">
                <a16:creationId xmlns:a16="http://schemas.microsoft.com/office/drawing/2014/main" id="{89A9AF6D-657E-1448-9C8B-F3FBFE335B7F}"/>
              </a:ext>
            </a:extLst>
          </p:cNvPr>
          <p:cNvSpPr txBox="1"/>
          <p:nvPr userDrawn="1"/>
        </p:nvSpPr>
        <p:spPr>
          <a:xfrm>
            <a:off x="3925305" y="10203275"/>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4B4B4B"/>
                </a:solidFill>
                <a:effectLst/>
                <a:latin typeface="Avenir Black" panose="02000503020000020003" pitchFamily="2" charset="0"/>
                <a:ea typeface="Times New Roman" panose="02020603050405020304" pitchFamily="18" charset="0"/>
                <a:cs typeface="Times New Roman" panose="02020603050405020304" pitchFamily="18" charset="0"/>
              </a:rPr>
              <a:t>SECURE</a:t>
            </a:r>
            <a:r>
              <a:rPr lang="en-IE" sz="500" spc="170" baseline="0" dirty="0">
                <a:solidFill>
                  <a:srgbClr val="4B4B4B"/>
                </a:solidFill>
                <a:effectLst/>
                <a:latin typeface="Avenir Book" panose="02000503020000020003" pitchFamily="2" charset="0"/>
                <a:ea typeface="Times New Roman" panose="02020603050405020304" pitchFamily="18" charset="0"/>
                <a:cs typeface="Times New Roman" panose="02020603050405020304" pitchFamily="18" charset="0"/>
              </a:rPr>
              <a:t> SME EARLY CRISIS TOOLKIT</a:t>
            </a:r>
            <a:endParaRPr lang="en-IE" sz="500" spc="170" baseline="0" dirty="0">
              <a:solidFill>
                <a:srgbClr val="4B4B4B"/>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16D59E0F-1381-4F46-811F-C6FCEED4AB00}"/>
              </a:ext>
            </a:extLst>
          </p:cNvPr>
          <p:cNvCxnSpPr>
            <a:cxnSpLocks/>
          </p:cNvCxnSpPr>
          <p:nvPr userDrawn="1"/>
        </p:nvCxnSpPr>
        <p:spPr>
          <a:xfrm>
            <a:off x="0" y="10390466"/>
            <a:ext cx="3944983" cy="0"/>
          </a:xfrm>
          <a:prstGeom prst="line">
            <a:avLst/>
          </a:prstGeom>
          <a:ln w="19050">
            <a:solidFill>
              <a:srgbClr val="F169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340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6" name="Slide Number Placeholder 5"/>
          <p:cNvSpPr>
            <a:spLocks noGrp="1"/>
          </p:cNvSpPr>
          <p:nvPr>
            <p:ph type="sldNum" sz="quarter" idx="4"/>
          </p:nvPr>
        </p:nvSpPr>
        <p:spPr>
          <a:xfrm>
            <a:off x="6231620" y="10122572"/>
            <a:ext cx="1047264" cy="465822"/>
          </a:xfrm>
          <a:prstGeom prst="rect">
            <a:avLst/>
          </a:prstGeom>
        </p:spPr>
        <p:txBody>
          <a:bodyPr vert="horz" lIns="91440" tIns="45720" rIns="91440" bIns="45720" rtlCol="0" anchor="ctr"/>
          <a:lstStyle>
            <a:lvl1pPr algn="r">
              <a:defRPr sz="1200" b="0" i="0">
                <a:solidFill>
                  <a:srgbClr val="011E3B"/>
                </a:solidFill>
                <a:latin typeface="Avenir" panose="02000503020000020003" pitchFamily="2" charset="0"/>
              </a:defRPr>
            </a:lvl1pPr>
          </a:lstStyle>
          <a:p>
            <a:fld id="{CB2079F2-58AF-ED44-82D7-E04B2F6FD686}" type="slidenum">
              <a:rPr lang="en-US" smtClean="0"/>
              <a:t>‹Nr.›</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83" r:id="rId3"/>
    <p:sldLayoutId id="2147483672" r:id="rId4"/>
    <p:sldLayoutId id="2147483688" r:id="rId5"/>
    <p:sldLayoutId id="2147483690" r:id="rId6"/>
    <p:sldLayoutId id="2147483720" r:id="rId7"/>
    <p:sldLayoutId id="2147483691" r:id="rId8"/>
    <p:sldLayoutId id="2147483692" r:id="rId9"/>
    <p:sldLayoutId id="2147483689" r:id="rId10"/>
    <p:sldLayoutId id="2147483684" r:id="rId11"/>
    <p:sldLayoutId id="2147483682" r:id="rId12"/>
    <p:sldLayoutId id="2147483681" r:id="rId13"/>
    <p:sldLayoutId id="2147483665" r:id="rId14"/>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AD84FF-C479-32D7-A59E-BFAEB1C6E908}"/>
              </a:ext>
            </a:extLst>
          </p:cNvPr>
          <p:cNvSpPr>
            <a:spLocks noGrp="1"/>
          </p:cNvSpPr>
          <p:nvPr>
            <p:ph type="title"/>
          </p:nvPr>
        </p:nvSpPr>
        <p:spPr>
          <a:xfrm>
            <a:off x="519113" y="569913"/>
            <a:ext cx="6521450" cy="2065337"/>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a:extLst>
              <a:ext uri="{FF2B5EF4-FFF2-40B4-BE49-F238E27FC236}">
                <a16:creationId xmlns:a16="http://schemas.microsoft.com/office/drawing/2014/main" id="{206FE472-81B5-3610-B3CB-C3FA76A87AFA}"/>
              </a:ext>
            </a:extLst>
          </p:cNvPr>
          <p:cNvSpPr>
            <a:spLocks noGrp="1"/>
          </p:cNvSpPr>
          <p:nvPr>
            <p:ph type="body" idx="1"/>
          </p:nvPr>
        </p:nvSpPr>
        <p:spPr>
          <a:xfrm>
            <a:off x="519113" y="2846388"/>
            <a:ext cx="6521450" cy="6783387"/>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a:extLst>
              <a:ext uri="{FF2B5EF4-FFF2-40B4-BE49-F238E27FC236}">
                <a16:creationId xmlns:a16="http://schemas.microsoft.com/office/drawing/2014/main" id="{DA37245A-2C62-4979-E88D-5F917D3A8FA4}"/>
              </a:ext>
            </a:extLst>
          </p:cNvPr>
          <p:cNvSpPr>
            <a:spLocks noGrp="1"/>
          </p:cNvSpPr>
          <p:nvPr>
            <p:ph type="dt" sz="half" idx="2"/>
          </p:nvPr>
        </p:nvSpPr>
        <p:spPr>
          <a:xfrm>
            <a:off x="519113" y="9909175"/>
            <a:ext cx="1701800" cy="569913"/>
          </a:xfrm>
          <a:prstGeom prst="rect">
            <a:avLst/>
          </a:prstGeom>
        </p:spPr>
        <p:txBody>
          <a:bodyPr vert="horz" lIns="91440" tIns="45720" rIns="91440" bIns="45720" rtlCol="0" anchor="ctr"/>
          <a:lstStyle>
            <a:lvl1pPr algn="l">
              <a:defRPr sz="1200">
                <a:solidFill>
                  <a:schemeClr val="tx1">
                    <a:tint val="75000"/>
                  </a:schemeClr>
                </a:solidFill>
              </a:defRPr>
            </a:lvl1pPr>
          </a:lstStyle>
          <a:p>
            <a:fld id="{3664352F-BDC7-4E02-A5A4-3AA8BC018CBA}" type="datetimeFigureOut">
              <a:rPr lang="en-US" smtClean="0"/>
              <a:t>12/8/2022</a:t>
            </a:fld>
            <a:endParaRPr lang="en-US"/>
          </a:p>
        </p:txBody>
      </p:sp>
      <p:sp>
        <p:nvSpPr>
          <p:cNvPr id="5" name="Footer Placeholder 4">
            <a:extLst>
              <a:ext uri="{FF2B5EF4-FFF2-40B4-BE49-F238E27FC236}">
                <a16:creationId xmlns:a16="http://schemas.microsoft.com/office/drawing/2014/main" id="{1B6063CC-F48B-DF17-016D-B5D98475E91E}"/>
              </a:ext>
            </a:extLst>
          </p:cNvPr>
          <p:cNvSpPr>
            <a:spLocks noGrp="1"/>
          </p:cNvSpPr>
          <p:nvPr>
            <p:ph type="ftr" sz="quarter" idx="3"/>
          </p:nvPr>
        </p:nvSpPr>
        <p:spPr>
          <a:xfrm>
            <a:off x="2503488" y="9909175"/>
            <a:ext cx="2552700" cy="5699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4096C7-C012-FFF4-27A1-F1EEC86889C6}"/>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75000"/>
                  </a:schemeClr>
                </a:solidFill>
              </a:defRPr>
            </a:lvl1pPr>
          </a:lstStyle>
          <a:p>
            <a:fld id="{0CDD92F0-CF64-4D6E-B6F8-2E24A7B6CA38}" type="slidenum">
              <a:rPr lang="en-US" smtClean="0"/>
              <a:t>‹Nr.›</a:t>
            </a:fld>
            <a:endParaRPr lang="en-US"/>
          </a:p>
        </p:txBody>
      </p:sp>
    </p:spTree>
    <p:extLst>
      <p:ext uri="{BB962C8B-B14F-4D97-AF65-F5344CB8AC3E}">
        <p14:creationId xmlns:p14="http://schemas.microsoft.com/office/powerpoint/2010/main" val="3348761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6" name="Slide Number Placeholder 5"/>
          <p:cNvSpPr>
            <a:spLocks noGrp="1"/>
          </p:cNvSpPr>
          <p:nvPr>
            <p:ph type="sldNum" sz="quarter" idx="4"/>
          </p:nvPr>
        </p:nvSpPr>
        <p:spPr>
          <a:xfrm>
            <a:off x="6231620" y="10122572"/>
            <a:ext cx="1047264" cy="465822"/>
          </a:xfrm>
          <a:prstGeom prst="rect">
            <a:avLst/>
          </a:prstGeom>
        </p:spPr>
        <p:txBody>
          <a:bodyPr vert="horz" lIns="91440" tIns="45720" rIns="91440" bIns="45720" rtlCol="0" anchor="ctr"/>
          <a:lstStyle>
            <a:lvl1pPr algn="r">
              <a:defRPr sz="1200" b="0" i="0">
                <a:solidFill>
                  <a:srgbClr val="011E3B"/>
                </a:solidFill>
                <a:latin typeface="Avenir" panose="02000503020000020003" pitchFamily="2" charset="0"/>
              </a:defRPr>
            </a:lvl1pPr>
          </a:lstStyle>
          <a:p>
            <a:fld id="{CB2079F2-58AF-ED44-82D7-E04B2F6FD686}" type="slidenum">
              <a:rPr lang="en-US" smtClean="0"/>
              <a:t>‹Nr.›</a:t>
            </a:fld>
            <a:endParaRPr lang="en-US" dirty="0"/>
          </a:p>
        </p:txBody>
      </p:sp>
    </p:spTree>
    <p:extLst>
      <p:ext uri="{BB962C8B-B14F-4D97-AF65-F5344CB8AC3E}">
        <p14:creationId xmlns:p14="http://schemas.microsoft.com/office/powerpoint/2010/main" val="11338388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brettonwoods.org/page/about-the-bretton-woods-institutions" TargetMode="External"/><Relationship Id="rId13" Type="http://schemas.openxmlformats.org/officeDocument/2006/relationships/image" Target="../media/image11.png"/><Relationship Id="rId3" Type="http://schemas.openxmlformats.org/officeDocument/2006/relationships/hyperlink" Target="https://www.rte.ie/news/business/2020/0407/1129150-covid-19-prompts-hundreds-of-businesses-to-move-online/" TargetMode="External"/><Relationship Id="rId7" Type="http://schemas.openxmlformats.org/officeDocument/2006/relationships/hyperlink" Target="https://www.economicshelp.org/blog/143772/economics/the-domino-effect/#:~:text=In%20economics%2C%20the%20domino%20theory%20is%20often%20used,causes%20rising%20bond%20yields%20in%20other%20Eurozone%20economies." TargetMode="External"/><Relationship Id="rId12" Type="http://schemas.openxmlformats.org/officeDocument/2006/relationships/hyperlink" Target="https://www.irishtimes.com/business/technology/cybercrime-tops-list-of-external-fraud-threats-faced-by-businesses-globally-pwc-1.4863548" TargetMode="External"/><Relationship Id="rId2" Type="http://schemas.openxmlformats.org/officeDocument/2006/relationships/hyperlink" Target="https://www.statista.com/statistics/1269886/most-common-natural-disasters-in-europe/" TargetMode="External"/><Relationship Id="rId1" Type="http://schemas.openxmlformats.org/officeDocument/2006/relationships/slideLayout" Target="../slideLayouts/slideLayout8.xml"/><Relationship Id="rId6" Type="http://schemas.openxmlformats.org/officeDocument/2006/relationships/hyperlink" Target="https://www.thejournal.ie/clonakilty-flooding-venice-floods-rain-502686-Jun2012/" TargetMode="External"/><Relationship Id="rId11" Type="http://schemas.openxmlformats.org/officeDocument/2006/relationships/hyperlink" Target="https://www.freshfields.com/" TargetMode="External"/><Relationship Id="rId5" Type="http://schemas.openxmlformats.org/officeDocument/2006/relationships/hyperlink" Target="https://www.thomasnet.com/insights/how-natural-disasters-affect-the-supply-chain-and-how-to-prepare-for-the-worst/#:~:text=Whether%20facing%20a%20hurricane%2C%20tsunami%2C%20or%20blizzard%2C%20any,canceled%20cargo%20flights%2C%20and%20unbalanced%20supply%20and%20demand." TargetMode="External"/><Relationship Id="rId10" Type="http://schemas.openxmlformats.org/officeDocument/2006/relationships/hyperlink" Target="https://www.ncbi.nlm.nih.gov/pmc/articles/PMC7382927/#fn3" TargetMode="External"/><Relationship Id="rId4" Type="http://schemas.openxmlformats.org/officeDocument/2006/relationships/hyperlink" Target="https://www.rte.ie/news/business/2020/0411/1129955-retail-ireland-coronavirus/" TargetMode="External"/><Relationship Id="rId9" Type="http://schemas.openxmlformats.org/officeDocument/2006/relationships/hyperlink" Target="https://europepmc.org/article/MED/32501306"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hyperlink" Target="https://tallysolutions.com/accounting/receivable-management/" TargetMode="External"/><Relationship Id="rId13" Type="http://schemas.openxmlformats.org/officeDocument/2006/relationships/hyperlink" Target="https://www.investopedia.com/articles/investing/082113/understanding-interest-rates-nominal-real-and-effective.asp" TargetMode="External"/><Relationship Id="rId18" Type="http://schemas.openxmlformats.org/officeDocument/2006/relationships/hyperlink" Target="https://www.businesstechweekly.com/operational-efficiency/outsourcing-and-supplier-management/it-maintenance/" TargetMode="External"/><Relationship Id="rId3" Type="http://schemas.openxmlformats.org/officeDocument/2006/relationships/hyperlink" Target="https://pestleanalysis.com/internal-factors-affect-business-organization/" TargetMode="External"/><Relationship Id="rId7" Type="http://schemas.openxmlformats.org/officeDocument/2006/relationships/hyperlink" Target="https://www.manimasood.com/lego-amazing-business-turnaround-story/#:~:text=LEGO%20is%20an%20amazing%20business%20turnaround%20story%201,...%203%20Controlling%20Expansion%20On%20the%20Holidays%20" TargetMode="External"/><Relationship Id="rId12" Type="http://schemas.openxmlformats.org/officeDocument/2006/relationships/hyperlink" Target="https://trustabcapital.com/mezzanine-capital-basics/" TargetMode="External"/><Relationship Id="rId17" Type="http://schemas.openxmlformats.org/officeDocument/2006/relationships/hyperlink" Target="https://blog.hubspot.com/marketing/avoid-social-media-fails" TargetMode="External"/><Relationship Id="rId2" Type="http://schemas.openxmlformats.org/officeDocument/2006/relationships/hyperlink" Target="https://www.thepeoplespace.com/leaders/articles/importance-culture-crisis" TargetMode="External"/><Relationship Id="rId16" Type="http://schemas.openxmlformats.org/officeDocument/2006/relationships/hyperlink" Target="https://www.isalillo.com/4-common-tech-failures-for-smes-in-2022/" TargetMode="External"/><Relationship Id="rId20" Type="http://schemas.openxmlformats.org/officeDocument/2006/relationships/hyperlink" Target="https://www.channelfutures.com/uncategorized/how-to-avoid-a-personnel-crisis-when-a-personnel-crisis-hits" TargetMode="External"/><Relationship Id="rId1" Type="http://schemas.openxmlformats.org/officeDocument/2006/relationships/slideLayout" Target="../slideLayouts/slideLayout8.xml"/><Relationship Id="rId6" Type="http://schemas.openxmlformats.org/officeDocument/2006/relationships/hyperlink" Target="https://www.ravi-mehta.com/product-manager-skills/" TargetMode="External"/><Relationship Id="rId11" Type="http://schemas.openxmlformats.org/officeDocument/2006/relationships/hyperlink" Target="https://www.wallstreetmojo.com/capital-reserve/" TargetMode="External"/><Relationship Id="rId5" Type="http://schemas.openxmlformats.org/officeDocument/2006/relationships/hyperlink" Target="https://www.productschool.com/blog/product-management-2/product-planning-covid-19-strategy-survival-toolkit/" TargetMode="External"/><Relationship Id="rId15" Type="http://schemas.openxmlformats.org/officeDocument/2006/relationships/hyperlink" Target="https://www.wallstreetmojo.com/operational-risks/" TargetMode="External"/><Relationship Id="rId10" Type="http://schemas.openxmlformats.org/officeDocument/2006/relationships/hyperlink" Target="https://www.accountingtools.com/articles/sale-and-leaseback" TargetMode="External"/><Relationship Id="rId19" Type="http://schemas.openxmlformats.org/officeDocument/2006/relationships/hyperlink" Target="https://www.indeed.com/career-advice/career-development/types-of-crises" TargetMode="External"/><Relationship Id="rId4" Type="http://schemas.openxmlformats.org/officeDocument/2006/relationships/hyperlink" Target="https://ennislp.com/read-our-blog/2020/4/9/leadership-during-a-crisis-leadership-engagement-and-culture#:~:text=LEADERSHIP%20DURING%20A%20CRISIS%3A%20Leadership%2C%20Engagement%20and%20Culture,do%2C%20your%20employees%20will%20remember%20how%20you%20responded." TargetMode="External"/><Relationship Id="rId9" Type="http://schemas.openxmlformats.org/officeDocument/2006/relationships/hyperlink" Target="https://corporatefinanceinstitute.com/resources/knowledge/strategy/outsourcing/" TargetMode="External"/><Relationship Id="rId14" Type="http://schemas.openxmlformats.org/officeDocument/2006/relationships/hyperlink" Target="https://www.pwc.co.uk/audit-assurance/assets/pdf/operational-resilience-guide.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trainingindustry.com/blog/leadership/7-things-the-best-leaders-do-in-times-of-crisis/" TargetMode="External"/><Relationship Id="rId3" Type="http://schemas.openxmlformats.org/officeDocument/2006/relationships/hyperlink" Target="https://www.ted.com/playlists?topics%5b%5d=leadership" TargetMode="External"/><Relationship Id="rId7" Type="http://schemas.openxmlformats.org/officeDocument/2006/relationships/hyperlink" Target="https://f24.com/en/the-importance-of-teamwork-during-an-emergency-or-crisis/" TargetMode="External"/><Relationship Id="rId2" Type="http://schemas.openxmlformats.org/officeDocument/2006/relationships/hyperlink" Target="https://www.entrepreneur.com/leadership/10-popular-myths-about-leadership-and-how-to-overcome-them/330198#:~:text=10%20Popular%20Myths%20About%20Leadership%20and%20How%20to,always%20tell%20me%20the%20truth.%20...%20More%20items" TargetMode="External"/><Relationship Id="rId1" Type="http://schemas.openxmlformats.org/officeDocument/2006/relationships/slideLayout" Target="../slideLayouts/slideLayout8.xml"/><Relationship Id="rId6" Type="http://schemas.openxmlformats.org/officeDocument/2006/relationships/hyperlink" Target="https://www.youtube.com/watch?v=heRCxqQmrGQ" TargetMode="External"/><Relationship Id="rId11" Type="http://schemas.openxmlformats.org/officeDocument/2006/relationships/image" Target="../media/image13.png"/><Relationship Id="rId5" Type="http://schemas.openxmlformats.org/officeDocument/2006/relationships/hyperlink" Target="https://youtu.be/Cxf_SRCcaGo" TargetMode="External"/><Relationship Id="rId10" Type="http://schemas.openxmlformats.org/officeDocument/2006/relationships/hyperlink" Target="https://www.forbes.com/sites/forbescoachescouncil/2020/11/03/seven-critical-thinking-tactics-high-performing-leaders-to-make-informed-decisions/?sh=2ed7b3ce24f7" TargetMode="External"/><Relationship Id="rId4" Type="http://schemas.openxmlformats.org/officeDocument/2006/relationships/hyperlink" Target="https://www.youtube.com/watch?v=SEfgCqnMl5E&amp;t=198s" TargetMode="External"/><Relationship Id="rId9" Type="http://schemas.openxmlformats.org/officeDocument/2006/relationships/hyperlink" Target="https://www.indeed.com/career-advice/career-development/importance-of-business-communic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investopedia.com/terms/s/solvencyratio.asp"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thebusinessprofessor.com/en_US/mgmt-operations/porters-value-chain" TargetMode="External"/><Relationship Id="rId2" Type="http://schemas.openxmlformats.org/officeDocument/2006/relationships/hyperlink" Target="https://fourweekmba.com/porters-value-chain-model/" TargetMode="Externa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hyperlink" Target="https://www.tradegecko.com/blog/small-business-growth/risk-management-101-for-sm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www.smecrisistoolkit.eu/open-online-platform-en/" TargetMode="External"/><Relationship Id="rId3" Type="http://schemas.openxmlformats.org/officeDocument/2006/relationships/hyperlink" Target="https://www.facebook.com/SECure.ErasmusProject" TargetMode="External"/><Relationship Id="rId7" Type="http://schemas.openxmlformats.org/officeDocument/2006/relationships/hyperlink" Target="https://www.smecrisistoolkit.eu/virtual-talks/" TargetMode="External"/><Relationship Id="rId2" Type="http://schemas.openxmlformats.org/officeDocument/2006/relationships/hyperlink" Target="https://www.smecrisistoolkit.eu/" TargetMode="External"/><Relationship Id="rId1" Type="http://schemas.openxmlformats.org/officeDocument/2006/relationships/slideLayout" Target="../slideLayouts/slideLayout7.xml"/><Relationship Id="rId6" Type="http://schemas.openxmlformats.org/officeDocument/2006/relationships/hyperlink" Target="https://www.smecrisistoolkit.eu/framework-de/" TargetMode="External"/><Relationship Id="rId5" Type="http://schemas.openxmlformats.org/officeDocument/2006/relationships/hyperlink" Target="https://www.linkedin.com/company/secure-project/" TargetMode="External"/><Relationship Id="rId4" Type="http://schemas.openxmlformats.org/officeDocument/2006/relationships/hyperlink" Target="https://twitter.com/SECure_Project" TargetMode="External"/><Relationship Id="rId9" Type="http://schemas.openxmlformats.org/officeDocument/2006/relationships/comments" Target="../comments/commen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www.smecrisistoolkit.eu/resources/"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mecrisistoolkit.eu/"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independent.ie/storyplus/overcoming-brexit-how-this-small-business-turned-a-crisis-into-an-opportunity-37597464.html" TargetMode="External"/><Relationship Id="rId3" Type="http://schemas.openxmlformats.org/officeDocument/2006/relationships/hyperlink" Target="https://www.linkedin.com/pulse/how-complacency-almost-killed-my-business-hassan-younes/?articleId=6541136148297846784" TargetMode="External"/><Relationship Id="rId7" Type="http://schemas.openxmlformats.org/officeDocument/2006/relationships/hyperlink" Target="https://blog.bcm-institute.org/crisis-management/crisis-stages-pre-crisis" TargetMode="External"/><Relationship Id="rId2" Type="http://schemas.openxmlformats.org/officeDocument/2006/relationships/hyperlink" Target="https://www.webfx.com/blog/marketing/how-5-big-brands-came-back-from-the-brink-of-failure/" TargetMode="External"/><Relationship Id="rId1" Type="http://schemas.openxmlformats.org/officeDocument/2006/relationships/slideLayout" Target="../slideLayouts/slideLayout8.xml"/><Relationship Id="rId6" Type="http://schemas.openxmlformats.org/officeDocument/2006/relationships/hyperlink" Target="https://www.sciencedirect.com/science/article/pii/S2352673421000603" TargetMode="External"/><Relationship Id="rId5" Type="http://schemas.openxmlformats.org/officeDocument/2006/relationships/hyperlink" Target="https://www.amazon.co.uk/Antifragile-Things-that-Gain-Disorder/dp/0141038225" TargetMode="External"/><Relationship Id="rId10" Type="http://schemas.openxmlformats.org/officeDocument/2006/relationships/comments" Target="../comments/comment3.xml"/><Relationship Id="rId4" Type="http://schemas.openxmlformats.org/officeDocument/2006/relationships/hyperlink" Target="https://www.businessfinland.fi/en/whats-new/news/2021/sustainable-is-resilient--how-to-prepare--for-crisis-and-grow-sustainably" TargetMode="Externa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5D5CC-A81B-BB4B-A7B6-C6982688BA62}"/>
              </a:ext>
            </a:extLst>
          </p:cNvPr>
          <p:cNvSpPr>
            <a:spLocks noGrp="1"/>
          </p:cNvSpPr>
          <p:nvPr>
            <p:ph type="body" sz="quarter" idx="11"/>
          </p:nvPr>
        </p:nvSpPr>
        <p:spPr>
          <a:xfrm>
            <a:off x="3835396" y="440266"/>
            <a:ext cx="3522134" cy="3996267"/>
          </a:xfrm>
        </p:spPr>
        <p:txBody>
          <a:bodyPr/>
          <a:lstStyle/>
          <a:p>
            <a:pPr algn="ctr"/>
            <a:r>
              <a:rPr lang="en-US" u="sng" dirty="0"/>
              <a:t>TRAINER - LEITFADEN </a:t>
            </a:r>
          </a:p>
          <a:p>
            <a:pPr algn="ctr"/>
            <a:r>
              <a:rPr lang="en-US" dirty="0"/>
              <a:t> ZU UNSEREM </a:t>
            </a:r>
            <a:r>
              <a:rPr lang="en-GB" dirty="0"/>
              <a:t>CURRICULUM</a:t>
            </a:r>
          </a:p>
          <a:p>
            <a:pPr algn="ctr"/>
            <a:r>
              <a:rPr lang="en-GB" dirty="0"/>
              <a:t> &amp; DEN OFFENEN LERNRESSORCEN</a:t>
            </a:r>
            <a:endParaRPr lang="en-US" dirty="0"/>
          </a:p>
          <a:p>
            <a:endParaRPr lang="en-US" dirty="0"/>
          </a:p>
        </p:txBody>
      </p:sp>
      <p:sp>
        <p:nvSpPr>
          <p:cNvPr id="4" name="Bildplatzhalter 3">
            <a:extLst>
              <a:ext uri="{FF2B5EF4-FFF2-40B4-BE49-F238E27FC236}">
                <a16:creationId xmlns:a16="http://schemas.microsoft.com/office/drawing/2014/main" id="{2323B461-3DED-F09C-FD32-4C29C5A69EDF}"/>
              </a:ext>
            </a:extLst>
          </p:cNvPr>
          <p:cNvSpPr>
            <a:spLocks noGrp="1"/>
          </p:cNvSpPr>
          <p:nvPr>
            <p:ph type="pic" sz="quarter" idx="10"/>
          </p:nvPr>
        </p:nvSpPr>
        <p:spPr/>
      </p:sp>
      <p:pic>
        <p:nvPicPr>
          <p:cNvPr id="3" name="Picture Placeholder 5" descr="Man writing on whiteboard giving online lecture">
            <a:extLst>
              <a:ext uri="{FF2B5EF4-FFF2-40B4-BE49-F238E27FC236}">
                <a16:creationId xmlns:a16="http://schemas.microsoft.com/office/drawing/2014/main" id="{56404BE3-47CD-8A56-2FD0-458E3C9D73C2}"/>
              </a:ext>
            </a:extLst>
          </p:cNvPr>
          <p:cNvPicPr>
            <a:picLocks noChangeAspect="1"/>
          </p:cNvPicPr>
          <p:nvPr/>
        </p:nvPicPr>
        <p:blipFill rotWithShape="1">
          <a:blip r:embed="rId2"/>
          <a:srcRect l="18341" r="18341"/>
          <a:stretch/>
        </p:blipFill>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pic>
    </p:spTree>
    <p:extLst>
      <p:ext uri="{BB962C8B-B14F-4D97-AF65-F5344CB8AC3E}">
        <p14:creationId xmlns:p14="http://schemas.microsoft.com/office/powerpoint/2010/main" val="80656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quarter" idx="30"/>
          </p:nvPr>
        </p:nvSpPr>
        <p:spPr>
          <a:xfrm>
            <a:off x="395997" y="643386"/>
            <a:ext cx="5321409" cy="743603"/>
          </a:xfrm>
        </p:spPr>
        <p:txBody>
          <a:bodyPr/>
          <a:lstStyle/>
          <a:p>
            <a:r>
              <a:rPr lang="en-IE" dirty="0" err="1"/>
              <a:t>Überblick</a:t>
            </a:r>
            <a:r>
              <a:rPr lang="en-IE" dirty="0"/>
              <a:t> Modul 2 </a:t>
            </a:r>
          </a:p>
          <a:p>
            <a:endParaRPr lang="hr-HR" dirty="0"/>
          </a:p>
        </p:txBody>
      </p:sp>
      <p:sp>
        <p:nvSpPr>
          <p:cNvPr id="5" name="Rezervirano mjesto broja slajda 4"/>
          <p:cNvSpPr>
            <a:spLocks noGrp="1"/>
          </p:cNvSpPr>
          <p:nvPr>
            <p:ph type="sldNum" sz="quarter" idx="4"/>
          </p:nvPr>
        </p:nvSpPr>
        <p:spPr/>
        <p:txBody>
          <a:bodyPr/>
          <a:lstStyle/>
          <a:p>
            <a:fld id="{CB2079F2-58AF-ED44-82D7-E04B2F6FD686}" type="slidenum">
              <a:rPr lang="en-US" smtClean="0"/>
              <a:t>10</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613641586"/>
              </p:ext>
            </p:extLst>
          </p:nvPr>
        </p:nvGraphicFramePr>
        <p:xfrm>
          <a:off x="261258" y="1386989"/>
          <a:ext cx="6973932" cy="8568502"/>
        </p:xfrm>
        <a:graphic>
          <a:graphicData uri="http://schemas.openxmlformats.org/drawingml/2006/table">
            <a:tbl>
              <a:tblPr firstRow="1" bandRow="1">
                <a:tableStyleId>{2D5ABB26-0587-4C30-8999-92F81FD0307C}</a:tableStyleId>
              </a:tblPr>
              <a:tblGrid>
                <a:gridCol w="1134405">
                  <a:extLst>
                    <a:ext uri="{9D8B030D-6E8A-4147-A177-3AD203B41FA5}">
                      <a16:colId xmlns:a16="http://schemas.microsoft.com/office/drawing/2014/main" val="2980202126"/>
                    </a:ext>
                  </a:extLst>
                </a:gridCol>
                <a:gridCol w="5839527">
                  <a:extLst>
                    <a:ext uri="{9D8B030D-6E8A-4147-A177-3AD203B41FA5}">
                      <a16:colId xmlns:a16="http://schemas.microsoft.com/office/drawing/2014/main" val="3496640263"/>
                    </a:ext>
                  </a:extLst>
                </a:gridCol>
              </a:tblGrid>
              <a:tr h="268226">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a:t>
                      </a:r>
                      <a:r>
                        <a:rPr lang="bs-Latn-BA" sz="1200" b="1" dirty="0">
                          <a:solidFill>
                            <a:schemeClr val="bg1"/>
                          </a:solidFill>
                          <a:latin typeface="Open Sans" panose="020B0606030504020204"/>
                          <a:cs typeface="Calibri" panose="020F0502020204030204" pitchFamily="34" charset="0"/>
                        </a:rPr>
                        <a:t>2</a:t>
                      </a:r>
                      <a:endParaRPr lang="en-IE" sz="1200" b="1" dirty="0">
                        <a:solidFill>
                          <a:schemeClr val="bg1"/>
                        </a:solidFill>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en-US" sz="1200" b="1" dirty="0">
                          <a:solidFill>
                            <a:schemeClr val="bg1"/>
                          </a:solidFill>
                          <a:latin typeface="Open Sans" panose="020B0606030504020204"/>
                          <a:cs typeface="Calibri" panose="020F0502020204030204" pitchFamily="34" charset="0"/>
                          <a:sym typeface="OpenSans-Bold"/>
                        </a:rPr>
                        <a:t>EINE KRISE, DIE DURCH ÄUSSERE, UNVERMEIDBARE FAKTOREN VERURSACHT WIRD</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93600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Übersicht</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en-US" sz="1000" dirty="0" err="1">
                          <a:latin typeface="Open Sans" panose="020B0606030504020204"/>
                          <a:cs typeface="Calibri" panose="020F0502020204030204" pitchFamily="34" charset="0"/>
                        </a:rPr>
                        <a:t>Erfolg</a:t>
                      </a:r>
                      <a:r>
                        <a:rPr lang="en-US" sz="1000" dirty="0">
                          <a:latin typeface="Open Sans" panose="020B0606030504020204"/>
                          <a:cs typeface="Calibri" panose="020F0502020204030204" pitchFamily="34" charset="0"/>
                        </a:rPr>
                        <a:t> in der Wirtschaft wird häufig den proaktiven Entscheidungen auf </a:t>
                      </a:r>
                      <a:r>
                        <a:rPr lang="en-US" sz="1000" dirty="0" err="1">
                          <a:latin typeface="Open Sans" panose="020B0606030504020204"/>
                          <a:cs typeface="Calibri" panose="020F0502020204030204" pitchFamily="34" charset="0"/>
                        </a:rPr>
                        <a:t>Managementebene</a:t>
                      </a:r>
                      <a:r>
                        <a:rPr lang="en-US" sz="1000" dirty="0">
                          <a:latin typeface="Open Sans" panose="020B0606030504020204"/>
                          <a:cs typeface="Calibri" panose="020F0502020204030204" pitchFamily="34" charset="0"/>
                        </a:rPr>
                        <a:t> zugeschrieben, das </a:t>
                      </a:r>
                      <a:r>
                        <a:rPr lang="en-US" sz="1000" dirty="0" err="1">
                          <a:latin typeface="Open Sans" panose="020B0606030504020204"/>
                          <a:cs typeface="Calibri" panose="020F0502020204030204" pitchFamily="34" charset="0"/>
                        </a:rPr>
                        <a:t>ist</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jedoch</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nur</a:t>
                      </a:r>
                      <a:r>
                        <a:rPr lang="en-US" sz="1000" dirty="0">
                          <a:latin typeface="Open Sans" panose="020B0606030504020204"/>
                          <a:cs typeface="Calibri" panose="020F0502020204030204" pitchFamily="34" charset="0"/>
                        </a:rPr>
                        <a:t> die </a:t>
                      </a:r>
                      <a:r>
                        <a:rPr lang="en-US" sz="1000" dirty="0" err="1">
                          <a:latin typeface="Open Sans" panose="020B0606030504020204"/>
                          <a:cs typeface="Calibri" panose="020F0502020204030204" pitchFamily="34" charset="0"/>
                        </a:rPr>
                        <a:t>halbe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Wahrheit</a:t>
                      </a:r>
                      <a:r>
                        <a:rPr lang="en-US" sz="1000" dirty="0">
                          <a:latin typeface="Open Sans" panose="020B0606030504020204"/>
                          <a:cs typeface="Calibri" panose="020F0502020204030204" pitchFamily="34" charset="0"/>
                        </a:rPr>
                        <a:t>. Genauso oft wird der Erfolg oder Misserfolg davon bestimmt, </a:t>
                      </a:r>
                      <a:r>
                        <a:rPr lang="en-US" sz="1000" dirty="0" err="1">
                          <a:latin typeface="Open Sans" panose="020B0606030504020204"/>
                          <a:cs typeface="Calibri" panose="020F0502020204030204" pitchFamily="34" charset="0"/>
                        </a:rPr>
                        <a:t>wie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Unternehmer:innen</a:t>
                      </a:r>
                      <a:r>
                        <a:rPr lang="en-US" sz="1000" dirty="0">
                          <a:latin typeface="Open Sans" panose="020B0606030504020204"/>
                          <a:cs typeface="Calibri" panose="020F0502020204030204" pitchFamily="34" charset="0"/>
                        </a:rPr>
                        <a:t> und </a:t>
                      </a:r>
                      <a:r>
                        <a:rPr lang="en-US" sz="1000" dirty="0" err="1">
                          <a:latin typeface="Open Sans" panose="020B0606030504020204"/>
                          <a:cs typeface="Calibri" panose="020F0502020204030204" pitchFamily="34" charset="0"/>
                        </a:rPr>
                        <a:t>Manager:innen</a:t>
                      </a:r>
                      <a:r>
                        <a:rPr lang="en-US" sz="1000" dirty="0">
                          <a:latin typeface="Open Sans" panose="020B0606030504020204"/>
                          <a:cs typeface="Calibri" panose="020F0502020204030204" pitchFamily="34" charset="0"/>
                        </a:rPr>
                        <a:t> mit Situationen umgehen, die sich ihrer Kontrolle entziehen. Wie Unternehmen mit externen Krisen umgehen, kann sich stark auf ihr Überleben auswirken.</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801450"/>
                  </a:ext>
                </a:extLst>
              </a:tr>
              <a:tr h="59251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Lernziele</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Vertiefung der Analyse der Arten von Krisen, die durch externe Faktoren entstehen</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Lernen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wie</a:t>
                      </a:r>
                      <a:r>
                        <a:rPr lang="en-US" sz="1000" dirty="0">
                          <a:effectLst/>
                          <a:latin typeface="Open Sans" panose="020B0606030504020204"/>
                          <a:cs typeface="Calibri" panose="020F0502020204030204" pitchFamily="34" charset="0"/>
                        </a:rPr>
                        <a:t> man </a:t>
                      </a:r>
                      <a:r>
                        <a:rPr lang="en-US" sz="1000" dirty="0" err="1">
                          <a:effectLst/>
                          <a:latin typeface="Open Sans" panose="020B0606030504020204"/>
                          <a:cs typeface="Calibri" panose="020F0502020204030204" pitchFamily="34" charset="0"/>
                        </a:rPr>
                        <a:t>sich</a:t>
                      </a:r>
                      <a:r>
                        <a:rPr lang="en-US" sz="1000" dirty="0">
                          <a:effectLst/>
                          <a:latin typeface="Open Sans" panose="020B0606030504020204"/>
                          <a:cs typeface="Calibri" panose="020F0502020204030204" pitchFamily="34" charset="0"/>
                        </a:rPr>
                        <a:t> auf eine Krise </a:t>
                      </a:r>
                      <a:r>
                        <a:rPr lang="en-US" sz="1000" dirty="0" err="1">
                          <a:effectLst/>
                          <a:latin typeface="Open Sans" panose="020B0606030504020204"/>
                          <a:cs typeface="Calibri" panose="020F0502020204030204" pitchFamily="34" charset="0"/>
                        </a:rPr>
                        <a:t>vorbereiten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kann</a:t>
                      </a:r>
                      <a:r>
                        <a:rPr lang="en-US" sz="1000" dirty="0">
                          <a:effectLst/>
                          <a:latin typeface="Open Sans" panose="020B0606030504020204"/>
                          <a:cs typeface="Calibri" panose="020F0502020204030204" pitchFamily="34" charset="0"/>
                        </a:rPr>
                        <a:t>, die durch externe Faktoren </a:t>
                      </a:r>
                      <a:r>
                        <a:rPr lang="en-US" sz="1000" dirty="0" err="1">
                          <a:effectLst/>
                          <a:latin typeface="Open Sans" panose="020B0606030504020204"/>
                          <a:cs typeface="Calibri" panose="020F0502020204030204" pitchFamily="34" charset="0"/>
                        </a:rPr>
                        <a:t>verursacht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wird</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Verstehen, wie man einen externen Krisenbereitschaftsplan und einen Risikomanagementplan entwickelt</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13708"/>
                  </a:ext>
                </a:extLst>
              </a:tr>
              <a:tr h="1210733">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Behandelte Themen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Arten von Krisen, die auf externe Faktoren zurückzuführen sind</a:t>
                      </a:r>
                      <a:endParaRPr lang="bs-Latn-BA"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r>
                        <a:rPr lang="en-US" sz="1000" dirty="0" err="1">
                          <a:latin typeface="Open Sans" panose="020B0606030504020204"/>
                          <a:cs typeface="Calibri" panose="020F0502020204030204" pitchFamily="34" charset="0"/>
                        </a:rPr>
                        <a:t>Naturkatastrophen</a:t>
                      </a:r>
                      <a:endParaRPr lang="en-US"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Finanzkrise</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Die Ungewissheiten, die sich aus dem Marktumfeld ergeben</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Technologische Krise</a:t>
                      </a:r>
                    </a:p>
                    <a:p>
                      <a:pPr marL="171450" indent="-171450">
                        <a:lnSpc>
                          <a:spcPct val="100000"/>
                        </a:lnSpc>
                        <a:buFont typeface="Arial" panose="020B0604020202020204" pitchFamily="34" charset="0"/>
                        <a:buChar char="•"/>
                      </a:pPr>
                      <a:r>
                        <a:rPr lang="en-US" sz="1000" dirty="0" err="1">
                          <a:latin typeface="Open Sans" panose="020B0606030504020204"/>
                          <a:cs typeface="Calibri" panose="020F0502020204030204" pitchFamily="34" charset="0"/>
                        </a:rPr>
                        <a:t>Kraftstoff-Krise</a:t>
                      </a:r>
                      <a:endParaRPr lang="en-US"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Ansätze zur Unterstützung in Krisenfällen</a:t>
                      </a:r>
                    </a:p>
                    <a:p>
                      <a:pPr marL="171450" indent="-171450">
                        <a:lnSpc>
                          <a:spcPct val="100000"/>
                        </a:lnSpc>
                        <a:buFont typeface="Arial" panose="020B0604020202020204" pitchFamily="34" charset="0"/>
                        <a:buChar char="•"/>
                      </a:pPr>
                      <a:endParaRPr lang="en-US"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724937"/>
                  </a:ext>
                </a:extLst>
              </a:tr>
              <a:tr h="38617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Fallstudien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Umgang mit Naturkatastrophen: Hochwasser 2013 in Europa - ein Beispiel aus Deutschland</a:t>
                      </a:r>
                    </a:p>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Wie COVID-19 den Einzelhandel veränderte - ein Beispiel von </a:t>
                      </a:r>
                      <a:r>
                        <a:rPr lang="en-US" sz="1000" dirty="0" err="1">
                          <a:solidFill>
                            <a:schemeClr val="tx1"/>
                          </a:solidFill>
                          <a:latin typeface="Open Sans" panose="020B0606030504020204"/>
                          <a:cs typeface="Calibri" panose="020F0502020204030204" pitchFamily="34" charset="0"/>
                        </a:rPr>
                        <a:t>Bazaarvoice</a:t>
                      </a:r>
                      <a:r>
                        <a:rPr lang="en-US" sz="1000" dirty="0">
                          <a:solidFill>
                            <a:schemeClr val="tx1"/>
                          </a:solidFill>
                          <a:latin typeface="Open Sans" panose="020B0606030504020204"/>
                          <a:cs typeface="Calibri" panose="020F0502020204030204" pitchFamily="34" charset="0"/>
                        </a:rPr>
                        <a:t> (E-Commerce-</a:t>
                      </a:r>
                      <a:r>
                        <a:rPr lang="en-US" sz="1000" dirty="0" err="1">
                          <a:solidFill>
                            <a:schemeClr val="tx1"/>
                          </a:solidFill>
                          <a:latin typeface="Open Sans" panose="020B0606030504020204"/>
                          <a:cs typeface="Calibri" panose="020F0502020204030204" pitchFamily="34" charset="0"/>
                        </a:rPr>
                        <a:t>Unternehmen</a:t>
                      </a:r>
                      <a:r>
                        <a:rPr lang="en-US" sz="1000" dirty="0">
                          <a:solidFill>
                            <a:schemeClr val="tx1"/>
                          </a:solidFill>
                          <a:latin typeface="Open Sans" panose="020B0606030504020204"/>
                          <a:cs typeface="Calibri" panose="020F0502020204030204" pitchFamily="34" charset="0"/>
                        </a:rPr>
                        <a:t>)</a:t>
                      </a:r>
                    </a:p>
                    <a:p>
                      <a:pPr marL="285750" marR="0" lvl="0" indent="-2857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Open Sans" panose="020B0606030504020204"/>
                          <a:cs typeface="Calibri" panose="020F0502020204030204" pitchFamily="34" charset="0"/>
                        </a:rPr>
                        <a:t>Wie COVID-19 den Einzelhandel verändert hat - am Beispiel von Dead Centre Brewing (</a:t>
                      </a:r>
                      <a:r>
                        <a:rPr lang="en-US" sz="1000" dirty="0" err="1">
                          <a:solidFill>
                            <a:schemeClr val="tx1"/>
                          </a:solidFill>
                          <a:latin typeface="Open Sans" panose="020B0606030504020204"/>
                          <a:cs typeface="Calibri" panose="020F0502020204030204" pitchFamily="34" charset="0"/>
                        </a:rPr>
                        <a:t>Mikrobrauerei</a:t>
                      </a:r>
                      <a:r>
                        <a:rPr lang="en-US" sz="1000" dirty="0">
                          <a:solidFill>
                            <a:schemeClr val="tx1"/>
                          </a:solidFill>
                          <a:latin typeface="Open Sans" panose="020B0606030504020204"/>
                          <a:cs typeface="Calibri" panose="020F0502020204030204" pitchFamily="34" charset="0"/>
                        </a:rPr>
                        <a:t>)</a:t>
                      </a:r>
                    </a:p>
                    <a:p>
                      <a:pPr marL="285750" marR="0" lvl="0" indent="-2857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Open Sans" panose="020B0606030504020204"/>
                          <a:cs typeface="Calibri" panose="020F0502020204030204" pitchFamily="34" charset="0"/>
                        </a:rPr>
                        <a:t>Wie COVID-19 den Einzelhandel verändert hat - am Beispiel von Magee 1866 (</a:t>
                      </a:r>
                      <a:r>
                        <a:rPr lang="en-US" sz="1000" dirty="0" err="1">
                          <a:solidFill>
                            <a:schemeClr val="tx1"/>
                          </a:solidFill>
                          <a:latin typeface="Open Sans" panose="020B0606030504020204"/>
                          <a:cs typeface="Calibri" panose="020F0502020204030204" pitchFamily="34" charset="0"/>
                        </a:rPr>
                        <a:t>Bekleidungsunternehmen</a:t>
                      </a:r>
                      <a:r>
                        <a:rPr lang="en-US" sz="1000" dirty="0">
                          <a:solidFill>
                            <a:schemeClr val="tx1"/>
                          </a:solidFill>
                          <a:latin typeface="Open Sans" panose="020B0606030504020204"/>
                          <a:cs typeface="Calibri" panose="020F0502020204030204" pitchFamily="34" charset="0"/>
                        </a:rPr>
                        <a:t>)</a:t>
                      </a:r>
                    </a:p>
                    <a:p>
                      <a:pPr marL="285750" marR="0" lvl="0" indent="-2857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latin typeface="Open Sans" panose="020B0606030504020204"/>
                          <a:cs typeface="Calibri" panose="020F0502020204030204" pitchFamily="34" charset="0"/>
                        </a:rPr>
                        <a:t>Wie COVID-19 den Einzelhandel veränderte - ein Beispiel des Department of Enterprise Trade and Employment (DETE)</a:t>
                      </a:r>
                    </a:p>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Fallstudie - Naked Wines, UK</a:t>
                      </a:r>
                    </a:p>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Fallstudie - Wie globale Lieferkettenprobleme Krisen beschleunigen können</a:t>
                      </a:r>
                    </a:p>
                    <a:p>
                      <a:pPr marL="285750" indent="-285750">
                        <a:lnSpc>
                          <a:spcPct val="100000"/>
                        </a:lnSpc>
                        <a:buClrTx/>
                        <a:buFont typeface="Arial" panose="020B0604020202020204" pitchFamily="34" charset="0"/>
                        <a:buChar char="•"/>
                      </a:pPr>
                      <a:endParaRPr lang="en-US" sz="1000" dirty="0">
                        <a:solidFill>
                          <a:schemeClr val="tx1"/>
                        </a:solidFill>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137772"/>
                  </a:ext>
                </a:extLst>
              </a:tr>
              <a:tr h="547329">
                <a:tc>
                  <a:txBody>
                    <a:bodyPr/>
                    <a:lstStyle/>
                    <a:p>
                      <a:pPr marL="0" marR="0" lvl="0" indent="0" algn="l" defTabSz="2072941" rtl="0" eaLnBrk="1" fontAlgn="auto" latinLnBrk="0" hangingPunct="1">
                        <a:lnSpc>
                          <a:spcPct val="100000"/>
                        </a:lnSpc>
                        <a:spcBef>
                          <a:spcPts val="0"/>
                        </a:spcBef>
                        <a:spcAft>
                          <a:spcPts val="800"/>
                        </a:spcAft>
                        <a:buClrTx/>
                        <a:buSzTx/>
                        <a:buFontTx/>
                        <a:buNone/>
                        <a:tabLst/>
                        <a:defRPr/>
                      </a:pPr>
                      <a:r>
                        <a:rPr lang="en-US" sz="1000" b="1" dirty="0" err="1">
                          <a:effectLst/>
                          <a:latin typeface="Open Sans" panose="020B0606030504020204"/>
                          <a:cs typeface="Calibri" panose="020F0502020204030204" pitchFamily="34" charset="0"/>
                        </a:rPr>
                        <a:t>Empfohlene</a:t>
                      </a:r>
                      <a:r>
                        <a:rPr lang="en-US" sz="1000" b="1" dirty="0">
                          <a:effectLst/>
                          <a:latin typeface="Open Sans" panose="020B0606030504020204"/>
                          <a:cs typeface="Calibri" panose="020F0502020204030204" pitchFamily="34" charset="0"/>
                        </a:rPr>
                        <a:t> </a:t>
                      </a:r>
                      <a:r>
                        <a:rPr lang="en-US" sz="1000" b="1" dirty="0" err="1">
                          <a:effectLst/>
                          <a:latin typeface="Open Sans" panose="020B0606030504020204"/>
                          <a:cs typeface="Calibri" panose="020F0502020204030204" pitchFamily="34" charset="0"/>
                        </a:rPr>
                        <a:t>Übungen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000" dirty="0">
                          <a:latin typeface="Open Sans" panose="020B0606030504020204"/>
                          <a:cs typeface="Calibri" panose="020F0502020204030204" pitchFamily="34" charset="0"/>
                        </a:rPr>
                        <a:t>Folie 25: Erstellung </a:t>
                      </a:r>
                      <a:r>
                        <a:rPr lang="en-US" sz="1000" dirty="0" err="1">
                          <a:latin typeface="Open Sans" panose="020B0606030504020204"/>
                          <a:cs typeface="Calibri" panose="020F0502020204030204" pitchFamily="34" charset="0"/>
                        </a:rPr>
                        <a:t>eines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Notfallplans</a:t>
                      </a:r>
                      <a:endParaRPr lang="en-US" sz="1000" dirty="0">
                        <a:latin typeface="Open Sans" panose="020B0606030504020204"/>
                        <a:cs typeface="Calibri" panose="020F0502020204030204" pitchFamily="34" charset="0"/>
                      </a:endParaRPr>
                    </a:p>
                    <a:p>
                      <a:pPr>
                        <a:lnSpc>
                          <a:spcPct val="100000"/>
                        </a:lnSpc>
                      </a:pPr>
                      <a:r>
                        <a:rPr lang="en-US" sz="1000" dirty="0">
                          <a:latin typeface="Open Sans" panose="020B0606030504020204"/>
                          <a:cs typeface="Calibri" panose="020F0502020204030204" pitchFamily="34" charset="0"/>
                        </a:rPr>
                        <a:t>Folie 74: Cybersecurity-Checkliste</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82787"/>
                  </a:ext>
                </a:extLst>
              </a:tr>
              <a:tr h="2181013">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Weitere Ressourcen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buClr>
                          <a:schemeClr val="tx1"/>
                        </a:buClr>
                        <a:buFont typeface="Arial" panose="020B0604020202020204" pitchFamily="34" charset="0"/>
                        <a:buChar char="•"/>
                      </a:pPr>
                      <a:r>
                        <a:rPr lang="en-GB" sz="1000" b="0" i="0" dirty="0">
                          <a:solidFill>
                            <a:srgbClr val="B41F7A"/>
                          </a:solidFill>
                          <a:latin typeface="Open Sans" panose="020B0606030504020204"/>
                          <a:hlinkClick r:id="rId2">
                            <a:extLst>
                              <a:ext uri="{A12FA001-AC4F-418D-AE19-62706E023703}">
                                <ahyp:hlinkClr xmlns:ahyp="http://schemas.microsoft.com/office/drawing/2018/hyperlinkcolor" val="tx"/>
                              </a:ext>
                            </a:extLst>
                          </a:hlinkClick>
                        </a:rPr>
                        <a:t>Distribution of weather-related disaster incidents in Europe between 2001 and 2020</a:t>
                      </a:r>
                      <a:endParaRPr lang="bs-Latn-BA" sz="1000" b="0" i="0" dirty="0">
                        <a:solidFill>
                          <a:srgbClr val="B41F7A"/>
                        </a:solidFill>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3">
                            <a:extLst>
                              <a:ext uri="{A12FA001-AC4F-418D-AE19-62706E023703}">
                                <ahyp:hlinkClr xmlns:ahyp="http://schemas.microsoft.com/office/drawing/2018/hyperlinkcolor" val="tx"/>
                              </a:ext>
                            </a:extLst>
                          </a:hlinkClick>
                        </a:rPr>
                        <a:t>Hundreds of businesses move online as Covid-19 shutters 'bricks and mortar' stores</a:t>
                      </a:r>
                      <a:endParaRPr lang="en-GB" sz="1000" b="0" i="0" dirty="0">
                        <a:solidFill>
                          <a:srgbClr val="B41F7A"/>
                        </a:solidFill>
                        <a:latin typeface="Open Sans" panose="020B0606030504020204"/>
                        <a:hlinkClick r:id="rId4">
                          <a:extLst>
                            <a:ext uri="{A12FA001-AC4F-418D-AE19-62706E023703}">
                              <ahyp:hlinkClr xmlns:ahyp="http://schemas.microsoft.com/office/drawing/2018/hyperlinkcolor" val="tx"/>
                            </a:ext>
                          </a:extLst>
                        </a:hlinkClick>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4">
                            <a:extLst>
                              <a:ext uri="{A12FA001-AC4F-418D-AE19-62706E023703}">
                                <ahyp:hlinkClr xmlns:ahyp="http://schemas.microsoft.com/office/drawing/2018/hyperlinkcolor" val="tx"/>
                              </a:ext>
                            </a:extLst>
                          </a:hlinkClick>
                        </a:rPr>
                        <a:t>Altered landscape: 5 ways Covid-19 could change retail forever</a:t>
                      </a:r>
                      <a:endParaRPr lang="en-GB" sz="1000" b="0" i="0" dirty="0">
                        <a:solidFill>
                          <a:srgbClr val="B41F7A"/>
                        </a:solidFill>
                        <a:latin typeface="Open Sans" panose="020B0606030504020204"/>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5">
                            <a:extLst>
                              <a:ext uri="{A12FA001-AC4F-418D-AE19-62706E023703}">
                                <ahyp:hlinkClr xmlns:ahyp="http://schemas.microsoft.com/office/drawing/2018/hyperlinkcolor" val="tx"/>
                              </a:ext>
                            </a:extLst>
                          </a:hlinkClick>
                        </a:rPr>
                        <a:t>The Impact of Natural Disasters on Economy and Supply Chain </a:t>
                      </a:r>
                      <a:endParaRPr lang="bs-Latn-BA" sz="1000" b="0" i="0" dirty="0">
                        <a:solidFill>
                          <a:srgbClr val="B41F7A"/>
                        </a:solidFill>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6">
                            <a:extLst>
                              <a:ext uri="{A12FA001-AC4F-418D-AE19-62706E023703}">
                                <ahyp:hlinkClr xmlns:ahyp="http://schemas.microsoft.com/office/drawing/2018/hyperlinkcolor" val="tx"/>
                              </a:ext>
                            </a:extLst>
                          </a:hlinkClick>
                        </a:rPr>
                        <a:t>Clonakilty "was like Venice" during floods</a:t>
                      </a:r>
                      <a:endParaRPr lang="en-US" sz="1000" b="0" i="0" dirty="0">
                        <a:solidFill>
                          <a:srgbClr val="B41F7A"/>
                        </a:solidFill>
                        <a:latin typeface="Open Sans" panose="020B0606030504020204"/>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7">
                            <a:extLst>
                              <a:ext uri="{A12FA001-AC4F-418D-AE19-62706E023703}">
                                <ahyp:hlinkClr xmlns:ahyp="http://schemas.microsoft.com/office/drawing/2018/hyperlinkcolor" val="tx"/>
                              </a:ext>
                            </a:extLst>
                          </a:hlinkClick>
                        </a:rPr>
                        <a:t>The Domino Effect</a:t>
                      </a:r>
                      <a:endParaRPr lang="en-US" sz="1000" b="0" i="0" dirty="0">
                        <a:solidFill>
                          <a:srgbClr val="B41F7A"/>
                        </a:solidFill>
                        <a:latin typeface="Open Sans" panose="020B0606030504020204"/>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u="none" strike="noStrike" dirty="0">
                          <a:solidFill>
                            <a:srgbClr val="B41F7A"/>
                          </a:solidFill>
                          <a:effectLst/>
                          <a:latin typeface="Open Sans" panose="020B0606030504020204"/>
                          <a:hlinkClick r:id="rId8">
                            <a:extLst>
                              <a:ext uri="{A12FA001-AC4F-418D-AE19-62706E023703}">
                                <ahyp:hlinkClr xmlns:ahyp="http://schemas.microsoft.com/office/drawing/2018/hyperlinkcolor" val="tx"/>
                              </a:ext>
                            </a:extLst>
                          </a:hlinkClick>
                        </a:rPr>
                        <a:t>Bretton-Woods-Institutions</a:t>
                      </a:r>
                      <a:endParaRPr lang="bs-Latn-BA" sz="1000" b="0" i="0" u="none" strike="noStrike" dirty="0">
                        <a:solidFill>
                          <a:srgbClr val="B41F7A"/>
                        </a:solidFill>
                        <a:effectLst/>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9">
                            <a:extLst>
                              <a:ext uri="{A12FA001-AC4F-418D-AE19-62706E023703}">
                                <ahyp:hlinkClr xmlns:ahyp="http://schemas.microsoft.com/office/drawing/2018/hyperlinkcolor" val="tx"/>
                              </a:ext>
                            </a:extLst>
                          </a:hlinkClick>
                        </a:rPr>
                        <a:t>Masters of disasters? Challenges and opportunities for SMEs in times of crisis</a:t>
                      </a:r>
                      <a:endParaRPr lang="en-GB" sz="1000" b="0" i="0" dirty="0">
                        <a:solidFill>
                          <a:srgbClr val="B41F7A"/>
                        </a:solidFill>
                        <a:effectLst/>
                        <a:latin typeface="Open Sans" panose="020B0606030504020204"/>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10">
                            <a:extLst>
                              <a:ext uri="{A12FA001-AC4F-418D-AE19-62706E023703}">
                                <ahyp:hlinkClr xmlns:ahyp="http://schemas.microsoft.com/office/drawing/2018/hyperlinkcolor" val="tx"/>
                              </a:ext>
                            </a:extLst>
                          </a:hlinkClick>
                        </a:rPr>
                        <a:t>Staying alive during an unfolding crisis: How SMEs ward off impending disaster</a:t>
                      </a:r>
                      <a:endParaRPr lang="en-GB" sz="1000" b="0" i="0" dirty="0">
                        <a:solidFill>
                          <a:srgbClr val="B41F7A"/>
                        </a:solidFill>
                        <a:latin typeface="Open Sans" panose="020B0606030504020204"/>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effectLst/>
                          <a:latin typeface="Open Sans" panose="020B0606030504020204"/>
                          <a:hlinkClick r:id="rId11">
                            <a:extLst>
                              <a:ext uri="{A12FA001-AC4F-418D-AE19-62706E023703}">
                                <ahyp:hlinkClr xmlns:ahyp="http://schemas.microsoft.com/office/drawing/2018/hyperlinkcolor" val="tx"/>
                              </a:ext>
                            </a:extLst>
                          </a:hlinkClick>
                        </a:rPr>
                        <a:t>Freshfields Bruckhaus Deringer </a:t>
                      </a:r>
                      <a:endParaRPr lang="bs-Latn-BA" sz="1000" b="0" i="0" dirty="0">
                        <a:solidFill>
                          <a:srgbClr val="B41F7A"/>
                        </a:solidFill>
                        <a:effectLst/>
                      </a:endParaRPr>
                    </a:p>
                    <a:p>
                      <a:pPr marL="171450" marR="0" lvl="0" indent="-171450" algn="just" defTabSz="2072941"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12">
                            <a:extLst>
                              <a:ext uri="{A12FA001-AC4F-418D-AE19-62706E023703}">
                                <ahyp:hlinkClr xmlns:ahyp="http://schemas.microsoft.com/office/drawing/2018/hyperlinkcolor" val="tx"/>
                              </a:ext>
                            </a:extLst>
                          </a:hlinkClick>
                        </a:rPr>
                        <a:t>Cybercrime tops list of external fraud threats faced by businesses globally - PwC</a:t>
                      </a:r>
                      <a:endParaRPr lang="en-GB" sz="1000" b="0" i="0" dirty="0">
                        <a:solidFill>
                          <a:srgbClr val="B41F7A"/>
                        </a:solidFill>
                        <a:effectLst/>
                        <a:latin typeface="Open Sans" panose="020B0606030504020204"/>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694532"/>
                  </a:ext>
                </a:extLst>
              </a:tr>
            </a:tbl>
          </a:graphicData>
        </a:graphic>
      </p:graphicFrame>
      <p:pic>
        <p:nvPicPr>
          <p:cNvPr id="2" name="Picture 3">
            <a:extLst>
              <a:ext uri="{FF2B5EF4-FFF2-40B4-BE49-F238E27FC236}">
                <a16:creationId xmlns:a16="http://schemas.microsoft.com/office/drawing/2014/main" id="{4386736D-BBC7-57F9-2F51-FF821CEC6F68}"/>
              </a:ext>
            </a:extLst>
          </p:cNvPr>
          <p:cNvPicPr>
            <a:picLocks noChangeAspect="1"/>
          </p:cNvPicPr>
          <p:nvPr/>
        </p:nvPicPr>
        <p:blipFill>
          <a:blip r:embed="rId13"/>
          <a:stretch>
            <a:fillRect/>
          </a:stretch>
        </p:blipFill>
        <p:spPr>
          <a:xfrm>
            <a:off x="5452465" y="382143"/>
            <a:ext cx="1782725" cy="1000772"/>
          </a:xfrm>
          <a:prstGeom prst="rect">
            <a:avLst/>
          </a:prstGeom>
        </p:spPr>
      </p:pic>
    </p:spTree>
    <p:extLst>
      <p:ext uri="{BB962C8B-B14F-4D97-AF65-F5344CB8AC3E}">
        <p14:creationId xmlns:p14="http://schemas.microsoft.com/office/powerpoint/2010/main" val="158088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4"/>
          <p:cNvSpPr>
            <a:spLocks noGrp="1"/>
          </p:cNvSpPr>
          <p:nvPr>
            <p:ph type="sldNum" sz="quarter" idx="4"/>
          </p:nvPr>
        </p:nvSpPr>
        <p:spPr/>
        <p:txBody>
          <a:bodyPr/>
          <a:lstStyle/>
          <a:p>
            <a:fld id="{CB2079F2-58AF-ED44-82D7-E04B2F6FD686}" type="slidenum">
              <a:rPr lang="en-US" smtClean="0"/>
              <a:t>11</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1076548193"/>
              </p:ext>
            </p:extLst>
          </p:nvPr>
        </p:nvGraphicFramePr>
        <p:xfrm>
          <a:off x="451071" y="1825392"/>
          <a:ext cx="6784119" cy="6540576"/>
        </p:xfrm>
        <a:graphic>
          <a:graphicData uri="http://schemas.openxmlformats.org/drawingml/2006/table">
            <a:tbl>
              <a:tblPr firstRow="1" bandRow="1">
                <a:tableStyleId>{2D5ABB26-0587-4C30-8999-92F81FD0307C}</a:tableStyleId>
              </a:tblPr>
              <a:tblGrid>
                <a:gridCol w="1230658">
                  <a:extLst>
                    <a:ext uri="{9D8B030D-6E8A-4147-A177-3AD203B41FA5}">
                      <a16:colId xmlns:a16="http://schemas.microsoft.com/office/drawing/2014/main" val="2980202126"/>
                    </a:ext>
                  </a:extLst>
                </a:gridCol>
                <a:gridCol w="5553461">
                  <a:extLst>
                    <a:ext uri="{9D8B030D-6E8A-4147-A177-3AD203B41FA5}">
                      <a16:colId xmlns:a16="http://schemas.microsoft.com/office/drawing/2014/main" val="3496640263"/>
                    </a:ext>
                  </a:extLst>
                </a:gridCol>
              </a:tblGrid>
              <a:tr h="268226">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a:t>
                      </a:r>
                      <a:r>
                        <a:rPr lang="bs-Latn-BA" sz="1200" b="1" dirty="0">
                          <a:solidFill>
                            <a:schemeClr val="bg1"/>
                          </a:solidFill>
                          <a:latin typeface="Open Sans" panose="020B0606030504020204"/>
                          <a:cs typeface="Calibri" panose="020F0502020204030204" pitchFamily="34" charset="0"/>
                        </a:rPr>
                        <a:t>3</a:t>
                      </a:r>
                      <a:endParaRPr lang="en-IE" sz="1200" b="1" dirty="0">
                        <a:solidFill>
                          <a:schemeClr val="bg1"/>
                        </a:solidFill>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en-US" sz="1200" b="1" dirty="0">
                          <a:solidFill>
                            <a:schemeClr val="bg1"/>
                          </a:solidFill>
                          <a:latin typeface="Open Sans" panose="020B0606030504020204"/>
                          <a:cs typeface="Calibri" panose="020F0502020204030204" pitchFamily="34" charset="0"/>
                          <a:sym typeface="OpenSans-Bold"/>
                        </a:rPr>
                        <a:t>EINE KRISE, DIE AUF INTERNE FAKTOREN ZURÜCKZUFÜHREN IST</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68323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Übersicht</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en-US" sz="1000" dirty="0">
                          <a:latin typeface="Open Sans" panose="020B0606030504020204"/>
                          <a:cs typeface="Calibri" panose="020F0502020204030204" pitchFamily="34" charset="0"/>
                        </a:rPr>
                        <a:t>Dieses Modul führt die </a:t>
                      </a:r>
                      <a:r>
                        <a:rPr lang="en-US" sz="1000" dirty="0" err="1">
                          <a:latin typeface="Open Sans" panose="020B0606030504020204"/>
                          <a:cs typeface="Calibri" panose="020F0502020204030204" pitchFamily="34" charset="0"/>
                        </a:rPr>
                        <a:t>Lernenden</a:t>
                      </a:r>
                      <a:r>
                        <a:rPr lang="en-US" sz="1000" dirty="0">
                          <a:latin typeface="Open Sans" panose="020B0606030504020204"/>
                          <a:cs typeface="Calibri" panose="020F0502020204030204" pitchFamily="34" charset="0"/>
                        </a:rPr>
                        <a:t> in Krisen ein, die auf interne Faktoren zurückzuführen sind. </a:t>
                      </a:r>
                      <a:r>
                        <a:rPr lang="en-US" sz="1000" dirty="0" err="1">
                          <a:latin typeface="Open Sans" panose="020B0606030504020204"/>
                          <a:cs typeface="Calibri" panose="020F0502020204030204" pitchFamily="34" charset="0"/>
                        </a:rPr>
                        <a:t>Mithilfe</a:t>
                      </a:r>
                      <a:r>
                        <a:rPr lang="en-US" sz="1000" dirty="0">
                          <a:latin typeface="Open Sans" panose="020B0606030504020204"/>
                          <a:cs typeface="Calibri" panose="020F0502020204030204" pitchFamily="34" charset="0"/>
                        </a:rPr>
                        <a:t> </a:t>
                      </a:r>
                      <a:r>
                        <a:rPr lang="en-US" sz="1000">
                          <a:latin typeface="Open Sans" panose="020B0606030504020204"/>
                          <a:cs typeface="Calibri" panose="020F0502020204030204" pitchFamily="34" charset="0"/>
                        </a:rPr>
                        <a:t>lösungsorientierter</a:t>
                      </a:r>
                      <a:r>
                        <a:rPr lang="en-US" sz="1000" dirty="0">
                          <a:latin typeface="Open Sans" panose="020B0606030504020204"/>
                          <a:cs typeface="Calibri" panose="020F0502020204030204" pitchFamily="34" charset="0"/>
                        </a:rPr>
                        <a:t> Lernansätze </a:t>
                      </a:r>
                      <a:r>
                        <a:rPr lang="en-US" sz="1000" dirty="0" err="1">
                          <a:latin typeface="Open Sans" panose="020B0606030504020204"/>
                          <a:cs typeface="Calibri" panose="020F0502020204030204" pitchFamily="34" charset="0"/>
                        </a:rPr>
                        <a:t>werden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typische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Fehlentscheidungen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bei</a:t>
                      </a:r>
                      <a:r>
                        <a:rPr lang="en-US" sz="1000" dirty="0">
                          <a:latin typeface="Open Sans" panose="020B0606030504020204"/>
                          <a:cs typeface="Calibri" panose="020F0502020204030204" pitchFamily="34" charset="0"/>
                        </a:rPr>
                        <a:t> der </a:t>
                      </a:r>
                      <a:r>
                        <a:rPr lang="en-US" sz="1000" dirty="0" err="1">
                          <a:latin typeface="Open Sans" panose="020B0606030504020204"/>
                          <a:cs typeface="Calibri" panose="020F0502020204030204" pitchFamily="34" charset="0"/>
                        </a:rPr>
                        <a:t>Krisenreaktion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beleuchtet</a:t>
                      </a:r>
                      <a:r>
                        <a:rPr lang="en-US" sz="1000" dirty="0">
                          <a:latin typeface="Open Sans" panose="020B0606030504020204"/>
                          <a:cs typeface="Calibri" panose="020F0502020204030204" pitchFamily="34" charset="0"/>
                        </a:rPr>
                        <a:t> und alternative </a:t>
                      </a:r>
                      <a:r>
                        <a:rPr lang="en-US" sz="1000" dirty="0" err="1">
                          <a:latin typeface="Open Sans" panose="020B0606030504020204"/>
                          <a:cs typeface="Calibri" panose="020F0502020204030204" pitchFamily="34" charset="0"/>
                        </a:rPr>
                        <a:t>Verhaltensweisen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vorgestellt</a:t>
                      </a:r>
                      <a:r>
                        <a:rPr lang="en-US" sz="1000" dirty="0">
                          <a:latin typeface="Open Sans" panose="020B0606030504020204"/>
                          <a:cs typeface="Calibri" panose="020F0502020204030204" pitchFamily="34" charset="0"/>
                        </a:rPr>
                        <a:t>.</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801450"/>
                  </a:ext>
                </a:extLst>
              </a:tr>
              <a:tr h="1582876">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Lernziele</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Einschätzen</a:t>
                      </a:r>
                      <a:r>
                        <a:rPr lang="en-US" sz="1000" dirty="0">
                          <a:effectLst/>
                          <a:latin typeface="Open Sans" panose="020B0606030504020204"/>
                          <a:cs typeface="Calibri" panose="020F0502020204030204" pitchFamily="34" charset="0"/>
                        </a:rPr>
                        <a:t> der </a:t>
                      </a:r>
                      <a:r>
                        <a:rPr lang="en-US" sz="1000" dirty="0" err="1">
                          <a:effectLst/>
                          <a:latin typeface="Open Sans" panose="020B0606030504020204"/>
                          <a:cs typeface="Calibri" panose="020F0502020204030204" pitchFamily="34" charset="0"/>
                        </a:rPr>
                        <a:t>Fähigkeiten</a:t>
                      </a:r>
                      <a:r>
                        <a:rPr lang="en-US" sz="1000" dirty="0">
                          <a:effectLst/>
                          <a:latin typeface="Open Sans" panose="020B0606030504020204"/>
                          <a:cs typeface="Calibri" panose="020F0502020204030204" pitchFamily="34" charset="0"/>
                        </a:rPr>
                        <a:t>, Kultur, der </a:t>
                      </a:r>
                      <a:r>
                        <a:rPr lang="en-US" sz="1000" dirty="0" err="1">
                          <a:effectLst/>
                          <a:latin typeface="Open Sans" panose="020B0606030504020204"/>
                          <a:cs typeface="Calibri" panose="020F0502020204030204" pitchFamily="34" charset="0"/>
                        </a:rPr>
                        <a:t>Offenheit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gegenüber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Innovationen</a:t>
                      </a:r>
                      <a:r>
                        <a:rPr lang="en-US" sz="1000" dirty="0">
                          <a:effectLst/>
                          <a:latin typeface="Open Sans" panose="020B0606030504020204"/>
                          <a:cs typeface="Calibri" panose="020F0502020204030204" pitchFamily="34" charset="0"/>
                        </a:rPr>
                        <a:t> des </a:t>
                      </a:r>
                      <a:r>
                        <a:rPr lang="en-US" sz="1000" dirty="0" err="1">
                          <a:effectLst/>
                          <a:latin typeface="Open Sans" panose="020B0606030504020204"/>
                          <a:cs typeface="Calibri" panose="020F0502020204030204" pitchFamily="34" charset="0"/>
                        </a:rPr>
                        <a:t>Führungspersonals</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Untersuchung der Auswirkungen einer Produktverkaufskrise, die zu einem plötzlichen Nachfragerückgang bis zum Verlust führt</a:t>
                      </a: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Verstehen der Dynamik des Kundenstamms, der Abhängigkeiten und der Beziehungen</a:t>
                      </a: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Erkennen und Verstehen der Rolle und Funktion von Datensystemen und Instrumenten der internen und externen Analyse innerhalb des Unternehmens</a:t>
                      </a: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ein Verständnis für die </a:t>
                      </a:r>
                      <a:r>
                        <a:rPr lang="en-US" sz="1000" dirty="0" err="1">
                          <a:effectLst/>
                          <a:latin typeface="Open Sans" panose="020B0606030504020204"/>
                          <a:cs typeface="Calibri" panose="020F0502020204030204" pitchFamily="34" charset="0"/>
                        </a:rPr>
                        <a:t>Ertragslage</a:t>
                      </a:r>
                      <a:r>
                        <a:rPr lang="en-US" sz="1000" dirty="0">
                          <a:effectLst/>
                          <a:latin typeface="Open Sans" panose="020B0606030504020204"/>
                          <a:cs typeface="Calibri" panose="020F0502020204030204" pitchFamily="34" charset="0"/>
                        </a:rPr>
                        <a:t> (die Gewinne eines Unternehmens) und die </a:t>
                      </a:r>
                      <a:r>
                        <a:rPr lang="en-US" sz="1000" dirty="0" err="1">
                          <a:effectLst/>
                          <a:latin typeface="Open Sans" panose="020B0606030504020204"/>
                          <a:cs typeface="Calibri" panose="020F0502020204030204" pitchFamily="34" charset="0"/>
                        </a:rPr>
                        <a:t>Liquiditätskrise</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entwickeln</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Erforschung der Hauptursachen einer Betriebskrise</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Erkennen </a:t>
                      </a:r>
                      <a:r>
                        <a:rPr lang="en-US" sz="1000" dirty="0">
                          <a:effectLst/>
                          <a:latin typeface="Open Sans" panose="020B0606030504020204"/>
                          <a:cs typeface="Calibri" panose="020F0502020204030204" pitchFamily="34" charset="0"/>
                        </a:rPr>
                        <a:t>und Beheben von technologischen Defiziten in Bezug auf fehlende Fähigkeiten und Ressourcen </a:t>
                      </a: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Verständnis der Dynamik von </a:t>
                      </a:r>
                      <a:r>
                        <a:rPr lang="en-US" sz="1000" dirty="0" err="1">
                          <a:effectLst/>
                          <a:latin typeface="Open Sans" panose="020B0606030504020204"/>
                          <a:cs typeface="Calibri" panose="020F0502020204030204" pitchFamily="34" charset="0"/>
                        </a:rPr>
                        <a:t>organisatorischen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personellen</a:t>
                      </a:r>
                      <a:r>
                        <a:rPr lang="en-US" sz="1000" dirty="0">
                          <a:effectLst/>
                          <a:latin typeface="Open Sans" panose="020B0606030504020204"/>
                          <a:cs typeface="Calibri" panose="020F0502020204030204" pitchFamily="34" charset="0"/>
                        </a:rPr>
                        <a:t> Krisen (menschliches Versagen und Fehlverhalten oder vorsätzliche, von Menschen verursachte Ereignisse, die die Stabilität des KMU gefährden)</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13708"/>
                  </a:ext>
                </a:extLst>
              </a:tr>
              <a:tr h="1722947">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Behandelte Themen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Interne Faktoren und Risikomanagement </a:t>
                      </a:r>
                      <a:endParaRPr lang="bs-Latn-BA" sz="1000" dirty="0">
                        <a:latin typeface="Calibri" panose="020F0502020204030204" pitchFamily="34" charset="0"/>
                        <a:cs typeface="Calibri" panose="020F0502020204030204" pitchFamily="34" charset="0"/>
                      </a:endParaRP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Risikomanagement - Managementfähigkeiten und -kultur, Offenheit für Innovationen</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Produktabsatzkrise, plötzlicher Nachfragerückgang, der zu Verlusten führt</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Kundenstamm, Abhängigkeiten und Beziehungen</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Verständnis der Rolle und Funktion von Datensystemen und Instrumenten der internen und externen Analyse</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Ertragslage (Endresultat oder Gewinn eines Unternehmens) und Liquiditätskrise</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Operative Krise</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Open Sans" panose="020B0606030504020204"/>
                          <a:cs typeface="Calibri" panose="020F0502020204030204" pitchFamily="34" charset="0"/>
                        </a:rPr>
                        <a:t>Technologische Defizite - Mangel an Fähigkeiten und Ressourcen </a:t>
                      </a:r>
                    </a:p>
                    <a:p>
                      <a:pPr marL="171450" marR="0" lvl="0" indent="-17145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err="1">
                          <a:latin typeface="Open Sans" panose="020B0606030504020204"/>
                          <a:cs typeface="Calibri" panose="020F0502020204030204" pitchFamily="34" charset="0"/>
                        </a:rPr>
                        <a:t>Organisations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Personalkrisen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menschliches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Versagen</a:t>
                      </a:r>
                      <a:r>
                        <a:rPr lang="en-US" sz="1000" dirty="0">
                          <a:latin typeface="Open Sans" panose="020B0606030504020204"/>
                          <a:cs typeface="Calibri" panose="020F0502020204030204" pitchFamily="34" charset="0"/>
                        </a:rPr>
                        <a:t> und </a:t>
                      </a:r>
                      <a:r>
                        <a:rPr lang="en-US" sz="1000" dirty="0" err="1">
                          <a:latin typeface="Open Sans" panose="020B0606030504020204"/>
                          <a:cs typeface="Calibri" panose="020F0502020204030204" pitchFamily="34" charset="0"/>
                        </a:rPr>
                        <a:t>Fehlverhalten</a:t>
                      </a:r>
                      <a:r>
                        <a:rPr lang="en-US" sz="1000" dirty="0">
                          <a:latin typeface="Open Sans" panose="020B0606030504020204"/>
                          <a:cs typeface="Calibri" panose="020F0502020204030204" pitchFamily="34" charset="0"/>
                        </a:rPr>
                        <a:t> oder vorsätzliche, von Menschen verursachte Ereignisse)</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724937"/>
                  </a:ext>
                </a:extLst>
              </a:tr>
              <a:tr h="83125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Fallstudien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LEGO</a:t>
                      </a:r>
                      <a:r>
                        <a:rPr lang="bs-Latn-BA" sz="1000" dirty="0">
                          <a:solidFill>
                            <a:schemeClr val="tx1"/>
                          </a:solidFill>
                          <a:latin typeface="Calibri" panose="020F0502020204030204" pitchFamily="34" charset="0"/>
                          <a:cs typeface="Calibri" panose="020F0502020204030204" pitchFamily="34" charset="0"/>
                        </a:rPr>
                        <a:t>, </a:t>
                      </a:r>
                      <a:r>
                        <a:rPr lang="bs-Latn-BA" sz="10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Dänemark</a:t>
                      </a:r>
                      <a:endParaRPr lang="bs-Latn-BA"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Flame GmbH, Deutschland</a:t>
                      </a:r>
                    </a:p>
                    <a:p>
                      <a:pPr marL="285750" indent="-2857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Umgang mit Personalkrisen - Beispiel Google</a:t>
                      </a:r>
                    </a:p>
                    <a:p>
                      <a:pPr marL="285750" indent="-285750">
                        <a:lnSpc>
                          <a:spcPct val="100000"/>
                        </a:lnSpc>
                        <a:buClrTx/>
                        <a:buFont typeface="Arial" panose="020B0604020202020204" pitchFamily="34" charset="0"/>
                        <a:buChar char="•"/>
                      </a:pPr>
                      <a:r>
                        <a:rPr lang="en-US" sz="1000" dirty="0" err="1">
                          <a:solidFill>
                            <a:schemeClr val="tx1"/>
                          </a:solidFill>
                          <a:latin typeface="Open Sans" panose="020B0606030504020204"/>
                          <a:cs typeface="Calibri" panose="020F0502020204030204" pitchFamily="34" charset="0"/>
                        </a:rPr>
                        <a:t>Organisatorische </a:t>
                      </a:r>
                      <a:r>
                        <a:rPr lang="en-US" sz="1000" dirty="0">
                          <a:solidFill>
                            <a:schemeClr val="tx1"/>
                          </a:solidFill>
                          <a:latin typeface="Open Sans" panose="020B0606030504020204"/>
                          <a:cs typeface="Calibri" panose="020F0502020204030204" pitchFamily="34" charset="0"/>
                        </a:rPr>
                        <a:t>Krise - Beispiel Wells Fargo</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137772"/>
                  </a:ext>
                </a:extLst>
              </a:tr>
              <a:tr h="438665">
                <a:tc>
                  <a:txBody>
                    <a:bodyPr/>
                    <a:lstStyle/>
                    <a:p>
                      <a:pPr>
                        <a:lnSpc>
                          <a:spcPct val="100000"/>
                        </a:lnSpc>
                        <a:spcAft>
                          <a:spcPts val="800"/>
                        </a:spcAft>
                      </a:pPr>
                      <a:r>
                        <a:rPr lang="en-US" sz="1000" b="1" dirty="0" err="1">
                          <a:effectLst/>
                          <a:latin typeface="Open Sans" panose="020B0606030504020204"/>
                          <a:cs typeface="Calibri" panose="020F0502020204030204" pitchFamily="34" charset="0"/>
                        </a:rPr>
                        <a:t>Empfohlene</a:t>
                      </a:r>
                      <a:r>
                        <a:rPr lang="en-US" sz="1000" b="1" dirty="0">
                          <a:effectLst/>
                          <a:latin typeface="Open Sans" panose="020B0606030504020204"/>
                          <a:cs typeface="Calibri" panose="020F0502020204030204" pitchFamily="34" charset="0"/>
                        </a:rPr>
                        <a:t> </a:t>
                      </a:r>
                      <a:r>
                        <a:rPr lang="en-US" sz="1000" b="1" dirty="0" err="1">
                          <a:effectLst/>
                          <a:latin typeface="Open Sans" panose="020B0606030504020204"/>
                          <a:cs typeface="Calibri" panose="020F0502020204030204" pitchFamily="34" charset="0"/>
                        </a:rPr>
                        <a:t>Übungen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000" dirty="0">
                          <a:latin typeface="Open Sans" panose="020B0606030504020204"/>
                          <a:cs typeface="Calibri" panose="020F0502020204030204" pitchFamily="34" charset="0"/>
                        </a:rPr>
                        <a:t>Folie 13 - SWOT-Analyse</a:t>
                      </a:r>
                    </a:p>
                    <a:p>
                      <a:pPr>
                        <a:lnSpc>
                          <a:spcPct val="100000"/>
                        </a:lnSpc>
                      </a:pPr>
                      <a:r>
                        <a:rPr lang="en-US" sz="1000" dirty="0">
                          <a:latin typeface="Open Sans" panose="020B0606030504020204"/>
                          <a:cs typeface="Calibri" panose="020F0502020204030204" pitchFamily="34" charset="0"/>
                        </a:rPr>
                        <a:t>Folie 18 - Brainstorming von Risikobereichen - ÜBUNG </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82787"/>
                  </a:ext>
                </a:extLst>
              </a:tr>
            </a:tbl>
          </a:graphicData>
        </a:graphic>
      </p:graphicFrame>
      <p:pic>
        <p:nvPicPr>
          <p:cNvPr id="4" name="Picture 3">
            <a:extLst>
              <a:ext uri="{FF2B5EF4-FFF2-40B4-BE49-F238E27FC236}">
                <a16:creationId xmlns:a16="http://schemas.microsoft.com/office/drawing/2014/main" id="{3F7EBCCE-861C-EC2B-9265-7707DB1AD957}"/>
              </a:ext>
            </a:extLst>
          </p:cNvPr>
          <p:cNvPicPr>
            <a:picLocks noChangeAspect="1"/>
          </p:cNvPicPr>
          <p:nvPr/>
        </p:nvPicPr>
        <p:blipFill>
          <a:blip r:embed="rId2"/>
          <a:stretch>
            <a:fillRect/>
          </a:stretch>
        </p:blipFill>
        <p:spPr>
          <a:xfrm>
            <a:off x="5111642" y="641879"/>
            <a:ext cx="2128603" cy="1172712"/>
          </a:xfrm>
          <a:prstGeom prst="rect">
            <a:avLst/>
          </a:prstGeom>
        </p:spPr>
      </p:pic>
      <p:sp>
        <p:nvSpPr>
          <p:cNvPr id="8" name="Rezervirano mjesto teksta 2">
            <a:extLst>
              <a:ext uri="{FF2B5EF4-FFF2-40B4-BE49-F238E27FC236}">
                <a16:creationId xmlns:a16="http://schemas.microsoft.com/office/drawing/2014/main" id="{723C2111-C232-829C-FBE5-88AA2EF669BB}"/>
              </a:ext>
            </a:extLst>
          </p:cNvPr>
          <p:cNvSpPr txBox="1">
            <a:spLocks/>
          </p:cNvSpPr>
          <p:nvPr/>
        </p:nvSpPr>
        <p:spPr>
          <a:xfrm>
            <a:off x="419126" y="641879"/>
            <a:ext cx="5321409" cy="743603"/>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err="1"/>
              <a:t>Überblick</a:t>
            </a:r>
            <a:r>
              <a:rPr lang="en-IE" dirty="0"/>
              <a:t> Modul 3 </a:t>
            </a:r>
          </a:p>
          <a:p>
            <a:endParaRPr lang="hr-HR" dirty="0"/>
          </a:p>
        </p:txBody>
      </p:sp>
    </p:spTree>
    <p:extLst>
      <p:ext uri="{BB962C8B-B14F-4D97-AF65-F5344CB8AC3E}">
        <p14:creationId xmlns:p14="http://schemas.microsoft.com/office/powerpoint/2010/main" val="75546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4"/>
          <p:cNvSpPr>
            <a:spLocks noGrp="1"/>
          </p:cNvSpPr>
          <p:nvPr>
            <p:ph type="sldNum" sz="quarter" idx="4"/>
          </p:nvPr>
        </p:nvSpPr>
        <p:spPr/>
        <p:txBody>
          <a:bodyPr/>
          <a:lstStyle/>
          <a:p>
            <a:fld id="{CB2079F2-58AF-ED44-82D7-E04B2F6FD686}" type="slidenum">
              <a:rPr lang="en-US" smtClean="0"/>
              <a:t>12</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505847692"/>
              </p:ext>
            </p:extLst>
          </p:nvPr>
        </p:nvGraphicFramePr>
        <p:xfrm>
          <a:off x="524656" y="1761745"/>
          <a:ext cx="6565692" cy="3527438"/>
        </p:xfrm>
        <a:graphic>
          <a:graphicData uri="http://schemas.openxmlformats.org/drawingml/2006/table">
            <a:tbl>
              <a:tblPr firstRow="1" bandRow="1">
                <a:tableStyleId>{2D5ABB26-0587-4C30-8999-92F81FD0307C}</a:tableStyleId>
              </a:tblPr>
              <a:tblGrid>
                <a:gridCol w="982429">
                  <a:extLst>
                    <a:ext uri="{9D8B030D-6E8A-4147-A177-3AD203B41FA5}">
                      <a16:colId xmlns:a16="http://schemas.microsoft.com/office/drawing/2014/main" val="2980202126"/>
                    </a:ext>
                  </a:extLst>
                </a:gridCol>
                <a:gridCol w="5583263">
                  <a:extLst>
                    <a:ext uri="{9D8B030D-6E8A-4147-A177-3AD203B41FA5}">
                      <a16:colId xmlns:a16="http://schemas.microsoft.com/office/drawing/2014/main" val="3496640263"/>
                    </a:ext>
                  </a:extLst>
                </a:gridCol>
              </a:tblGrid>
              <a:tr h="268226">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a:t>
                      </a:r>
                      <a:r>
                        <a:rPr lang="bs-Latn-BA" sz="1200" b="1" dirty="0">
                          <a:solidFill>
                            <a:schemeClr val="bg1"/>
                          </a:solidFill>
                          <a:latin typeface="Open Sans" panose="020B0606030504020204"/>
                          <a:cs typeface="Calibri" panose="020F0502020204030204" pitchFamily="34" charset="0"/>
                        </a:rPr>
                        <a:t>3</a:t>
                      </a:r>
                      <a:endParaRPr lang="en-IE" sz="1200" b="1" dirty="0">
                        <a:solidFill>
                          <a:schemeClr val="bg1"/>
                        </a:solidFill>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en-US" sz="1200" b="1" dirty="0">
                          <a:solidFill>
                            <a:schemeClr val="bg1"/>
                          </a:solidFill>
                          <a:latin typeface="Open Sans" panose="020B0606030504020204"/>
                          <a:cs typeface="Calibri" panose="020F0502020204030204" pitchFamily="34" charset="0"/>
                          <a:sym typeface="OpenSans-Bold"/>
                        </a:rPr>
                        <a:t>EINE KRISE, DIE AUF INTERNE FAKTOREN ZURÜCKZUFÜHREN IST</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320055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Weitere Ressourcen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 importance of culture in crisis</a:t>
                      </a:r>
                      <a:endParaRPr lang="bs-Latn-BA"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Internal Factors that May Affect the Business Organization</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 importance of culture in crisis</a:t>
                      </a:r>
                      <a:endParaRPr lang="en-US"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LEADERSHIP DURING A CRISIS: Leadership, Engagement and Culture</a:t>
                      </a:r>
                      <a:endParaRPr lang="bs-Latn-BA"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u="sng" dirty="0">
                          <a:solidFill>
                            <a:srgbClr val="B41F7A"/>
                          </a:solidFill>
                          <a:effectLst/>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Product Planning in a Post-COVID-19 World: The Product Strategy Survival Toolkit</a:t>
                      </a:r>
                      <a:r>
                        <a:rPr lang="en-GB" sz="1000" dirty="0">
                          <a:solidFill>
                            <a:srgbClr val="B41F7A"/>
                          </a:solidFill>
                          <a:effectLst/>
                          <a:latin typeface="Open Sans" panose="020B0606030504020204" pitchFamily="34" charset="0"/>
                          <a:ea typeface="Open Sans" panose="020B0606030504020204" pitchFamily="34" charset="0"/>
                          <a:cs typeface="Open Sans" panose="020B0606030504020204" pitchFamily="34" charset="0"/>
                        </a:rPr>
                        <a:t>.</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How To Become a Peak Product Manager</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LEGO is an amazing business turnaround story</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Receivable Management: Meaning, Objectives, Importance</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Outsourcing - The practice of getting certain job functions done outside a company</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Sale and leaseback definition</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Capital Reserve</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MEZZANINE CAPITAL: THE BASICS</a:t>
                      </a:r>
                      <a:endParaRPr lang="de-DE"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3">
                            <a:extLst>
                              <a:ext uri="{A12FA001-AC4F-418D-AE19-62706E023703}">
                                <ahyp:hlinkClr xmlns:ahyp="http://schemas.microsoft.com/office/drawing/2018/hyperlinkcolor" val="tx"/>
                              </a:ext>
                            </a:extLst>
                          </a:hlinkClick>
                        </a:rPr>
                        <a:t>Interest Rates Explained: Nominal, Real, Effective</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4">
                            <a:extLst>
                              <a:ext uri="{A12FA001-AC4F-418D-AE19-62706E023703}">
                                <ahyp:hlinkClr xmlns:ahyp="http://schemas.microsoft.com/office/drawing/2018/hyperlinkcolor" val="tx"/>
                              </a:ext>
                            </a:extLst>
                          </a:hlinkClick>
                        </a:rPr>
                        <a:t>Operational Resilience Guide</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000" u="sng" dirty="0">
                          <a:solidFill>
                            <a:srgbClr val="B41F7A"/>
                          </a:solidFill>
                          <a:effectLst/>
                          <a:latin typeface="Open Sans" panose="020B0606030504020204" pitchFamily="34" charset="0"/>
                          <a:ea typeface="Open Sans" panose="020B0606030504020204" pitchFamily="34" charset="0"/>
                          <a:cs typeface="Open Sans" panose="020B0606030504020204" pitchFamily="34" charset="0"/>
                          <a:hlinkClick r:id="rId15">
                            <a:extLst>
                              <a:ext uri="{A12FA001-AC4F-418D-AE19-62706E023703}">
                                <ahyp:hlinkClr xmlns:ahyp="http://schemas.microsoft.com/office/drawing/2018/hyperlinkcolor" val="tx"/>
                              </a:ext>
                            </a:extLst>
                          </a:hlinkClick>
                        </a:rPr>
                        <a:t>Operational Risks</a:t>
                      </a:r>
                      <a:endParaRPr lang="bs-Latn-BA" sz="1000" dirty="0">
                        <a:solidFill>
                          <a:srgbClr val="B41F7A"/>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6">
                            <a:extLst>
                              <a:ext uri="{A12FA001-AC4F-418D-AE19-62706E023703}">
                                <ahyp:hlinkClr xmlns:ahyp="http://schemas.microsoft.com/office/drawing/2018/hyperlinkcolor" val="tx"/>
                              </a:ext>
                            </a:extLst>
                          </a:hlinkClick>
                        </a:rPr>
                        <a:t>4 Common Tech Failures For SMEs In 2022</a:t>
                      </a:r>
                      <a:endParaRPr lang="en-US"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7">
                            <a:extLst>
                              <a:ext uri="{A12FA001-AC4F-418D-AE19-62706E023703}">
                                <ahyp:hlinkClr xmlns:ahyp="http://schemas.microsoft.com/office/drawing/2018/hyperlinkcolor" val="tx"/>
                              </a:ext>
                            </a:extLst>
                          </a:hlinkClick>
                        </a:rPr>
                        <a:t>10 Social Media Fails to Avoid in 2021</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8">
                            <a:extLst>
                              <a:ext uri="{A12FA001-AC4F-418D-AE19-62706E023703}">
                                <ahyp:hlinkClr xmlns:ahyp="http://schemas.microsoft.com/office/drawing/2018/hyperlinkcolor" val="tx"/>
                              </a:ext>
                            </a:extLst>
                          </a:hlinkClick>
                        </a:rPr>
                        <a:t>IT Maintenance: Taking the right approach for maintaining</a:t>
                      </a:r>
                      <a:endParaRPr lang="en-GB" sz="1000" dirty="0">
                        <a:solidFill>
                          <a:srgbClr val="B41F7A"/>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9">
                            <a:extLst>
                              <a:ext uri="{A12FA001-AC4F-418D-AE19-62706E023703}">
                                <ahyp:hlinkClr xmlns:ahyp="http://schemas.microsoft.com/office/drawing/2018/hyperlinkcolor" val="tx"/>
                              </a:ext>
                            </a:extLst>
                          </a:hlinkClick>
                        </a:rPr>
                        <a:t>Types of Crises: Definition, Types and Management Strategies</a:t>
                      </a:r>
                      <a:endParaRPr lang="en-US"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19">
                          <a:extLst>
                            <a:ext uri="{A12FA001-AC4F-418D-AE19-62706E023703}">
                              <ahyp:hlinkClr xmlns:ahyp="http://schemas.microsoft.com/office/drawing/2018/hyperlinkcolor" val="tx"/>
                            </a:ext>
                          </a:extLst>
                        </a:hlinkClick>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How to Avoid a Personnel Crisis When a Personnel Crisis Hits</a:t>
                      </a:r>
                      <a:endParaRPr lang="en-GB" sz="1000" dirty="0">
                        <a:solidFill>
                          <a:srgbClr val="B41F7A"/>
                        </a:solidFill>
                        <a:latin typeface="Open Sans" panose="020B0606030504020204" pitchFamily="34" charset="0"/>
                        <a:ea typeface="Open Sans" panose="020B0606030504020204" pitchFamily="34" charset="0"/>
                        <a:cs typeface="Open Sans" panose="020B060603050402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694532"/>
                  </a:ext>
                </a:extLst>
              </a:tr>
            </a:tbl>
          </a:graphicData>
        </a:graphic>
      </p:graphicFrame>
      <p:sp>
        <p:nvSpPr>
          <p:cNvPr id="7" name="Rezervirano mjesto teksta 2">
            <a:extLst>
              <a:ext uri="{FF2B5EF4-FFF2-40B4-BE49-F238E27FC236}">
                <a16:creationId xmlns:a16="http://schemas.microsoft.com/office/drawing/2014/main" id="{25801F7C-CEC8-84B1-F1AB-C7A2DCECB358}"/>
              </a:ext>
            </a:extLst>
          </p:cNvPr>
          <p:cNvSpPr txBox="1">
            <a:spLocks/>
          </p:cNvSpPr>
          <p:nvPr/>
        </p:nvSpPr>
        <p:spPr>
          <a:xfrm>
            <a:off x="395997" y="643386"/>
            <a:ext cx="5321409" cy="743603"/>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err="1"/>
              <a:t>Überblick</a:t>
            </a:r>
            <a:r>
              <a:rPr lang="en-IE" dirty="0"/>
              <a:t> Modul 3 </a:t>
            </a:r>
          </a:p>
          <a:p>
            <a:endParaRPr lang="hr-HR" dirty="0"/>
          </a:p>
        </p:txBody>
      </p:sp>
    </p:spTree>
    <p:extLst>
      <p:ext uri="{BB962C8B-B14F-4D97-AF65-F5344CB8AC3E}">
        <p14:creationId xmlns:p14="http://schemas.microsoft.com/office/powerpoint/2010/main" val="1712496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4"/>
          <p:cNvSpPr>
            <a:spLocks noGrp="1"/>
          </p:cNvSpPr>
          <p:nvPr>
            <p:ph type="sldNum" sz="quarter" idx="4"/>
          </p:nvPr>
        </p:nvSpPr>
        <p:spPr/>
        <p:txBody>
          <a:bodyPr/>
          <a:lstStyle/>
          <a:p>
            <a:fld id="{CB2079F2-58AF-ED44-82D7-E04B2F6FD686}" type="slidenum">
              <a:rPr lang="en-US" smtClean="0"/>
              <a:t>13</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4072560397"/>
              </p:ext>
            </p:extLst>
          </p:nvPr>
        </p:nvGraphicFramePr>
        <p:xfrm>
          <a:off x="261258" y="1386989"/>
          <a:ext cx="6973932" cy="8392560"/>
        </p:xfrm>
        <a:graphic>
          <a:graphicData uri="http://schemas.openxmlformats.org/drawingml/2006/table">
            <a:tbl>
              <a:tblPr firstRow="1" bandRow="1">
                <a:tableStyleId>{2D5ABB26-0587-4C30-8999-92F81FD0307C}</a:tableStyleId>
              </a:tblPr>
              <a:tblGrid>
                <a:gridCol w="1192157">
                  <a:extLst>
                    <a:ext uri="{9D8B030D-6E8A-4147-A177-3AD203B41FA5}">
                      <a16:colId xmlns:a16="http://schemas.microsoft.com/office/drawing/2014/main" val="2980202126"/>
                    </a:ext>
                  </a:extLst>
                </a:gridCol>
                <a:gridCol w="5781775">
                  <a:extLst>
                    <a:ext uri="{9D8B030D-6E8A-4147-A177-3AD203B41FA5}">
                      <a16:colId xmlns:a16="http://schemas.microsoft.com/office/drawing/2014/main" val="3496640263"/>
                    </a:ext>
                  </a:extLst>
                </a:gridCol>
              </a:tblGrid>
              <a:tr h="268226">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a:t>
                      </a:r>
                      <a:r>
                        <a:rPr lang="bs-Latn-BA" sz="1200" b="1" dirty="0">
                          <a:solidFill>
                            <a:schemeClr val="bg1"/>
                          </a:solidFill>
                          <a:latin typeface="Open Sans" panose="020B0606030504020204"/>
                          <a:cs typeface="Calibri" panose="020F0502020204030204" pitchFamily="34" charset="0"/>
                        </a:rPr>
                        <a:t>4</a:t>
                      </a:r>
                      <a:endParaRPr lang="en-IE" sz="1200" b="1" dirty="0">
                        <a:solidFill>
                          <a:schemeClr val="bg1"/>
                        </a:solidFill>
                        <a:latin typeface="Open Sans" panose="020B0606030504020204"/>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en-US" sz="1200" b="1" dirty="0">
                          <a:solidFill>
                            <a:schemeClr val="bg1"/>
                          </a:solidFill>
                          <a:latin typeface="Open Sans" panose="020B0606030504020204"/>
                          <a:cs typeface="Calibri" panose="020F0502020204030204" pitchFamily="34" charset="0"/>
                          <a:sym typeface="OpenSans-Bold"/>
                        </a:rPr>
                        <a:t>FÜHRUNGSKULTUR, STAKEHOLDER-MANAGEMENT UND KOMMUNIKATION</a:t>
                      </a: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609451">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Übersicht</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r>
                        <a:rPr lang="en-US" sz="1000" dirty="0">
                          <a:latin typeface="Open Sans" panose="020B0606030504020204"/>
                          <a:cs typeface="Calibri" panose="020F0502020204030204" pitchFamily="34" charset="0"/>
                        </a:rPr>
                        <a:t>Dieses Modul vermittelt Ihnen ein umfassendes Verständnis der Schlüsselkompetenzen moderner Führungskräfte in einer sich schnell verändernden Welt und ein Verständnis der </a:t>
                      </a:r>
                      <a:r>
                        <a:rPr lang="en-US" sz="1000" dirty="0" err="1">
                          <a:latin typeface="Open Sans" panose="020B0606030504020204"/>
                          <a:cs typeface="Calibri" panose="020F0502020204030204" pitchFamily="34" charset="0"/>
                        </a:rPr>
                        <a:t>essentiellen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Faktoren</a:t>
                      </a:r>
                      <a:r>
                        <a:rPr lang="en-US" sz="1000" dirty="0">
                          <a:latin typeface="Open Sans" panose="020B0606030504020204"/>
                          <a:cs typeface="Calibri" panose="020F0502020204030204" pitchFamily="34" charset="0"/>
                        </a:rPr>
                        <a:t> Führung, Stakeholder-Management und Kommunikation im Kontext einer Unternehmenskrise.</a:t>
                      </a: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801450"/>
                  </a:ext>
                </a:extLst>
              </a:tr>
              <a:tr h="97536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Lernziele</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Vermittlung</a:t>
                      </a:r>
                      <a:r>
                        <a:rPr lang="en-US" sz="1000" dirty="0">
                          <a:effectLst/>
                          <a:latin typeface="Open Sans" panose="020B0606030504020204"/>
                          <a:cs typeface="Calibri" panose="020F0502020204030204" pitchFamily="34" charset="0"/>
                        </a:rPr>
                        <a:t> von </a:t>
                      </a:r>
                      <a:r>
                        <a:rPr lang="en-US" sz="1000" dirty="0" err="1">
                          <a:effectLst/>
                          <a:latin typeface="Open Sans" panose="020B0606030504020204"/>
                          <a:cs typeface="Calibri" panose="020F0502020204030204" pitchFamily="34" charset="0"/>
                        </a:rPr>
                        <a:t>Führungsqualitäten</a:t>
                      </a:r>
                      <a:r>
                        <a:rPr lang="en-US" sz="1000" dirty="0">
                          <a:effectLst/>
                          <a:latin typeface="Open Sans" panose="020B0606030504020204"/>
                          <a:cs typeface="Calibri" panose="020F0502020204030204" pitchFamily="34" charset="0"/>
                        </a:rPr>
                        <a:t>, die für das Krisenmanagement entscheidend sind</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Benötigte</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Kompetenzen</a:t>
                      </a:r>
                      <a:r>
                        <a:rPr lang="en-US" sz="1000" dirty="0">
                          <a:effectLst/>
                          <a:latin typeface="Open Sans" panose="020B0606030504020204"/>
                          <a:cs typeface="Calibri" panose="020F0502020204030204" pitchFamily="34" charset="0"/>
                        </a:rPr>
                        <a:t>, um in </a:t>
                      </a:r>
                      <a:r>
                        <a:rPr lang="en-US" sz="1000" dirty="0" err="1">
                          <a:effectLst/>
                          <a:latin typeface="Open Sans" panose="020B0606030504020204"/>
                          <a:cs typeface="Calibri" panose="020F0502020204030204" pitchFamily="34" charset="0"/>
                        </a:rPr>
                        <a:t>allen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Phasen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einer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Krise</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gewappnet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zu</a:t>
                      </a:r>
                      <a:r>
                        <a:rPr lang="en-US" sz="1000" dirty="0">
                          <a:effectLst/>
                          <a:latin typeface="Open Sans" panose="020B0606030504020204"/>
                          <a:cs typeface="Calibri" panose="020F0502020204030204" pitchFamily="34" charset="0"/>
                        </a:rPr>
                        <a:t> sein</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Vertiefung</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zu</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adaptiver</a:t>
                      </a:r>
                      <a:r>
                        <a:rPr lang="en-US" sz="1000" dirty="0">
                          <a:effectLst/>
                          <a:latin typeface="Open Sans" panose="020B0606030504020204"/>
                          <a:cs typeface="Calibri" panose="020F0502020204030204" pitchFamily="34" charset="0"/>
                        </a:rPr>
                        <a:t> Führung</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Lernen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Stakeholder:innen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zu</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analysieren</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Verstehen der Kommunikation der Sorgfaltspflicht und </a:t>
                      </a:r>
                      <a:r>
                        <a:rPr lang="en-US" sz="1000" dirty="0" err="1">
                          <a:effectLst/>
                          <a:latin typeface="Open Sans" panose="020B0606030504020204"/>
                          <a:cs typeface="Calibri" panose="020F0502020204030204" pitchFamily="34" charset="0"/>
                        </a:rPr>
                        <a:t>wie</a:t>
                      </a:r>
                      <a:r>
                        <a:rPr lang="en-US" sz="1000" dirty="0">
                          <a:effectLst/>
                          <a:latin typeface="Open Sans" panose="020B0606030504020204"/>
                          <a:cs typeface="Calibri" panose="020F0502020204030204" pitchFamily="34" charset="0"/>
                        </a:rPr>
                        <a:t> das </a:t>
                      </a:r>
                      <a:r>
                        <a:rPr lang="en-US" sz="1000" dirty="0" err="1">
                          <a:effectLst/>
                          <a:latin typeface="Open Sans" panose="020B0606030504020204"/>
                          <a:cs typeface="Calibri" panose="020F0502020204030204" pitchFamily="34" charset="0"/>
                        </a:rPr>
                        <a:t>Erzählte</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kontrolliert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werden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kann</a:t>
                      </a:r>
                      <a:endParaRPr lang="en-US" sz="1000" dirty="0">
                        <a:effectLst/>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13708"/>
                  </a:ext>
                </a:extLst>
              </a:tr>
              <a:tr h="93726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Behandelte Themen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Führungskultur</a:t>
                      </a:r>
                      <a:endParaRPr lang="bs-Latn-BA"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Stakeholder-Management</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Kommunikation</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Kundenstamm, Abhängigkeiten und Beziehungen</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Verständnis für die Rolle und Funktion von Datensystemen und Instrumenten der internen und externen Analyse</a:t>
                      </a:r>
                    </a:p>
                    <a:p>
                      <a:pPr marL="171450" indent="-171450">
                        <a:lnSpc>
                          <a:spcPct val="100000"/>
                        </a:lnSpc>
                        <a:buFont typeface="Arial" panose="020B0604020202020204" pitchFamily="34" charset="0"/>
                        <a:buChar char="•"/>
                      </a:pPr>
                      <a:endParaRPr lang="en-US" sz="1000" dirty="0">
                        <a:latin typeface="Open Sans" panose="020B0606030504020204"/>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724937"/>
                  </a:ext>
                </a:extLst>
              </a:tr>
              <a:tr h="752794">
                <a:tc>
                  <a:txBody>
                    <a:bodyPr/>
                    <a:lstStyle/>
                    <a:p>
                      <a:pPr>
                        <a:lnSpc>
                          <a:spcPct val="100000"/>
                        </a:lnSpc>
                        <a:spcAft>
                          <a:spcPts val="800"/>
                        </a:spcAft>
                      </a:pPr>
                      <a:r>
                        <a:rPr lang="en-US" sz="1000" b="1" dirty="0" err="1">
                          <a:effectLst/>
                          <a:latin typeface="Open Sans" panose="020B0606030504020204"/>
                          <a:cs typeface="Calibri" panose="020F0502020204030204" pitchFamily="34" charset="0"/>
                        </a:rPr>
                        <a:t>Empfohlene</a:t>
                      </a:r>
                      <a:r>
                        <a:rPr lang="en-US" sz="1000" b="1" dirty="0">
                          <a:effectLst/>
                          <a:latin typeface="Open Sans" panose="020B0606030504020204"/>
                          <a:cs typeface="Calibri" panose="020F0502020204030204" pitchFamily="34" charset="0"/>
                        </a:rPr>
                        <a:t> </a:t>
                      </a:r>
                      <a:r>
                        <a:rPr lang="en-US" sz="1000" b="1" dirty="0" err="1">
                          <a:effectLst/>
                          <a:latin typeface="Open Sans" panose="020B0606030504020204"/>
                          <a:cs typeface="Calibri" panose="020F0502020204030204" pitchFamily="34" charset="0"/>
                        </a:rPr>
                        <a:t>Übungen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000" dirty="0">
                          <a:latin typeface="Open Sans" panose="020B0606030504020204"/>
                          <a:cs typeface="Calibri" panose="020F0502020204030204" pitchFamily="34" charset="0"/>
                        </a:rPr>
                        <a:t>Folie 39 - Identifizierung von </a:t>
                      </a:r>
                      <a:r>
                        <a:rPr lang="en-US" sz="1000" dirty="0" err="1">
                          <a:latin typeface="Open Sans" panose="020B0606030504020204"/>
                          <a:cs typeface="Calibri" panose="020F0502020204030204" pitchFamily="34" charset="0"/>
                        </a:rPr>
                        <a:t>Stakeholder:innen</a:t>
                      </a:r>
                      <a:endParaRPr lang="en-US" sz="1000" dirty="0">
                        <a:latin typeface="Open Sans" panose="020B0606030504020204"/>
                        <a:cs typeface="Calibri" panose="020F0502020204030204" pitchFamily="34" charset="0"/>
                      </a:endParaRPr>
                    </a:p>
                    <a:p>
                      <a:pPr>
                        <a:lnSpc>
                          <a:spcPct val="100000"/>
                        </a:lnSpc>
                      </a:pPr>
                      <a:r>
                        <a:rPr lang="en-US" sz="1000" dirty="0">
                          <a:latin typeface="Open Sans" panose="020B0606030504020204"/>
                          <a:cs typeface="Calibri" panose="020F0502020204030204" pitchFamily="34" charset="0"/>
                        </a:rPr>
                        <a:t>Folie 41 bis 44 - Stakeholder-Analyse</a:t>
                      </a:r>
                    </a:p>
                    <a:p>
                      <a:pPr>
                        <a:lnSpc>
                          <a:spcPct val="100000"/>
                        </a:lnSpc>
                      </a:pPr>
                      <a:r>
                        <a:rPr lang="en-US" sz="1000" dirty="0">
                          <a:latin typeface="Open Sans" panose="020B0606030504020204"/>
                          <a:cs typeface="Calibri" panose="020F0502020204030204" pitchFamily="34" charset="0"/>
                        </a:rPr>
                        <a:t>Folie 46 - Maßnahmen zum Stakeholder-Management und Aktionsplan</a:t>
                      </a:r>
                    </a:p>
                    <a:p>
                      <a:pPr>
                        <a:lnSpc>
                          <a:spcPct val="100000"/>
                        </a:lnSpc>
                      </a:pPr>
                      <a:r>
                        <a:rPr lang="en-US" sz="1000" dirty="0">
                          <a:latin typeface="Open Sans" panose="020B0606030504020204"/>
                          <a:cs typeface="Calibri" panose="020F0502020204030204" pitchFamily="34" charset="0"/>
                        </a:rPr>
                        <a:t>Folie 48 - Überwachung und Überprüfung durch Interessengruppen</a:t>
                      </a: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82787"/>
                  </a:ext>
                </a:extLst>
              </a:tr>
              <a:tr h="45502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Weitere Ressourcen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a:hlinkClick r:id="rId2">
                            <a:extLst>
                              <a:ext uri="{A12FA001-AC4F-418D-AE19-62706E023703}">
                                <ahyp:hlinkClr xmlns:ahyp="http://schemas.microsoft.com/office/drawing/2018/hyperlinkcolor" val="tx"/>
                              </a:ext>
                            </a:extLst>
                          </a:hlinkClick>
                        </a:rPr>
                        <a:t>10 Popular Myths About Leadership and How to Overcome Them (entrepreneur.com)</a:t>
                      </a:r>
                      <a:endParaRPr lang="en-GB" sz="1000" dirty="0">
                        <a:solidFill>
                          <a:srgbClr val="B41F7A"/>
                        </a:solidFill>
                        <a:latin typeface="Open Sans" panose="020B0606030504020204"/>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ea typeface="League Spartan" charset="0"/>
                          <a:cs typeface="Poppins" pitchFamily="2" charset="77"/>
                          <a:hlinkClick r:id="rId3">
                            <a:extLst>
                              <a:ext uri="{A12FA001-AC4F-418D-AE19-62706E023703}">
                                <ahyp:hlinkClr xmlns:ahyp="http://schemas.microsoft.com/office/drawing/2018/hyperlinkcolor" val="tx"/>
                              </a:ext>
                            </a:extLst>
                          </a:hlinkClick>
                        </a:rPr>
                        <a:t>TED Talks Playlist on Leadership</a:t>
                      </a:r>
                      <a:endParaRPr lang="en-US" sz="1000" dirty="0">
                        <a:solidFill>
                          <a:srgbClr val="B41F7A"/>
                        </a:solidFill>
                        <a:latin typeface="Open Sans" panose="020B0606030504020204"/>
                        <a:ea typeface="League Spartan" charset="0"/>
                        <a:cs typeface="Poppins" pitchFamily="2" charset="77"/>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hlinkClick r:id="rId4">
                            <a:extLst>
                              <a:ext uri="{A12FA001-AC4F-418D-AE19-62706E023703}">
                                <ahyp:hlinkClr xmlns:ahyp="http://schemas.microsoft.com/office/drawing/2018/hyperlinkcolor" val="tx"/>
                              </a:ext>
                            </a:extLst>
                          </a:hlinkClick>
                        </a:rPr>
                        <a:t>Dr. John Kotter’s take on The Key Differences Between Leading and Managing</a:t>
                      </a:r>
                      <a:endParaRPr lang="bs-Latn-BA" sz="1000" dirty="0">
                        <a:solidFill>
                          <a:srgbClr val="B41F7A"/>
                        </a:solidFill>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hlinkClick r:id="rId5">
                            <a:extLst>
                              <a:ext uri="{A12FA001-AC4F-418D-AE19-62706E023703}">
                                <ahyp:hlinkClr xmlns:ahyp="http://schemas.microsoft.com/office/drawing/2018/hyperlinkcolor" val="tx"/>
                              </a:ext>
                            </a:extLst>
                          </a:hlinkClick>
                        </a:rPr>
                        <a:t>Amy C. E . - How to Lead in a Crisis</a:t>
                      </a:r>
                      <a:endParaRPr lang="en-GB" sz="1000" dirty="0">
                        <a:solidFill>
                          <a:srgbClr val="B41F7A"/>
                        </a:solidFill>
                        <a:latin typeface="Open Sans" panose="020B0606030504020204"/>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hlinkClick r:id="rId6">
                            <a:extLst>
                              <a:ext uri="{A12FA001-AC4F-418D-AE19-62706E023703}">
                                <ahyp:hlinkClr xmlns:ahyp="http://schemas.microsoft.com/office/drawing/2018/hyperlinkcolor" val="tx"/>
                              </a:ext>
                            </a:extLst>
                          </a:hlinkClick>
                        </a:rPr>
                        <a:t>Dr. Daniel Goleman - fascinating science basis for leadership development </a:t>
                      </a:r>
                      <a:endParaRPr lang="en-GB" sz="1000" dirty="0">
                        <a:solidFill>
                          <a:srgbClr val="B41F7A"/>
                        </a:solidFill>
                        <a:latin typeface="Open Sans" panose="020B0606030504020204"/>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hlinkClick r:id="rId7">
                            <a:extLst>
                              <a:ext uri="{A12FA001-AC4F-418D-AE19-62706E023703}">
                                <ahyp:hlinkClr xmlns:ahyp="http://schemas.microsoft.com/office/drawing/2018/hyperlinkcolor" val="tx"/>
                              </a:ext>
                            </a:extLst>
                          </a:hlinkClick>
                        </a:rPr>
                        <a:t>The importance of teamwork during an emergency or crisis</a:t>
                      </a:r>
                      <a:r>
                        <a:rPr lang="en-US" sz="1000" dirty="0">
                          <a:solidFill>
                            <a:srgbClr val="B41F7A"/>
                          </a:solidFill>
                          <a:latin typeface="Open Sans" panose="020B0606030504020204"/>
                        </a:rPr>
                        <a:t> </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hlinkClick r:id="rId8">
                            <a:extLst>
                              <a:ext uri="{A12FA001-AC4F-418D-AE19-62706E023703}">
                                <ahyp:hlinkClr xmlns:ahyp="http://schemas.microsoft.com/office/drawing/2018/hyperlinkcolor" val="tx"/>
                              </a:ext>
                            </a:extLst>
                          </a:hlinkClick>
                        </a:rPr>
                        <a:t>7 things the best leaders do in times of crisis</a:t>
                      </a:r>
                      <a:endParaRPr lang="en-US" sz="1000" dirty="0">
                        <a:solidFill>
                          <a:srgbClr val="B41F7A"/>
                        </a:solidFill>
                        <a:latin typeface="Open Sans" panose="020B0606030504020204"/>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B41F7A"/>
                          </a:solidFill>
                          <a:latin typeface="Open Sans" panose="020B0606030504020204"/>
                          <a:cs typeface="Calibri" panose="020F0502020204030204" pitchFamily="34" charset="0"/>
                          <a:hlinkClick r:id="rId9">
                            <a:extLst>
                              <a:ext uri="{A12FA001-AC4F-418D-AE19-62706E023703}">
                                <ahyp:hlinkClr xmlns:ahyp="http://schemas.microsoft.com/office/drawing/2018/hyperlinkcolor" val="tx"/>
                              </a:ext>
                            </a:extLst>
                          </a:hlinkClick>
                        </a:rPr>
                        <a:t>Importance of business communication</a:t>
                      </a:r>
                      <a:endParaRPr lang="en-GB" sz="100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cs typeface="Calibri" panose="020F0502020204030204" pitchFamily="34" charset="0"/>
                          <a:hlinkClick r:id="rId10">
                            <a:extLst>
                              <a:ext uri="{A12FA001-AC4F-418D-AE19-62706E023703}">
                                <ahyp:hlinkClr xmlns:ahyp="http://schemas.microsoft.com/office/drawing/2018/hyperlinkcolor" val="tx"/>
                              </a:ext>
                            </a:extLst>
                          </a:hlinkClick>
                        </a:rPr>
                        <a:t>Forbes: Seven critical thinking tactics high performing leaders to make informed decisions</a:t>
                      </a:r>
                      <a:endParaRPr lang="en-GB" sz="100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solidFill>
                          <a:srgbClr val="B41F7A"/>
                        </a:solidFill>
                        <a:latin typeface="Open Sans" panose="020B0606030504020204"/>
                        <a:cs typeface="Calibri" panose="020F0502020204030204" pitchFamily="34" charset="0"/>
                      </a:endParaRPr>
                    </a:p>
                  </a:txBody>
                  <a:tcPr marL="144000" marR="144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694532"/>
                  </a:ext>
                </a:extLst>
              </a:tr>
            </a:tbl>
          </a:graphicData>
        </a:graphic>
      </p:graphicFrame>
      <p:pic>
        <p:nvPicPr>
          <p:cNvPr id="4" name="Picture 3">
            <a:extLst>
              <a:ext uri="{FF2B5EF4-FFF2-40B4-BE49-F238E27FC236}">
                <a16:creationId xmlns:a16="http://schemas.microsoft.com/office/drawing/2014/main" id="{E7634312-DF76-8B02-D183-482F2830AA85}"/>
              </a:ext>
            </a:extLst>
          </p:cNvPr>
          <p:cNvPicPr>
            <a:picLocks noChangeAspect="1"/>
          </p:cNvPicPr>
          <p:nvPr/>
        </p:nvPicPr>
        <p:blipFill>
          <a:blip r:embed="rId11"/>
          <a:stretch>
            <a:fillRect/>
          </a:stretch>
        </p:blipFill>
        <p:spPr>
          <a:xfrm>
            <a:off x="2225818" y="1923013"/>
            <a:ext cx="4020538" cy="2204929"/>
          </a:xfrm>
          <a:prstGeom prst="rect">
            <a:avLst/>
          </a:prstGeom>
        </p:spPr>
      </p:pic>
      <p:sp>
        <p:nvSpPr>
          <p:cNvPr id="8" name="Rezervirano mjesto teksta 2">
            <a:extLst>
              <a:ext uri="{FF2B5EF4-FFF2-40B4-BE49-F238E27FC236}">
                <a16:creationId xmlns:a16="http://schemas.microsoft.com/office/drawing/2014/main" id="{D1CFDCD4-15DE-8A39-F9EA-4713AA0E1A2E}"/>
              </a:ext>
            </a:extLst>
          </p:cNvPr>
          <p:cNvSpPr txBox="1">
            <a:spLocks/>
          </p:cNvSpPr>
          <p:nvPr/>
        </p:nvSpPr>
        <p:spPr>
          <a:xfrm>
            <a:off x="395997" y="643386"/>
            <a:ext cx="5321409" cy="743603"/>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err="1"/>
              <a:t>Überblick</a:t>
            </a:r>
            <a:r>
              <a:rPr lang="en-IE" dirty="0"/>
              <a:t> Modul 4 </a:t>
            </a:r>
          </a:p>
          <a:p>
            <a:endParaRPr lang="hr-HR" dirty="0"/>
          </a:p>
        </p:txBody>
      </p:sp>
    </p:spTree>
    <p:extLst>
      <p:ext uri="{BB962C8B-B14F-4D97-AF65-F5344CB8AC3E}">
        <p14:creationId xmlns:p14="http://schemas.microsoft.com/office/powerpoint/2010/main" val="124643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4"/>
          <p:cNvSpPr>
            <a:spLocks noGrp="1"/>
          </p:cNvSpPr>
          <p:nvPr>
            <p:ph type="sldNum" sz="quarter" idx="4"/>
          </p:nvPr>
        </p:nvSpPr>
        <p:spPr/>
        <p:txBody>
          <a:bodyPr/>
          <a:lstStyle/>
          <a:p>
            <a:fld id="{CB2079F2-58AF-ED44-82D7-E04B2F6FD686}" type="slidenum">
              <a:rPr lang="en-US" smtClean="0"/>
              <a:t>14</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1890372690"/>
              </p:ext>
            </p:extLst>
          </p:nvPr>
        </p:nvGraphicFramePr>
        <p:xfrm>
          <a:off x="261258" y="1386989"/>
          <a:ext cx="6973932" cy="7075080"/>
        </p:xfrm>
        <a:graphic>
          <a:graphicData uri="http://schemas.openxmlformats.org/drawingml/2006/table">
            <a:tbl>
              <a:tblPr firstRow="1" bandRow="1">
                <a:tableStyleId>{2D5ABB26-0587-4C30-8999-92F81FD0307C}</a:tableStyleId>
              </a:tblPr>
              <a:tblGrid>
                <a:gridCol w="1249908">
                  <a:extLst>
                    <a:ext uri="{9D8B030D-6E8A-4147-A177-3AD203B41FA5}">
                      <a16:colId xmlns:a16="http://schemas.microsoft.com/office/drawing/2014/main" val="2980202126"/>
                    </a:ext>
                  </a:extLst>
                </a:gridCol>
                <a:gridCol w="5724024">
                  <a:extLst>
                    <a:ext uri="{9D8B030D-6E8A-4147-A177-3AD203B41FA5}">
                      <a16:colId xmlns:a16="http://schemas.microsoft.com/office/drawing/2014/main" val="3496640263"/>
                    </a:ext>
                  </a:extLst>
                </a:gridCol>
              </a:tblGrid>
              <a:tr h="268226">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5</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en-US" sz="1200" b="1" dirty="0">
                          <a:solidFill>
                            <a:schemeClr val="bg1"/>
                          </a:solidFill>
                          <a:latin typeface="Open Sans" panose="020B0606030504020204"/>
                          <a:cs typeface="Calibri" panose="020F0502020204030204" pitchFamily="34" charset="0"/>
                          <a:sym typeface="OpenSans-Bold"/>
                        </a:rPr>
                        <a:t>VERSTÄNDNIS VON FINANZ- UND LIQUIDITÄTSKENNZAHLEN UND INSOLVENZ ALS SANIERUNGSANSATZ</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68323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Übersicht</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r>
                        <a:rPr lang="en-US" sz="1000" dirty="0">
                          <a:latin typeface="Open Sans" panose="020B0606030504020204"/>
                          <a:cs typeface="Calibri" panose="020F0502020204030204" pitchFamily="34" charset="0"/>
                        </a:rPr>
                        <a:t>Dieses Modul vermittelt den Lernenden ein gründliches Verständnis der Finanz- und Liquiditätskennzahlen, die für das Management eines KMU in einer Krise oder für die Vermeidung einer Krise entscheidend sind. Die </a:t>
                      </a:r>
                      <a:r>
                        <a:rPr lang="en-US" sz="1000" dirty="0" err="1">
                          <a:latin typeface="Open Sans" panose="020B0606030504020204"/>
                          <a:cs typeface="Calibri" panose="020F0502020204030204" pitchFamily="34" charset="0"/>
                        </a:rPr>
                        <a:t>Insolvenz</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wird</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als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Restrukturierungsansatz</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vorgestellt</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Dabei</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wird</a:t>
                      </a:r>
                      <a:r>
                        <a:rPr lang="en-US" sz="1000" dirty="0">
                          <a:latin typeface="Open Sans" panose="020B0606030504020204"/>
                          <a:cs typeface="Calibri" panose="020F0502020204030204" pitchFamily="34" charset="0"/>
                        </a:rPr>
                        <a:t> die </a:t>
                      </a:r>
                      <a:r>
                        <a:rPr lang="en-US" sz="1000" dirty="0" err="1">
                          <a:latin typeface="Open Sans" panose="020B0606030504020204"/>
                          <a:cs typeface="Calibri" panose="020F0502020204030204" pitchFamily="34" charset="0"/>
                        </a:rPr>
                        <a:t>Frage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welche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Bedingungen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erfüllt</a:t>
                      </a:r>
                      <a:r>
                        <a:rPr lang="en-US" sz="1000" dirty="0">
                          <a:latin typeface="Open Sans" panose="020B0606030504020204"/>
                          <a:cs typeface="Calibri" panose="020F0502020204030204" pitchFamily="34" charset="0"/>
                        </a:rPr>
                        <a:t> sein </a:t>
                      </a:r>
                      <a:r>
                        <a:rPr lang="en-US" sz="1000" dirty="0" err="1">
                          <a:latin typeface="Open Sans" panose="020B0606030504020204"/>
                          <a:cs typeface="Calibri" panose="020F0502020204030204" pitchFamily="34" charset="0"/>
                        </a:rPr>
                        <a:t>müssen</a:t>
                      </a:r>
                      <a:r>
                        <a:rPr lang="en-US" sz="1000" dirty="0">
                          <a:latin typeface="Open Sans" panose="020B0606030504020204"/>
                          <a:cs typeface="Calibri" panose="020F0502020204030204" pitchFamily="34" charset="0"/>
                        </a:rPr>
                        <a:t>, um </a:t>
                      </a:r>
                      <a:r>
                        <a:rPr lang="en-US" sz="1000" dirty="0" err="1">
                          <a:latin typeface="Open Sans" panose="020B0606030504020204"/>
                          <a:cs typeface="Calibri" panose="020F0502020204030204" pitchFamily="34" charset="0"/>
                        </a:rPr>
                        <a:t>einen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Insolvenzantrag</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stellen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zu</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können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exemplarisch</a:t>
                      </a:r>
                      <a:r>
                        <a:rPr lang="en-US" sz="1000" dirty="0">
                          <a:latin typeface="Open Sans" panose="020B0606030504020204"/>
                          <a:cs typeface="Calibri" panose="020F0502020204030204" pitchFamily="34" charset="0"/>
                        </a:rPr>
                        <a:t> für die </a:t>
                      </a:r>
                      <a:r>
                        <a:rPr lang="en-US" sz="1000" dirty="0" err="1">
                          <a:latin typeface="Open Sans" panose="020B0606030504020204"/>
                          <a:cs typeface="Calibri" panose="020F0502020204030204" pitchFamily="34" charset="0"/>
                        </a:rPr>
                        <a:t>jeweiligen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Partnerländer</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beantwortet</a:t>
                      </a:r>
                      <a:r>
                        <a:rPr lang="en-US" sz="1000" dirty="0">
                          <a:latin typeface="Open Sans" panose="020B0606030504020204"/>
                          <a:cs typeface="Calibri" panose="020F0502020204030204" pitchFamily="34" charset="0"/>
                        </a:rPr>
                        <a:t>. </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801450"/>
                  </a:ext>
                </a:extLst>
              </a:tr>
              <a:tr h="548491">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Lernziele</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Analyse </a:t>
                      </a:r>
                      <a:r>
                        <a:rPr lang="en-US" sz="1000" dirty="0">
                          <a:effectLst/>
                          <a:latin typeface="Open Sans" panose="020B0606030504020204"/>
                          <a:cs typeface="Calibri" panose="020F0502020204030204" pitchFamily="34" charset="0"/>
                        </a:rPr>
                        <a:t>verschiedener Finanz- und Liquiditätskennzahlen und deren Beispiele</a:t>
                      </a: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Vertiefung des Verständnisses von Zahlungsunfähigkeit und der Beurteilung, ob ein Unternehmen zahlungsunfähig ist</a:t>
                      </a:r>
                    </a:p>
                    <a:p>
                      <a:pPr marL="0" indent="0" algn="just">
                        <a:lnSpc>
                          <a:spcPct val="100000"/>
                        </a:lnSpc>
                        <a:spcAft>
                          <a:spcPts val="0"/>
                        </a:spcAft>
                        <a:buFont typeface="Arial" panose="020B0604020202020204" pitchFamily="34" charset="0"/>
                        <a:buNone/>
                      </a:pPr>
                      <a:endParaRPr lang="en-US" sz="1000" dirty="0">
                        <a:effectLst/>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13708"/>
                  </a:ext>
                </a:extLst>
              </a:tr>
              <a:tr h="66039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Behandelte Themen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Verständnis von Finanz- und Liquiditätskennzahlen</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Insolvenz als Sanierungsansatz</a:t>
                      </a:r>
                    </a:p>
                    <a:p>
                      <a:pPr marL="171450" indent="-171450">
                        <a:lnSpc>
                          <a:spcPct val="100000"/>
                        </a:lnSpc>
                        <a:buFont typeface="Arial" panose="020B0604020202020204" pitchFamily="34" charset="0"/>
                        <a:buChar char="•"/>
                      </a:pPr>
                      <a:endParaRPr lang="en-US"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724937"/>
                  </a:ext>
                </a:extLst>
              </a:tr>
              <a:tr h="386178">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Fallstudien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4625" indent="-174625">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Quick Ratio- am </a:t>
                      </a:r>
                      <a:r>
                        <a:rPr lang="en-US" sz="1000" dirty="0" err="1">
                          <a:solidFill>
                            <a:schemeClr val="tx1"/>
                          </a:solidFill>
                          <a:latin typeface="Open Sans" panose="020B0606030504020204"/>
                          <a:cs typeface="Calibri" panose="020F0502020204030204" pitchFamily="34" charset="0"/>
                        </a:rPr>
                        <a:t>Beispiel</a:t>
                      </a:r>
                      <a:r>
                        <a:rPr lang="en-US" sz="1000" dirty="0">
                          <a:solidFill>
                            <a:schemeClr val="tx1"/>
                          </a:solidFill>
                          <a:latin typeface="Open Sans" panose="020B0606030504020204"/>
                          <a:cs typeface="Calibri" panose="020F0502020204030204" pitchFamily="34" charset="0"/>
                        </a:rPr>
                        <a:t> P&amp;G und Johnson &amp; Johnson</a:t>
                      </a:r>
                    </a:p>
                    <a:p>
                      <a:pPr marL="174625" indent="-174625">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Folgen der Insolvenz - Beispiel des Small Company Administrative Rescue Process (SCARP) </a:t>
                      </a:r>
                    </a:p>
                    <a:p>
                      <a:pPr marL="285750" indent="-285750">
                        <a:lnSpc>
                          <a:spcPct val="100000"/>
                        </a:lnSpc>
                        <a:buClrTx/>
                        <a:buFont typeface="Arial" panose="020B0604020202020204" pitchFamily="34" charset="0"/>
                        <a:buChar char="•"/>
                      </a:pPr>
                      <a:endParaRPr lang="en-US" sz="1000" dirty="0">
                        <a:solidFill>
                          <a:schemeClr val="tx1"/>
                        </a:solidFill>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137772"/>
                  </a:ext>
                </a:extLst>
              </a:tr>
              <a:tr h="389584">
                <a:tc>
                  <a:txBody>
                    <a:bodyPr/>
                    <a:lstStyle/>
                    <a:p>
                      <a:pPr>
                        <a:lnSpc>
                          <a:spcPct val="100000"/>
                        </a:lnSpc>
                        <a:spcAft>
                          <a:spcPts val="800"/>
                        </a:spcAft>
                      </a:pPr>
                      <a:r>
                        <a:rPr lang="en-US" sz="1000" b="1" dirty="0" err="1">
                          <a:effectLst/>
                          <a:latin typeface="Open Sans" panose="020B0606030504020204"/>
                          <a:cs typeface="Calibri" panose="020F0502020204030204" pitchFamily="34" charset="0"/>
                        </a:rPr>
                        <a:t>Empfohlene</a:t>
                      </a:r>
                      <a:r>
                        <a:rPr lang="en-US" sz="1000" b="1" dirty="0">
                          <a:effectLst/>
                          <a:latin typeface="Open Sans" panose="020B0606030504020204"/>
                          <a:cs typeface="Calibri" panose="020F0502020204030204" pitchFamily="34" charset="0"/>
                        </a:rPr>
                        <a:t> </a:t>
                      </a:r>
                      <a:r>
                        <a:rPr lang="en-US" sz="1000" b="1" dirty="0" err="1">
                          <a:effectLst/>
                          <a:latin typeface="Open Sans" panose="020B0606030504020204"/>
                          <a:cs typeface="Calibri" panose="020F0502020204030204" pitchFamily="34" charset="0"/>
                        </a:rPr>
                        <a:t>Übungen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000" dirty="0">
                          <a:latin typeface="Open Sans" panose="020B0606030504020204"/>
                          <a:cs typeface="Calibri" panose="020F0502020204030204" pitchFamily="34" charset="0"/>
                        </a:rPr>
                        <a:t>Folie 33: Wissen Sie, wie die Statistiken über insolvente Unternehmen in Ihrem Land aussehen?</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82787"/>
                  </a:ext>
                </a:extLst>
              </a:tr>
              <a:tr h="75693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Weitere Ressourcen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Open Sans" panose="020B0606030504020204"/>
                          <a:cs typeface="Calibri" panose="020F0502020204030204" pitchFamily="34" charset="0"/>
                          <a:hlinkClick r:id="rId2"/>
                        </a:rPr>
                        <a:t>Solvency Ratios vs. Liquidity Ratios</a:t>
                      </a:r>
                      <a:endParaRPr lang="en-GB" sz="1000" dirty="0">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solidFill>
                          <a:srgbClr val="B41F7A"/>
                        </a:solidFill>
                        <a:latin typeface="Open Sans" panose="020B0606030504020204"/>
                        <a:cs typeface="Calibri" panose="020F0502020204030204" pitchFamily="34" charset="0"/>
                      </a:endParaRPr>
                    </a:p>
                    <a:p>
                      <a:pPr marL="0" marR="0" lvl="0" indent="0" algn="l" defTabSz="75593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694532"/>
                  </a:ext>
                </a:extLst>
              </a:tr>
            </a:tbl>
          </a:graphicData>
        </a:graphic>
      </p:graphicFrame>
      <p:pic>
        <p:nvPicPr>
          <p:cNvPr id="4" name="Picture 3">
            <a:extLst>
              <a:ext uri="{FF2B5EF4-FFF2-40B4-BE49-F238E27FC236}">
                <a16:creationId xmlns:a16="http://schemas.microsoft.com/office/drawing/2014/main" id="{FAE37872-8951-F12F-8F29-DCF3C13BD7D9}"/>
              </a:ext>
            </a:extLst>
          </p:cNvPr>
          <p:cNvPicPr>
            <a:picLocks noChangeAspect="1"/>
          </p:cNvPicPr>
          <p:nvPr/>
        </p:nvPicPr>
        <p:blipFill>
          <a:blip r:embed="rId3"/>
          <a:stretch>
            <a:fillRect/>
          </a:stretch>
        </p:blipFill>
        <p:spPr>
          <a:xfrm>
            <a:off x="2413416" y="1978751"/>
            <a:ext cx="3717926" cy="2059261"/>
          </a:xfrm>
          <a:prstGeom prst="rect">
            <a:avLst/>
          </a:prstGeom>
        </p:spPr>
      </p:pic>
      <p:sp>
        <p:nvSpPr>
          <p:cNvPr id="8" name="Rezervirano mjesto teksta 2">
            <a:extLst>
              <a:ext uri="{FF2B5EF4-FFF2-40B4-BE49-F238E27FC236}">
                <a16:creationId xmlns:a16="http://schemas.microsoft.com/office/drawing/2014/main" id="{13AD2150-FB18-0ECE-4186-A54692952562}"/>
              </a:ext>
            </a:extLst>
          </p:cNvPr>
          <p:cNvSpPr txBox="1">
            <a:spLocks/>
          </p:cNvSpPr>
          <p:nvPr/>
        </p:nvSpPr>
        <p:spPr>
          <a:xfrm>
            <a:off x="395997" y="643387"/>
            <a:ext cx="5321409" cy="48277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err="1"/>
              <a:t>Überblick</a:t>
            </a:r>
            <a:r>
              <a:rPr lang="en-IE" dirty="0"/>
              <a:t> Modul 5 </a:t>
            </a:r>
          </a:p>
          <a:p>
            <a:endParaRPr lang="hr-HR" dirty="0"/>
          </a:p>
        </p:txBody>
      </p:sp>
    </p:spTree>
    <p:extLst>
      <p:ext uri="{BB962C8B-B14F-4D97-AF65-F5344CB8AC3E}">
        <p14:creationId xmlns:p14="http://schemas.microsoft.com/office/powerpoint/2010/main" val="355622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4"/>
          <p:cNvSpPr>
            <a:spLocks noGrp="1"/>
          </p:cNvSpPr>
          <p:nvPr>
            <p:ph type="sldNum" sz="quarter" idx="4"/>
          </p:nvPr>
        </p:nvSpPr>
        <p:spPr/>
        <p:txBody>
          <a:bodyPr/>
          <a:lstStyle/>
          <a:p>
            <a:fld id="{CB2079F2-58AF-ED44-82D7-E04B2F6FD686}" type="slidenum">
              <a:rPr lang="en-US" smtClean="0"/>
              <a:t>15</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1649203339"/>
              </p:ext>
            </p:extLst>
          </p:nvPr>
        </p:nvGraphicFramePr>
        <p:xfrm>
          <a:off x="261258" y="1386989"/>
          <a:ext cx="6973932" cy="6753204"/>
        </p:xfrm>
        <a:graphic>
          <a:graphicData uri="http://schemas.openxmlformats.org/drawingml/2006/table">
            <a:tbl>
              <a:tblPr firstRow="1" bandRow="1">
                <a:tableStyleId>{2D5ABB26-0587-4C30-8999-92F81FD0307C}</a:tableStyleId>
              </a:tblPr>
              <a:tblGrid>
                <a:gridCol w="1230658">
                  <a:extLst>
                    <a:ext uri="{9D8B030D-6E8A-4147-A177-3AD203B41FA5}">
                      <a16:colId xmlns:a16="http://schemas.microsoft.com/office/drawing/2014/main" val="2980202126"/>
                    </a:ext>
                  </a:extLst>
                </a:gridCol>
                <a:gridCol w="5743274">
                  <a:extLst>
                    <a:ext uri="{9D8B030D-6E8A-4147-A177-3AD203B41FA5}">
                      <a16:colId xmlns:a16="http://schemas.microsoft.com/office/drawing/2014/main" val="3496640263"/>
                    </a:ext>
                  </a:extLst>
                </a:gridCol>
              </a:tblGrid>
              <a:tr h="268226">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6</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en-US" sz="1200" b="1" dirty="0">
                          <a:solidFill>
                            <a:schemeClr val="bg1"/>
                          </a:solidFill>
                          <a:latin typeface="Open Sans" panose="020B0606030504020204"/>
                          <a:cs typeface="Calibri" panose="020F0502020204030204" pitchFamily="34" charset="0"/>
                          <a:sym typeface="OpenSans-Bold"/>
                        </a:rPr>
                        <a:t>FRÜHWARNSYSTEME</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850729">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Übersicht</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just" defTabSz="755934" rtl="0" eaLnBrk="1" fontAlgn="auto" latinLnBrk="0" hangingPunct="1">
                        <a:lnSpc>
                          <a:spcPct val="100000"/>
                        </a:lnSpc>
                        <a:spcBef>
                          <a:spcPts val="0"/>
                        </a:spcBef>
                        <a:spcAft>
                          <a:spcPts val="0"/>
                        </a:spcAft>
                        <a:buClrTx/>
                        <a:buSzTx/>
                        <a:buFontTx/>
                        <a:buNone/>
                        <a:tabLst/>
                        <a:defRPr/>
                      </a:pPr>
                      <a:r>
                        <a:rPr lang="en-US" sz="1000" dirty="0">
                          <a:latin typeface="Open Sans" panose="020B0606030504020204"/>
                          <a:cs typeface="Calibri" panose="020F0502020204030204" pitchFamily="34" charset="0"/>
                        </a:rPr>
                        <a:t>In diesem letzten Modul werden die </a:t>
                      </a:r>
                      <a:r>
                        <a:rPr lang="en-US" sz="1000" dirty="0" err="1">
                          <a:latin typeface="Open Sans" panose="020B0606030504020204"/>
                          <a:cs typeface="Calibri" panose="020F0502020204030204" pitchFamily="34" charset="0"/>
                        </a:rPr>
                        <a:t>Lernenden</a:t>
                      </a:r>
                      <a:r>
                        <a:rPr lang="en-US" sz="1000" dirty="0">
                          <a:latin typeface="Open Sans" panose="020B0606030504020204"/>
                          <a:cs typeface="Calibri" panose="020F0502020204030204" pitchFamily="34" charset="0"/>
                        </a:rPr>
                        <a:t> für die </a:t>
                      </a:r>
                      <a:r>
                        <a:rPr lang="en-US" sz="1000" dirty="0" err="1">
                          <a:latin typeface="Open Sans" panose="020B0606030504020204"/>
                          <a:cs typeface="Calibri" panose="020F0502020204030204" pitchFamily="34" charset="0"/>
                        </a:rPr>
                        <a:t>Möglichkeit</a:t>
                      </a:r>
                      <a:r>
                        <a:rPr lang="en-US" sz="1000" dirty="0">
                          <a:latin typeface="Open Sans" panose="020B0606030504020204"/>
                          <a:cs typeface="Calibri" panose="020F0502020204030204" pitchFamily="34" charset="0"/>
                        </a:rPr>
                        <a:t> der </a:t>
                      </a:r>
                      <a:r>
                        <a:rPr lang="en-US" sz="1000" dirty="0" err="1">
                          <a:latin typeface="Open Sans" panose="020B0606030504020204"/>
                          <a:cs typeface="Calibri" panose="020F0502020204030204" pitchFamily="34" charset="0"/>
                        </a:rPr>
                        <a:t>vollständigen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Vermeidung</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einer</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Krise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unter</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Verwendung</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eines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Frühwarnsystems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sensibilisiert</a:t>
                      </a:r>
                      <a:r>
                        <a:rPr lang="en-US" sz="1000" dirty="0">
                          <a:latin typeface="Open Sans" panose="020B0606030504020204"/>
                          <a:cs typeface="Calibri" panose="020F0502020204030204" pitchFamily="34" charset="0"/>
                        </a:rPr>
                        <a:t>. Die Entwicklung </a:t>
                      </a:r>
                      <a:r>
                        <a:rPr lang="en-US" sz="1000" dirty="0" err="1">
                          <a:latin typeface="Open Sans" panose="020B0606030504020204"/>
                          <a:cs typeface="Calibri" panose="020F0502020204030204" pitchFamily="34" charset="0"/>
                        </a:rPr>
                        <a:t>eines</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solchen</a:t>
                      </a:r>
                      <a:r>
                        <a:rPr lang="en-US" sz="1000" dirty="0">
                          <a:latin typeface="Open Sans" panose="020B0606030504020204"/>
                          <a:cs typeface="Calibri" panose="020F0502020204030204" pitchFamily="34" charset="0"/>
                        </a:rPr>
                        <a:t> Systems kann dazu beitragen, die Auswirkungen von Krisenepisoden zu verringern und einen systematischen Ansatz für die Reaktion von </a:t>
                      </a:r>
                      <a:r>
                        <a:rPr lang="en-US" sz="1000" dirty="0" err="1">
                          <a:latin typeface="Open Sans" panose="020B0606030504020204"/>
                          <a:cs typeface="Calibri" panose="020F0502020204030204" pitchFamily="34" charset="0"/>
                        </a:rPr>
                        <a:t>Kleinunternehmer:innen</a:t>
                      </a:r>
                      <a:r>
                        <a:rPr lang="en-US" sz="1000" dirty="0">
                          <a:latin typeface="Open Sans" panose="020B0606030504020204"/>
                          <a:cs typeface="Calibri" panose="020F0502020204030204" pitchFamily="34" charset="0"/>
                        </a:rPr>
                        <a:t> auf Herausforderungen in </a:t>
                      </a:r>
                      <a:r>
                        <a:rPr lang="en-US" sz="1000" dirty="0" err="1">
                          <a:latin typeface="Open Sans" panose="020B0606030504020204"/>
                          <a:cs typeface="Calibri" panose="020F0502020204030204" pitchFamily="34" charset="0"/>
                        </a:rPr>
                        <a:t>ihrem</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Geschäftsumfeld</a:t>
                      </a:r>
                      <a:r>
                        <a:rPr lang="en-US" sz="1000" dirty="0">
                          <a:latin typeface="Open Sans" panose="020B0606030504020204"/>
                          <a:cs typeface="Calibri" panose="020F0502020204030204" pitchFamily="34" charset="0"/>
                        </a:rPr>
                        <a:t> bieten. </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801450"/>
                  </a:ext>
                </a:extLst>
              </a:tr>
              <a:tr h="792331">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Lernziele</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Einführung</a:t>
                      </a:r>
                      <a:r>
                        <a:rPr lang="en-US" sz="1000" dirty="0">
                          <a:effectLst/>
                          <a:latin typeface="Open Sans" panose="020B0606030504020204"/>
                          <a:cs typeface="Calibri" panose="020F0502020204030204" pitchFamily="34" charset="0"/>
                        </a:rPr>
                        <a:t> von </a:t>
                      </a:r>
                      <a:r>
                        <a:rPr lang="en-US" sz="1000" dirty="0" err="1">
                          <a:effectLst/>
                          <a:latin typeface="Open Sans" panose="020B0606030504020204"/>
                          <a:cs typeface="Calibri" panose="020F0502020204030204" pitchFamily="34" charset="0"/>
                        </a:rPr>
                        <a:t>Frühwarnsystemen</a:t>
                      </a:r>
                      <a:r>
                        <a:rPr lang="en-US" sz="1000" dirty="0">
                          <a:effectLst/>
                          <a:latin typeface="Open Sans" panose="020B0606030504020204"/>
                          <a:cs typeface="Calibri" panose="020F0502020204030204" pitchFamily="34" charset="0"/>
                        </a:rPr>
                        <a:t>, die es KMU mit begrenzten Ressourcen ermöglichen, Krisen in einem frühen Stadium </a:t>
                      </a:r>
                      <a:r>
                        <a:rPr lang="en-US" sz="1000" dirty="0" err="1">
                          <a:effectLst/>
                          <a:latin typeface="Open Sans" panose="020B0606030504020204"/>
                          <a:cs typeface="Calibri" panose="020F0502020204030204" pitchFamily="34" charset="0"/>
                        </a:rPr>
                        <a:t>zu</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erkennen</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Vertiefung</a:t>
                      </a:r>
                      <a:r>
                        <a:rPr lang="en-US" sz="1000" dirty="0">
                          <a:effectLst/>
                          <a:latin typeface="Open Sans" panose="020B0606030504020204"/>
                          <a:cs typeface="Calibri" panose="020F0502020204030204" pitchFamily="34" charset="0"/>
                        </a:rPr>
                        <a:t> des </a:t>
                      </a:r>
                      <a:r>
                        <a:rPr lang="en-US" sz="1000" dirty="0" err="1">
                          <a:effectLst/>
                          <a:latin typeface="Open Sans" panose="020B0606030504020204"/>
                          <a:cs typeface="Calibri" panose="020F0502020204030204" pitchFamily="34" charset="0"/>
                        </a:rPr>
                        <a:t>Verständnisses</a:t>
                      </a:r>
                      <a:r>
                        <a:rPr lang="en-US" sz="1000" dirty="0">
                          <a:effectLst/>
                          <a:latin typeface="Open Sans" panose="020B0606030504020204"/>
                          <a:cs typeface="Calibri" panose="020F0502020204030204" pitchFamily="34" charset="0"/>
                        </a:rPr>
                        <a:t> für KPIs</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Lernen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wie</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Maßnahmen</a:t>
                      </a:r>
                      <a:r>
                        <a:rPr lang="en-US" sz="1000" dirty="0">
                          <a:effectLst/>
                          <a:latin typeface="Open Sans" panose="020B0606030504020204"/>
                          <a:cs typeface="Calibri" panose="020F0502020204030204" pitchFamily="34" charset="0"/>
                        </a:rPr>
                        <a:t> zum </a:t>
                      </a:r>
                      <a:r>
                        <a:rPr lang="en-US" sz="1000" dirty="0" err="1">
                          <a:effectLst/>
                          <a:latin typeface="Open Sans" panose="020B0606030504020204"/>
                          <a:cs typeface="Calibri" panose="020F0502020204030204" pitchFamily="34" charset="0"/>
                        </a:rPr>
                        <a:t>Risikomanagement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umgesetzt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werden</a:t>
                      </a:r>
                      <a:r>
                        <a:rPr lang="en-US" sz="1000" dirty="0">
                          <a:effectLst/>
                          <a:latin typeface="Open Sans" panose="020B0606030504020204"/>
                          <a:cs typeface="Calibri" panose="020F0502020204030204" pitchFamily="34" charset="0"/>
                        </a:rPr>
                        <a:t> können</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13708"/>
                  </a:ext>
                </a:extLst>
              </a:tr>
              <a:tr h="66039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Behandelte Themen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Einführung in ein Frühwarnsystem (EWS) und das </a:t>
                      </a:r>
                      <a:r>
                        <a:rPr lang="en-US" sz="1000" dirty="0" err="1">
                          <a:latin typeface="Open Sans" panose="020B0606030504020204"/>
                          <a:cs typeface="Calibri" panose="020F0502020204030204" pitchFamily="34" charset="0"/>
                        </a:rPr>
                        <a:t>SECure </a:t>
                      </a:r>
                      <a:r>
                        <a:rPr lang="en-US" sz="1000" dirty="0">
                          <a:latin typeface="Open Sans" panose="020B0606030504020204"/>
                          <a:cs typeface="Calibri" panose="020F0502020204030204" pitchFamily="34" charset="0"/>
                        </a:rPr>
                        <a:t>Assessment Tool</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"Sich selbst zu kennen ist der Anfang der Weisheit" - Sokrates</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Wie sieht ein "gutes" Risikomanagement aus?</a:t>
                      </a:r>
                    </a:p>
                    <a:p>
                      <a:pPr marL="0" indent="0">
                        <a:lnSpc>
                          <a:spcPct val="100000"/>
                        </a:lnSpc>
                        <a:buFont typeface="Arial" panose="020B0604020202020204" pitchFamily="34" charset="0"/>
                        <a:buNone/>
                      </a:pPr>
                      <a:endParaRPr lang="en-US"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724937"/>
                  </a:ext>
                </a:extLst>
              </a:tr>
              <a:tr h="257494">
                <a:tc>
                  <a:txBody>
                    <a:bodyPr/>
                    <a:lstStyle/>
                    <a:p>
                      <a:pPr>
                        <a:lnSpc>
                          <a:spcPct val="100000"/>
                        </a:lnSpc>
                        <a:spcAft>
                          <a:spcPts val="800"/>
                        </a:spcAft>
                      </a:pPr>
                      <a:r>
                        <a:rPr lang="en-US" sz="1000" b="1" dirty="0" err="1">
                          <a:effectLst/>
                          <a:latin typeface="Open Sans" panose="020B0606030504020204"/>
                          <a:cs typeface="Calibri" panose="020F0502020204030204" pitchFamily="34" charset="0"/>
                        </a:rPr>
                        <a:t>Empfohlene</a:t>
                      </a:r>
                      <a:r>
                        <a:rPr lang="en-US" sz="1000" b="1" dirty="0">
                          <a:effectLst/>
                          <a:latin typeface="Open Sans" panose="020B0606030504020204"/>
                          <a:cs typeface="Calibri" panose="020F0502020204030204" pitchFamily="34" charset="0"/>
                        </a:rPr>
                        <a:t> </a:t>
                      </a:r>
                      <a:r>
                        <a:rPr lang="en-US" sz="1000" b="1" dirty="0" err="1">
                          <a:effectLst/>
                          <a:latin typeface="Open Sans" panose="020B0606030504020204"/>
                          <a:cs typeface="Calibri" panose="020F0502020204030204" pitchFamily="34" charset="0"/>
                        </a:rPr>
                        <a:t>Übungen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000" dirty="0">
                          <a:latin typeface="Open Sans" panose="020B0606030504020204"/>
                          <a:cs typeface="Calibri" panose="020F0502020204030204" pitchFamily="34" charset="0"/>
                        </a:rPr>
                        <a:t>Folie 14 - Machen Sie das </a:t>
                      </a:r>
                      <a:r>
                        <a:rPr lang="en-US" sz="1000" dirty="0" err="1">
                          <a:latin typeface="Open Sans" panose="020B0606030504020204"/>
                          <a:cs typeface="Calibri" panose="020F0502020204030204" pitchFamily="34" charset="0"/>
                        </a:rPr>
                        <a:t>SECure </a:t>
                      </a:r>
                      <a:r>
                        <a:rPr lang="en-US" sz="1000" dirty="0">
                          <a:latin typeface="Open Sans" panose="020B0606030504020204"/>
                          <a:cs typeface="Calibri" panose="020F0502020204030204" pitchFamily="34" charset="0"/>
                        </a:rPr>
                        <a:t>Self Assessment als Teil eines Frühwarntests - ÜBUNG</a:t>
                      </a:r>
                    </a:p>
                    <a:p>
                      <a:pPr>
                        <a:lnSpc>
                          <a:spcPct val="100000"/>
                        </a:lnSpc>
                      </a:pPr>
                      <a:r>
                        <a:rPr lang="en-US" sz="1000" dirty="0">
                          <a:latin typeface="Open Sans" panose="020B0606030504020204"/>
                          <a:cs typeface="Calibri" panose="020F0502020204030204" pitchFamily="34" charset="0"/>
                        </a:rPr>
                        <a:t>Folie 28 - Brainstorming </a:t>
                      </a:r>
                      <a:r>
                        <a:rPr lang="en-US" sz="1000" dirty="0" err="1">
                          <a:latin typeface="Open Sans" panose="020B0606030504020204"/>
                          <a:cs typeface="Calibri" panose="020F0502020204030204" pitchFamily="34" charset="0"/>
                        </a:rPr>
                        <a:t>über</a:t>
                      </a:r>
                      <a:r>
                        <a:rPr lang="en-US" sz="1000" dirty="0">
                          <a:latin typeface="Open Sans" panose="020B0606030504020204"/>
                          <a:cs typeface="Calibri" panose="020F0502020204030204" pitchFamily="34" charset="0"/>
                        </a:rPr>
                        <a:t> Risikobereiche</a:t>
                      </a:r>
                    </a:p>
                    <a:p>
                      <a:pPr>
                        <a:lnSpc>
                          <a:spcPct val="100000"/>
                        </a:lnSpc>
                      </a:pPr>
                      <a:endParaRPr lang="en-US"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82787"/>
                  </a:ext>
                </a:extLst>
              </a:tr>
              <a:tr h="934793">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Weitere Ressourcen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cs typeface="Calibri" panose="020F0502020204030204" pitchFamily="34" charset="0"/>
                          <a:hlinkClick r:id="rId2">
                            <a:extLst>
                              <a:ext uri="{A12FA001-AC4F-418D-AE19-62706E023703}">
                                <ahyp:hlinkClr xmlns:ahyp="http://schemas.microsoft.com/office/drawing/2018/hyperlinkcolor" val="tx"/>
                              </a:ext>
                            </a:extLst>
                          </a:hlinkClick>
                        </a:rPr>
                        <a:t>What is Porter’s Value Chain Model And Why It Matters In Business - </a:t>
                      </a:r>
                      <a:r>
                        <a:rPr lang="en-US" sz="1000" dirty="0" err="1">
                          <a:solidFill>
                            <a:srgbClr val="B41F7A"/>
                          </a:solidFill>
                          <a:latin typeface="Open Sans" panose="020B0606030504020204"/>
                          <a:cs typeface="Calibri" panose="020F0502020204030204" pitchFamily="34" charset="0"/>
                          <a:hlinkClick r:id="rId2">
                            <a:extLst>
                              <a:ext uri="{A12FA001-AC4F-418D-AE19-62706E023703}">
                                <ahyp:hlinkClr xmlns:ahyp="http://schemas.microsoft.com/office/drawing/2018/hyperlinkcolor" val="tx"/>
                              </a:ext>
                            </a:extLst>
                          </a:hlinkClick>
                        </a:rPr>
                        <a:t>FourWeekMBA</a:t>
                      </a:r>
                      <a:r>
                        <a:rPr lang="en-US" sz="1000" dirty="0">
                          <a:solidFill>
                            <a:srgbClr val="B41F7A"/>
                          </a:solidFill>
                          <a:latin typeface="Open Sans" panose="020B0606030504020204"/>
                          <a:cs typeface="Calibri" panose="020F0502020204030204" pitchFamily="34" charset="0"/>
                          <a:hlinkClick r:id="rId2">
                            <a:extLst>
                              <a:ext uri="{A12FA001-AC4F-418D-AE19-62706E023703}">
                                <ahyp:hlinkClr xmlns:ahyp="http://schemas.microsoft.com/office/drawing/2018/hyperlinkcolor" val="tx"/>
                              </a:ext>
                            </a:extLst>
                          </a:hlinkClick>
                        </a:rPr>
                        <a:t> </a:t>
                      </a:r>
                      <a:endParaRPr lang="en-US" sz="100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cs typeface="Calibri" panose="020F0502020204030204" pitchFamily="34" charset="0"/>
                          <a:hlinkClick r:id="rId3">
                            <a:extLst>
                              <a:ext uri="{A12FA001-AC4F-418D-AE19-62706E023703}">
                                <ahyp:hlinkClr xmlns:ahyp="http://schemas.microsoft.com/office/drawing/2018/hyperlinkcolor" val="tx"/>
                              </a:ext>
                            </a:extLst>
                          </a:hlinkClick>
                        </a:rPr>
                        <a:t>Porter's Value Chain - Explained - The Business Professor, LLC</a:t>
                      </a:r>
                      <a:endParaRPr lang="en-US" sz="100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B41F7A"/>
                          </a:solidFill>
                          <a:latin typeface="Open Sans" panose="020B0606030504020204"/>
                          <a:cs typeface="Calibri" panose="020F0502020204030204" pitchFamily="34" charset="0"/>
                          <a:hlinkClick r:id="rId4">
                            <a:extLst>
                              <a:ext uri="{A12FA001-AC4F-418D-AE19-62706E023703}">
                                <ahyp:hlinkClr xmlns:ahyp="http://schemas.microsoft.com/office/drawing/2018/hyperlinkcolor" val="tx"/>
                              </a:ext>
                            </a:extLst>
                          </a:hlinkClick>
                        </a:rPr>
                        <a:t>Risk Management 101 for SMEs (tradegecko.com)</a:t>
                      </a:r>
                      <a:endParaRPr lang="en-US" sz="100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Open Sans" panose="020B0606030504020204"/>
                        <a:cs typeface="Calibri" panose="020F0502020204030204" pitchFamily="34" charset="0"/>
                      </a:endParaRPr>
                    </a:p>
                    <a:p>
                      <a:pPr marL="0" marR="0" lvl="0" indent="0" algn="l" defTabSz="75593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694532"/>
                  </a:ext>
                </a:extLst>
              </a:tr>
            </a:tbl>
          </a:graphicData>
        </a:graphic>
      </p:graphicFrame>
      <p:pic>
        <p:nvPicPr>
          <p:cNvPr id="4" name="Picture 3">
            <a:extLst>
              <a:ext uri="{FF2B5EF4-FFF2-40B4-BE49-F238E27FC236}">
                <a16:creationId xmlns:a16="http://schemas.microsoft.com/office/drawing/2014/main" id="{0B9992A6-F007-1FBC-E69B-61BBBB730BA8}"/>
              </a:ext>
            </a:extLst>
          </p:cNvPr>
          <p:cNvPicPr>
            <a:picLocks noChangeAspect="1"/>
          </p:cNvPicPr>
          <p:nvPr/>
        </p:nvPicPr>
        <p:blipFill>
          <a:blip r:embed="rId5"/>
          <a:stretch>
            <a:fillRect/>
          </a:stretch>
        </p:blipFill>
        <p:spPr>
          <a:xfrm>
            <a:off x="2173574" y="1850687"/>
            <a:ext cx="3945435" cy="2166869"/>
          </a:xfrm>
          <a:prstGeom prst="rect">
            <a:avLst/>
          </a:prstGeom>
        </p:spPr>
      </p:pic>
      <p:sp>
        <p:nvSpPr>
          <p:cNvPr id="2" name="Rezervirano mjesto teksta 2">
            <a:extLst>
              <a:ext uri="{FF2B5EF4-FFF2-40B4-BE49-F238E27FC236}">
                <a16:creationId xmlns:a16="http://schemas.microsoft.com/office/drawing/2014/main" id="{1DE226EA-22A6-3869-1D9B-674465D84682}"/>
              </a:ext>
            </a:extLst>
          </p:cNvPr>
          <p:cNvSpPr txBox="1">
            <a:spLocks/>
          </p:cNvSpPr>
          <p:nvPr/>
        </p:nvSpPr>
        <p:spPr>
          <a:xfrm>
            <a:off x="395997" y="643386"/>
            <a:ext cx="5321409" cy="743603"/>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err="1"/>
              <a:t>Überblick</a:t>
            </a:r>
            <a:r>
              <a:rPr lang="en-IE" dirty="0"/>
              <a:t> Modul 6 </a:t>
            </a:r>
          </a:p>
          <a:p>
            <a:endParaRPr lang="hr-HR" dirty="0"/>
          </a:p>
        </p:txBody>
      </p:sp>
    </p:spTree>
    <p:extLst>
      <p:ext uri="{BB962C8B-B14F-4D97-AF65-F5344CB8AC3E}">
        <p14:creationId xmlns:p14="http://schemas.microsoft.com/office/powerpoint/2010/main" val="72027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D19AF1-DF49-EF44-B710-3242D196E107}"/>
              </a:ext>
            </a:extLst>
          </p:cNvPr>
          <p:cNvSpPr>
            <a:spLocks noGrp="1"/>
          </p:cNvSpPr>
          <p:nvPr>
            <p:ph type="body" sz="quarter" idx="14"/>
          </p:nvPr>
        </p:nvSpPr>
        <p:spPr>
          <a:xfrm>
            <a:off x="3242974" y="2211484"/>
            <a:ext cx="785328" cy="1056986"/>
          </a:xfrm>
        </p:spPr>
        <p:txBody>
          <a:bodyPr>
            <a:noAutofit/>
          </a:bodyPr>
          <a:lstStyle/>
          <a:p>
            <a:r>
              <a:rPr lang="en-US" dirty="0"/>
              <a:t>"</a:t>
            </a:r>
          </a:p>
        </p:txBody>
      </p:sp>
      <p:sp>
        <p:nvSpPr>
          <p:cNvPr id="4" name="Text Placeholder 3">
            <a:extLst>
              <a:ext uri="{FF2B5EF4-FFF2-40B4-BE49-F238E27FC236}">
                <a16:creationId xmlns:a16="http://schemas.microsoft.com/office/drawing/2014/main" id="{7A2380F3-CBB1-5C4E-8E74-E749E9F91C98}"/>
              </a:ext>
            </a:extLst>
          </p:cNvPr>
          <p:cNvSpPr>
            <a:spLocks noGrp="1"/>
          </p:cNvSpPr>
          <p:nvPr>
            <p:ph type="body" sz="quarter" idx="15"/>
          </p:nvPr>
        </p:nvSpPr>
        <p:spPr>
          <a:xfrm>
            <a:off x="498222" y="865840"/>
            <a:ext cx="2003444" cy="936605"/>
          </a:xfrm>
        </p:spPr>
        <p:txBody>
          <a:bodyPr>
            <a:noAutofit/>
          </a:bodyPr>
          <a:lstStyle/>
          <a:p>
            <a:r>
              <a:rPr lang="en-US" dirty="0"/>
              <a:t>"</a:t>
            </a:r>
          </a:p>
        </p:txBody>
      </p:sp>
      <p:sp>
        <p:nvSpPr>
          <p:cNvPr id="5" name="Text Placeholder 4">
            <a:extLst>
              <a:ext uri="{FF2B5EF4-FFF2-40B4-BE49-F238E27FC236}">
                <a16:creationId xmlns:a16="http://schemas.microsoft.com/office/drawing/2014/main" id="{0D4C85EF-B634-9F45-BFCD-7C2C89058F92}"/>
              </a:ext>
            </a:extLst>
          </p:cNvPr>
          <p:cNvSpPr>
            <a:spLocks noGrp="1"/>
          </p:cNvSpPr>
          <p:nvPr>
            <p:ph type="body" sz="quarter" idx="42"/>
          </p:nvPr>
        </p:nvSpPr>
        <p:spPr>
          <a:xfrm>
            <a:off x="928000" y="1167885"/>
            <a:ext cx="2670524" cy="2712115"/>
          </a:xfrm>
        </p:spPr>
        <p:txBody>
          <a:bodyPr/>
          <a:lstStyle/>
          <a:p>
            <a:r>
              <a:rPr lang="en-US" dirty="0"/>
              <a:t>Bei der Krisenbewältigung sollten Sie schnell mit den Fakten und langsam mit den Schuldzuweisungen sein.</a:t>
            </a:r>
          </a:p>
          <a:p>
            <a:endParaRPr lang="en-US" dirty="0"/>
          </a:p>
          <a:p>
            <a:r>
              <a:rPr lang="en-US" b="1" i="0" dirty="0"/>
              <a:t>Leonard Saffir</a:t>
            </a:r>
          </a:p>
        </p:txBody>
      </p:sp>
      <p:sp>
        <p:nvSpPr>
          <p:cNvPr id="6" name="Slide Number Placeholder 5">
            <a:extLst>
              <a:ext uri="{FF2B5EF4-FFF2-40B4-BE49-F238E27FC236}">
                <a16:creationId xmlns:a16="http://schemas.microsoft.com/office/drawing/2014/main" id="{DEF4C3E2-46CB-3D41-8772-A8AA439A8D68}"/>
              </a:ext>
            </a:extLst>
          </p:cNvPr>
          <p:cNvSpPr>
            <a:spLocks noGrp="1"/>
          </p:cNvSpPr>
          <p:nvPr>
            <p:ph type="sldNum" sz="quarter" idx="4"/>
          </p:nvPr>
        </p:nvSpPr>
        <p:spPr/>
        <p:txBody>
          <a:bodyPr/>
          <a:lstStyle/>
          <a:p>
            <a:fld id="{CB2079F2-58AF-ED44-82D7-E04B2F6FD686}" type="slidenum">
              <a:rPr lang="en-US" smtClean="0"/>
              <a:t>16</a:t>
            </a:fld>
            <a:endParaRPr lang="en-US" dirty="0"/>
          </a:p>
        </p:txBody>
      </p:sp>
      <p:pic>
        <p:nvPicPr>
          <p:cNvPr id="2" name="Picture Placeholder 7">
            <a:extLst>
              <a:ext uri="{FF2B5EF4-FFF2-40B4-BE49-F238E27FC236}">
                <a16:creationId xmlns:a16="http://schemas.microsoft.com/office/drawing/2014/main" id="{6F750500-7767-5982-D480-D9C9B43C3F10}"/>
              </a:ext>
            </a:extLst>
          </p:cNvPr>
          <p:cNvPicPr>
            <a:picLocks noGrp="1" noChangeAspect="1"/>
          </p:cNvPicPr>
          <p:nvPr>
            <p:ph type="pic" sz="quarter" idx="41"/>
          </p:nvPr>
        </p:nvPicPr>
        <p:blipFill rotWithShape="1">
          <a:blip r:embed="rId2"/>
          <a:srcRect l="8452" r="8452"/>
          <a:stretch>
            <a:fillRect/>
          </a:stretch>
        </p:blipFill>
        <p:spPr>
          <a:xfrm>
            <a:off x="-46038" y="4140200"/>
            <a:ext cx="6503988" cy="5218113"/>
          </a:xfrm>
        </p:spPr>
      </p:pic>
    </p:spTree>
    <p:extLst>
      <p:ext uri="{BB962C8B-B14F-4D97-AF65-F5344CB8AC3E}">
        <p14:creationId xmlns:p14="http://schemas.microsoft.com/office/powerpoint/2010/main" val="345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8117EB-5742-910B-00B2-3B9FB956D98C}"/>
              </a:ext>
            </a:extLst>
          </p:cNvPr>
          <p:cNvSpPr>
            <a:spLocks noGrp="1"/>
          </p:cNvSpPr>
          <p:nvPr>
            <p:ph type="body" sz="quarter" idx="30"/>
          </p:nvPr>
        </p:nvSpPr>
        <p:spPr>
          <a:xfrm>
            <a:off x="395997" y="643386"/>
            <a:ext cx="4437260" cy="1374154"/>
          </a:xfrm>
        </p:spPr>
        <p:txBody>
          <a:bodyPr/>
          <a:lstStyle/>
          <a:p>
            <a:r>
              <a:rPr lang="en-US" dirty="0"/>
              <a:t>06</a:t>
            </a:r>
          </a:p>
          <a:p>
            <a:r>
              <a:rPr lang="en-US" dirty="0"/>
              <a:t>NÜTZLICHE LINKS</a:t>
            </a:r>
          </a:p>
        </p:txBody>
      </p:sp>
      <p:sp>
        <p:nvSpPr>
          <p:cNvPr id="3" name="Slide Number Placeholder 2">
            <a:extLst>
              <a:ext uri="{FF2B5EF4-FFF2-40B4-BE49-F238E27FC236}">
                <a16:creationId xmlns:a16="http://schemas.microsoft.com/office/drawing/2014/main" id="{8A25CE2B-4A9B-EABD-CC5F-5FC52A043868}"/>
              </a:ext>
            </a:extLst>
          </p:cNvPr>
          <p:cNvSpPr>
            <a:spLocks noGrp="1"/>
          </p:cNvSpPr>
          <p:nvPr>
            <p:ph type="sldNum" sz="quarter" idx="4"/>
          </p:nvPr>
        </p:nvSpPr>
        <p:spPr/>
        <p:txBody>
          <a:bodyPr/>
          <a:lstStyle/>
          <a:p>
            <a:fld id="{CB2079F2-58AF-ED44-82D7-E04B2F6FD686}" type="slidenum">
              <a:rPr lang="en-US" smtClean="0"/>
              <a:t>17</a:t>
            </a:fld>
            <a:endParaRPr lang="en-US" dirty="0"/>
          </a:p>
        </p:txBody>
      </p:sp>
      <p:sp>
        <p:nvSpPr>
          <p:cNvPr id="4" name="Text Placeholder 3">
            <a:extLst>
              <a:ext uri="{FF2B5EF4-FFF2-40B4-BE49-F238E27FC236}">
                <a16:creationId xmlns:a16="http://schemas.microsoft.com/office/drawing/2014/main" id="{59852F99-42FF-341E-44C1-AAB7C3D3E7C5}"/>
              </a:ext>
            </a:extLst>
          </p:cNvPr>
          <p:cNvSpPr txBox="1">
            <a:spLocks/>
          </p:cNvSpPr>
          <p:nvPr/>
        </p:nvSpPr>
        <p:spPr>
          <a:xfrm>
            <a:off x="395997" y="2736784"/>
            <a:ext cx="5456163" cy="5365596"/>
          </a:xfrm>
          <a:prstGeom prst="rect">
            <a:avLst/>
          </a:prstGeom>
        </p:spPr>
        <p:txBody>
          <a:bodyPr numCol="2"/>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US" sz="105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2">
            <a:extLst>
              <a:ext uri="{FF2B5EF4-FFF2-40B4-BE49-F238E27FC236}">
                <a16:creationId xmlns:a16="http://schemas.microsoft.com/office/drawing/2014/main" id="{56A7486B-2F5D-4758-BC7B-8F6C13724350}"/>
              </a:ext>
            </a:extLst>
          </p:cNvPr>
          <p:cNvGraphicFramePr>
            <a:graphicFrameLocks noGrp="1"/>
          </p:cNvGraphicFramePr>
          <p:nvPr>
            <p:extLst>
              <p:ext uri="{D42A27DB-BD31-4B8C-83A1-F6EECF244321}">
                <p14:modId xmlns:p14="http://schemas.microsoft.com/office/powerpoint/2010/main" val="2466131879"/>
              </p:ext>
            </p:extLst>
          </p:nvPr>
        </p:nvGraphicFramePr>
        <p:xfrm>
          <a:off x="497944" y="2692024"/>
          <a:ext cx="6247630" cy="6129600"/>
        </p:xfrm>
        <a:graphic>
          <a:graphicData uri="http://schemas.openxmlformats.org/drawingml/2006/table">
            <a:tbl>
              <a:tblPr firstRow="1" bandRow="1">
                <a:tableStyleId>{16D9F66E-5EB9-4882-86FB-DCBF35E3C3E4}</a:tableStyleId>
              </a:tblPr>
              <a:tblGrid>
                <a:gridCol w="2958923">
                  <a:extLst>
                    <a:ext uri="{9D8B030D-6E8A-4147-A177-3AD203B41FA5}">
                      <a16:colId xmlns:a16="http://schemas.microsoft.com/office/drawing/2014/main" val="1889465040"/>
                    </a:ext>
                  </a:extLst>
                </a:gridCol>
                <a:gridCol w="3288707">
                  <a:extLst>
                    <a:ext uri="{9D8B030D-6E8A-4147-A177-3AD203B41FA5}">
                      <a16:colId xmlns:a16="http://schemas.microsoft.com/office/drawing/2014/main" val="1582815126"/>
                    </a:ext>
                  </a:extLst>
                </a:gridCol>
              </a:tblGrid>
              <a:tr h="766200">
                <a:tc>
                  <a:txBody>
                    <a:bodyPr/>
                    <a:lstStyle/>
                    <a:p>
                      <a:pPr algn="ctr"/>
                      <a:r>
                        <a:rPr lang="en-US" sz="1400" dirty="0">
                          <a:latin typeface="Open Sans" panose="020B0606030504020204"/>
                        </a:rPr>
                        <a:t>Projekt-Website</a:t>
                      </a: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2">
                            <a:extLst>
                              <a:ext uri="{A12FA001-AC4F-418D-AE19-62706E023703}">
                                <ahyp:hlinkClr xmlns:ahyp="http://schemas.microsoft.com/office/drawing/2018/hyperlinkcolor" val="tx"/>
                              </a:ext>
                            </a:extLst>
                          </a:hlinkClick>
                        </a:rPr>
                        <a:t>https://www.smecrisistoolkit.eu/</a:t>
                      </a:r>
                      <a:endParaRPr lang="en-US" sz="1400" dirty="0">
                        <a:solidFill>
                          <a:srgbClr val="B41F7A"/>
                        </a:solidFill>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668773645"/>
                  </a:ext>
                </a:extLst>
              </a:tr>
              <a:tr h="766200">
                <a:tc>
                  <a:txBody>
                    <a:bodyPr/>
                    <a:lstStyle/>
                    <a:p>
                      <a:pPr algn="ctr"/>
                      <a:r>
                        <a:rPr lang="en-US" sz="1400" dirty="0" err="1">
                          <a:latin typeface="Open Sans" panose="020B0606030504020204"/>
                        </a:rPr>
                        <a:t>Projekt</a:t>
                      </a:r>
                      <a:r>
                        <a:rPr lang="en-US" sz="1400" dirty="0">
                          <a:latin typeface="Open Sans" panose="020B0606030504020204"/>
                        </a:rPr>
                        <a:t> Facebook-</a:t>
                      </a:r>
                      <a:r>
                        <a:rPr lang="en-US" sz="1400" dirty="0" err="1">
                          <a:latin typeface="Open Sans" panose="020B0606030504020204"/>
                        </a:rPr>
                        <a:t>Seite</a:t>
                      </a:r>
                      <a:endParaRPr lang="en-US" sz="1400" dirty="0">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3">
                            <a:extLst>
                              <a:ext uri="{A12FA001-AC4F-418D-AE19-62706E023703}">
                                <ahyp:hlinkClr xmlns:ahyp="http://schemas.microsoft.com/office/drawing/2018/hyperlinkcolor" val="tx"/>
                              </a:ext>
                            </a:extLst>
                          </a:hlinkClick>
                        </a:rPr>
                        <a:t>https://www.facebook.com/SECure.ErasmusProject</a:t>
                      </a:r>
                      <a:endParaRPr lang="en-US" sz="1400" dirty="0">
                        <a:solidFill>
                          <a:srgbClr val="B41F7A"/>
                        </a:solidFill>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665072454"/>
                  </a:ext>
                </a:extLst>
              </a:tr>
              <a:tr h="766200">
                <a:tc>
                  <a:txBody>
                    <a:bodyPr/>
                    <a:lstStyle/>
                    <a:p>
                      <a:pPr algn="ctr"/>
                      <a:r>
                        <a:rPr lang="en-US" sz="1400" dirty="0" err="1">
                          <a:latin typeface="Open Sans" panose="020B0606030504020204"/>
                        </a:rPr>
                        <a:t>Projekt</a:t>
                      </a:r>
                      <a:r>
                        <a:rPr lang="en-US" sz="1400" dirty="0">
                          <a:latin typeface="Open Sans" panose="020B0606030504020204"/>
                        </a:rPr>
                        <a:t> Twitter-</a:t>
                      </a:r>
                      <a:r>
                        <a:rPr lang="en-US" sz="1400" dirty="0" err="1">
                          <a:latin typeface="Open Sans" panose="020B0606030504020204"/>
                        </a:rPr>
                        <a:t>Seite</a:t>
                      </a:r>
                      <a:endParaRPr lang="en-US" sz="1400" dirty="0">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4">
                            <a:extLst>
                              <a:ext uri="{A12FA001-AC4F-418D-AE19-62706E023703}">
                                <ahyp:hlinkClr xmlns:ahyp="http://schemas.microsoft.com/office/drawing/2018/hyperlinkcolor" val="tx"/>
                              </a:ext>
                            </a:extLst>
                          </a:hlinkClick>
                        </a:rPr>
                        <a:t>https://twitter.com/SECure_Project</a:t>
                      </a:r>
                      <a:endParaRPr lang="en-US" sz="1400" dirty="0">
                        <a:solidFill>
                          <a:srgbClr val="B41F7A"/>
                        </a:solidFill>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3150020375"/>
                  </a:ext>
                </a:extLst>
              </a:tr>
              <a:tr h="766200">
                <a:tc>
                  <a:txBody>
                    <a:bodyPr/>
                    <a:lstStyle/>
                    <a:p>
                      <a:pPr algn="ctr"/>
                      <a:r>
                        <a:rPr lang="en-US" sz="1400" dirty="0" err="1">
                          <a:latin typeface="Open Sans" panose="020B0606030504020204"/>
                        </a:rPr>
                        <a:t>Projekt</a:t>
                      </a:r>
                      <a:r>
                        <a:rPr lang="en-US" sz="1400" dirty="0">
                          <a:latin typeface="Open Sans" panose="020B0606030504020204"/>
                        </a:rPr>
                        <a:t> LinkedIn-</a:t>
                      </a:r>
                      <a:r>
                        <a:rPr lang="en-US" sz="1400" dirty="0" err="1">
                          <a:latin typeface="Open Sans" panose="020B0606030504020204"/>
                        </a:rPr>
                        <a:t>Seite</a:t>
                      </a:r>
                      <a:endParaRPr lang="en-US" sz="1400" dirty="0">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5">
                            <a:extLst>
                              <a:ext uri="{A12FA001-AC4F-418D-AE19-62706E023703}">
                                <ahyp:hlinkClr xmlns:ahyp="http://schemas.microsoft.com/office/drawing/2018/hyperlinkcolor" val="tx"/>
                              </a:ext>
                            </a:extLst>
                          </a:hlinkClick>
                        </a:rPr>
                        <a:t>https://www.linkedin.com/company/secure-project/</a:t>
                      </a:r>
                      <a:endParaRPr lang="en-US" sz="1400" dirty="0">
                        <a:solidFill>
                          <a:srgbClr val="B41F7A"/>
                        </a:solidFill>
                        <a:highlight>
                          <a:srgbClr val="FFFF00"/>
                        </a:highlight>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1472023384"/>
                  </a:ext>
                </a:extLst>
              </a:tr>
              <a:tr h="766200">
                <a:tc>
                  <a:txBody>
                    <a:bodyPr/>
                    <a:lstStyle/>
                    <a:p>
                      <a:pPr algn="ctr"/>
                      <a:r>
                        <a:rPr lang="en-US" sz="1400" dirty="0">
                          <a:latin typeface="Open Sans" panose="020B0606030504020204"/>
                        </a:rPr>
                        <a:t>Lernressourcen</a:t>
                      </a: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highlight>
                            <a:srgbClr val="FFFF00"/>
                          </a:highlight>
                          <a:latin typeface="Open Sans" panose="020B0606030504020204"/>
                          <a:hlinkClick r:id="rId2">
                            <a:extLst>
                              <a:ext uri="{A12FA001-AC4F-418D-AE19-62706E023703}">
                                <ahyp:hlinkClr xmlns:ahyp="http://schemas.microsoft.com/office/drawing/2018/hyperlinkcolor" val="tx"/>
                              </a:ext>
                            </a:extLst>
                          </a:hlinkClick>
                        </a:rPr>
                        <a:t>https://www.smecrisistoolkit.eu</a:t>
                      </a:r>
                      <a:endParaRPr lang="en-US" sz="1400" dirty="0">
                        <a:solidFill>
                          <a:srgbClr val="B41F7A"/>
                        </a:solidFill>
                        <a:highlight>
                          <a:srgbClr val="FFFF00"/>
                        </a:highlight>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25716034"/>
                  </a:ext>
                </a:extLst>
              </a:tr>
              <a:tr h="766200">
                <a:tc>
                  <a:txBody>
                    <a:bodyPr/>
                    <a:lstStyle/>
                    <a:p>
                      <a:pPr algn="ctr"/>
                      <a:r>
                        <a:rPr lang="en-US" sz="1400" dirty="0" err="1">
                          <a:latin typeface="Open Sans" panose="020B0606030504020204"/>
                        </a:rPr>
                        <a:t>Rahmenwerk</a:t>
                      </a:r>
                      <a:endParaRPr lang="en-US" sz="1400" dirty="0">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6">
                            <a:extLst>
                              <a:ext uri="{A12FA001-AC4F-418D-AE19-62706E023703}">
                                <ahyp:hlinkClr xmlns:ahyp="http://schemas.microsoft.com/office/drawing/2018/hyperlinkcolor" val="tx"/>
                              </a:ext>
                            </a:extLst>
                          </a:hlinkClick>
                        </a:rPr>
                        <a:t>https://www.smecrisistoolkit.eu/framework-de/</a:t>
                      </a:r>
                      <a:endParaRPr lang="en-US" sz="1400" dirty="0">
                        <a:solidFill>
                          <a:srgbClr val="B41F7A"/>
                        </a:solidFill>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3705169902"/>
                  </a:ext>
                </a:extLst>
              </a:tr>
              <a:tr h="766200">
                <a:tc>
                  <a:txBody>
                    <a:bodyPr/>
                    <a:lstStyle/>
                    <a:p>
                      <a:pPr algn="ctr"/>
                      <a:r>
                        <a:rPr lang="en-US" sz="1400" dirty="0" err="1">
                          <a:latin typeface="Open Sans" panose="020B0606030504020204"/>
                        </a:rPr>
                        <a:t>Virtuelle</a:t>
                      </a:r>
                      <a:r>
                        <a:rPr lang="en-US" sz="1400" dirty="0">
                          <a:latin typeface="Open Sans" panose="020B0606030504020204"/>
                        </a:rPr>
                        <a:t> </a:t>
                      </a:r>
                      <a:r>
                        <a:rPr lang="en-US" sz="1400" dirty="0" err="1">
                          <a:latin typeface="Open Sans" panose="020B0606030504020204"/>
                        </a:rPr>
                        <a:t>Gespräche</a:t>
                      </a:r>
                      <a:endParaRPr lang="en-US" sz="1400" dirty="0">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7">
                            <a:extLst>
                              <a:ext uri="{A12FA001-AC4F-418D-AE19-62706E023703}">
                                <ahyp:hlinkClr xmlns:ahyp="http://schemas.microsoft.com/office/drawing/2018/hyperlinkcolor" val="tx"/>
                              </a:ext>
                            </a:extLst>
                          </a:hlinkClick>
                        </a:rPr>
                        <a:t>https://www.smecrisistoolkit.eu/virtual-talks/</a:t>
                      </a:r>
                      <a:endParaRPr lang="en-US" sz="1400" dirty="0">
                        <a:solidFill>
                          <a:srgbClr val="B41F7A"/>
                        </a:solidFill>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1426143778"/>
                  </a:ext>
                </a:extLst>
              </a:tr>
              <a:tr h="766200">
                <a:tc>
                  <a:txBody>
                    <a:bodyPr/>
                    <a:lstStyle/>
                    <a:p>
                      <a:pPr algn="ctr"/>
                      <a:r>
                        <a:rPr lang="en-US" sz="1400" dirty="0" err="1">
                          <a:latin typeface="Open Sans" panose="020B0606030504020204"/>
                        </a:rPr>
                        <a:t>Interaktive</a:t>
                      </a:r>
                      <a:r>
                        <a:rPr lang="en-US" sz="1400" dirty="0">
                          <a:latin typeface="Open Sans" panose="020B0606030504020204"/>
                        </a:rPr>
                        <a:t> Online-Lernplattform</a:t>
                      </a: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tc>
                  <a:txBody>
                    <a:bodyPr/>
                    <a:lstStyle/>
                    <a:p>
                      <a:pPr algn="ctr"/>
                      <a:r>
                        <a:rPr lang="en-US" sz="1400" dirty="0">
                          <a:solidFill>
                            <a:srgbClr val="B41F7A"/>
                          </a:solidFill>
                          <a:latin typeface="Open Sans" panose="020B0606030504020204"/>
                          <a:hlinkClick r:id="rId8">
                            <a:extLst>
                              <a:ext uri="{A12FA001-AC4F-418D-AE19-62706E023703}">
                                <ahyp:hlinkClr xmlns:ahyp="http://schemas.microsoft.com/office/drawing/2018/hyperlinkcolor" val="tx"/>
                              </a:ext>
                            </a:extLst>
                          </a:hlinkClick>
                        </a:rPr>
                        <a:t>https://www.smecrisistoolkit.eu/open-online-platform-en/</a:t>
                      </a:r>
                      <a:endParaRPr lang="en-US" sz="1400" dirty="0">
                        <a:solidFill>
                          <a:srgbClr val="B41F7A"/>
                        </a:solidFill>
                        <a:latin typeface="Open Sans" panose="020B0606030504020204"/>
                      </a:endParaRPr>
                    </a:p>
                  </a:txBody>
                  <a:tcPr anchor="ctr">
                    <a:lnL w="12700" cap="flat" cmpd="sng" algn="ctr">
                      <a:solidFill>
                        <a:srgbClr val="F16924"/>
                      </a:solidFill>
                      <a:prstDash val="solid"/>
                      <a:round/>
                      <a:headEnd type="none" w="med" len="med"/>
                      <a:tailEnd type="none" w="med" len="med"/>
                    </a:lnL>
                    <a:lnR w="12700" cap="flat" cmpd="sng" algn="ctr">
                      <a:solidFill>
                        <a:srgbClr val="F16924"/>
                      </a:solidFill>
                      <a:prstDash val="solid"/>
                      <a:round/>
                      <a:headEnd type="none" w="med" len="med"/>
                      <a:tailEnd type="none" w="med" len="med"/>
                    </a:lnR>
                    <a:lnT w="12700" cap="flat" cmpd="sng" algn="ctr">
                      <a:solidFill>
                        <a:srgbClr val="F16924"/>
                      </a:solidFill>
                      <a:prstDash val="solid"/>
                      <a:round/>
                      <a:headEnd type="none" w="med" len="med"/>
                      <a:tailEnd type="none" w="med" len="med"/>
                    </a:lnT>
                    <a:lnB w="12700" cap="flat" cmpd="sng" algn="ctr">
                      <a:solidFill>
                        <a:srgbClr val="F16924"/>
                      </a:solidFill>
                      <a:prstDash val="solid"/>
                      <a:round/>
                      <a:headEnd type="none" w="med" len="med"/>
                      <a:tailEnd type="none" w="med" len="med"/>
                    </a:lnB>
                    <a:noFill/>
                  </a:tcPr>
                </a:tc>
                <a:extLst>
                  <a:ext uri="{0D108BD9-81ED-4DB2-BD59-A6C34878D82A}">
                    <a16:rowId xmlns:a16="http://schemas.microsoft.com/office/drawing/2014/main" val="796784225"/>
                  </a:ext>
                </a:extLst>
              </a:tr>
            </a:tbl>
          </a:graphicData>
        </a:graphic>
      </p:graphicFrame>
    </p:spTree>
    <p:extLst>
      <p:ext uri="{BB962C8B-B14F-4D97-AF65-F5344CB8AC3E}">
        <p14:creationId xmlns:p14="http://schemas.microsoft.com/office/powerpoint/2010/main" val="4070262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670CB4-738F-EC98-7CE5-48AAE7C12BD9}"/>
              </a:ext>
            </a:extLst>
          </p:cNvPr>
          <p:cNvSpPr>
            <a:spLocks noGrp="1"/>
          </p:cNvSpPr>
          <p:nvPr>
            <p:ph type="body" sz="quarter" idx="30"/>
          </p:nvPr>
        </p:nvSpPr>
        <p:spPr/>
        <p:txBody>
          <a:bodyPr/>
          <a:lstStyle/>
          <a:p>
            <a:r>
              <a:rPr lang="en-US" dirty="0"/>
              <a:t>07</a:t>
            </a:r>
          </a:p>
          <a:p>
            <a:r>
              <a:rPr lang="en-US" dirty="0"/>
              <a:t>MUSTER FÜR EINEN 6-TÄGIGEN KURS</a:t>
            </a:r>
          </a:p>
        </p:txBody>
      </p:sp>
      <p:sp>
        <p:nvSpPr>
          <p:cNvPr id="4" name="Slide Number Placeholder 3">
            <a:extLst>
              <a:ext uri="{FF2B5EF4-FFF2-40B4-BE49-F238E27FC236}">
                <a16:creationId xmlns:a16="http://schemas.microsoft.com/office/drawing/2014/main" id="{E889CB39-CBED-1383-B449-6997F5D5115C}"/>
              </a:ext>
            </a:extLst>
          </p:cNvPr>
          <p:cNvSpPr>
            <a:spLocks noGrp="1"/>
          </p:cNvSpPr>
          <p:nvPr>
            <p:ph type="sldNum" sz="quarter" idx="4"/>
          </p:nvPr>
        </p:nvSpPr>
        <p:spPr/>
        <p:txBody>
          <a:bodyPr/>
          <a:lstStyle/>
          <a:p>
            <a:fld id="{CB2079F2-58AF-ED44-82D7-E04B2F6FD686}" type="slidenum">
              <a:rPr lang="en-US" smtClean="0"/>
              <a:t>18</a:t>
            </a:fld>
            <a:endParaRPr lang="en-US" dirty="0"/>
          </a:p>
        </p:txBody>
      </p:sp>
      <p:graphicFrame>
        <p:nvGraphicFramePr>
          <p:cNvPr id="12" name="Table 11">
            <a:extLst>
              <a:ext uri="{FF2B5EF4-FFF2-40B4-BE49-F238E27FC236}">
                <a16:creationId xmlns:a16="http://schemas.microsoft.com/office/drawing/2014/main" id="{F687852B-E58F-FA1C-CA21-EF056EF1B5B2}"/>
              </a:ext>
            </a:extLst>
          </p:cNvPr>
          <p:cNvGraphicFramePr>
            <a:graphicFrameLocks noGrp="1"/>
          </p:cNvGraphicFramePr>
          <p:nvPr>
            <p:extLst>
              <p:ext uri="{D42A27DB-BD31-4B8C-83A1-F6EECF244321}">
                <p14:modId xmlns:p14="http://schemas.microsoft.com/office/powerpoint/2010/main" val="1903579744"/>
              </p:ext>
            </p:extLst>
          </p:nvPr>
        </p:nvGraphicFramePr>
        <p:xfrm>
          <a:off x="395996" y="4465476"/>
          <a:ext cx="6529737" cy="4153592"/>
        </p:xfrm>
        <a:graphic>
          <a:graphicData uri="http://schemas.openxmlformats.org/drawingml/2006/table">
            <a:tbl>
              <a:tblPr firstRow="1" firstCol="1" bandRow="1"/>
              <a:tblGrid>
                <a:gridCol w="1932337">
                  <a:extLst>
                    <a:ext uri="{9D8B030D-6E8A-4147-A177-3AD203B41FA5}">
                      <a16:colId xmlns:a16="http://schemas.microsoft.com/office/drawing/2014/main" val="1637434645"/>
                    </a:ext>
                  </a:extLst>
                </a:gridCol>
                <a:gridCol w="4597400">
                  <a:extLst>
                    <a:ext uri="{9D8B030D-6E8A-4147-A177-3AD203B41FA5}">
                      <a16:colId xmlns:a16="http://schemas.microsoft.com/office/drawing/2014/main" val="4169125909"/>
                    </a:ext>
                  </a:extLst>
                </a:gridCol>
              </a:tblGrid>
              <a:tr h="576578">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DAY</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AUSBILDUNGSINHALT</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F7A"/>
                    </a:solidFill>
                  </a:tcPr>
                </a:tc>
                <a:extLst>
                  <a:ext uri="{0D108BD9-81ED-4DB2-BD59-A6C34878D82A}">
                    <a16:rowId xmlns:a16="http://schemas.microsoft.com/office/drawing/2014/main" val="3892028554"/>
                  </a:ext>
                </a:extLst>
              </a:tr>
              <a:tr h="596169">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1</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09.00 - 13.00 Uhr Modul 1 </a:t>
                      </a:r>
                    </a:p>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14.00 - 15.30 </a:t>
                      </a:r>
                      <a:r>
                        <a:rPr lang="en-IE" sz="1050" dirty="0" err="1">
                          <a:effectLst/>
                          <a:latin typeface="Open Sans" panose="020B0606030504020204" pitchFamily="34" charset="0"/>
                          <a:ea typeface="Open Sans" panose="020B0606030504020204" pitchFamily="34" charset="0"/>
                          <a:cs typeface="Open Sans" panose="020B0606030504020204" pitchFamily="34" charset="0"/>
                        </a:rPr>
                        <a:t>Uhr</a:t>
                      </a:r>
                      <a:r>
                        <a:rPr lang="en-IE" sz="1050" dirty="0">
                          <a:effectLst/>
                          <a:latin typeface="Open Sans" panose="020B0606030504020204" pitchFamily="34" charset="0"/>
                          <a:ea typeface="Open Sans" panose="020B0606030504020204" pitchFamily="34" charset="0"/>
                          <a:cs typeface="Open Sans" panose="020B0606030504020204" pitchFamily="34" charset="0"/>
                        </a:rPr>
                        <a:t> Modul 2</a:t>
                      </a:r>
                    </a:p>
                  </a:txBody>
                  <a:tcPr marL="68580" marR="68580" marT="72000" marB="720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84722038"/>
                  </a:ext>
                </a:extLst>
              </a:tr>
              <a:tr h="596169">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2</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09.00 - 13.00 Uhr Modul 2 </a:t>
                      </a:r>
                    </a:p>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14.00 - 15.30 Uhr Modul 3</a:t>
                      </a:r>
                    </a:p>
                  </a:txBody>
                  <a:tcPr marL="68580" marR="68580" marT="72000" marB="72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18370664"/>
                  </a:ext>
                </a:extLst>
              </a:tr>
              <a:tr h="596169">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3</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09.00 - 13.00 Uhr Modul 3 </a:t>
                      </a:r>
                    </a:p>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14.00 - 15.30 Uhr Modul 4</a:t>
                      </a:r>
                    </a:p>
                  </a:txBody>
                  <a:tcPr marL="68580" marR="68580" marT="72000" marB="72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454893525"/>
                  </a:ext>
                </a:extLst>
              </a:tr>
              <a:tr h="596169">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4</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09.00 - 13.00 Uhr Modul 4 </a:t>
                      </a:r>
                    </a:p>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14.00 - 15.30 Uhr Modul 5</a:t>
                      </a:r>
                    </a:p>
                  </a:txBody>
                  <a:tcPr marL="68580" marR="68580" marT="72000" marB="72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018362354"/>
                  </a:ext>
                </a:extLst>
              </a:tr>
              <a:tr h="596169">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5</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09.00 - 13.00 Uhr Modul 5 </a:t>
                      </a:r>
                    </a:p>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14.00 - 15.30 Uhr Modul 6</a:t>
                      </a:r>
                    </a:p>
                  </a:txBody>
                  <a:tcPr marL="68580" marR="68580" marT="72000" marB="72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333068176"/>
                  </a:ext>
                </a:extLst>
              </a:tr>
              <a:tr h="596169">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lnSpc>
                          <a:spcPct val="107000"/>
                        </a:lnSpc>
                        <a:spcAft>
                          <a:spcPts val="800"/>
                        </a:spcAft>
                      </a:pPr>
                      <a:r>
                        <a:rPr lang="en-US" sz="1050" dirty="0">
                          <a:effectLst/>
                          <a:latin typeface="Open Sans" panose="020B0606030504020204" pitchFamily="34" charset="0"/>
                          <a:ea typeface="Open Sans" panose="020B0606030504020204" pitchFamily="34" charset="0"/>
                          <a:cs typeface="Open Sans" panose="020B0606030504020204" pitchFamily="34" charset="0"/>
                        </a:rPr>
                        <a:t>6</a:t>
                      </a:r>
                      <a:endParaRPr lang="en-IE" sz="10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72000" marB="72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F7A"/>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09.00 - 13.00 Uhr Modul 6 </a:t>
                      </a:r>
                    </a:p>
                    <a:p>
                      <a:pPr>
                        <a:lnSpc>
                          <a:spcPct val="107000"/>
                        </a:lnSpc>
                        <a:spcAft>
                          <a:spcPts val="800"/>
                        </a:spcAft>
                      </a:pPr>
                      <a:r>
                        <a:rPr lang="en-IE" sz="1050" dirty="0">
                          <a:effectLst/>
                          <a:latin typeface="Open Sans" panose="020B0606030504020204" pitchFamily="34" charset="0"/>
                          <a:ea typeface="Open Sans" panose="020B0606030504020204" pitchFamily="34" charset="0"/>
                          <a:cs typeface="Open Sans" panose="020B0606030504020204" pitchFamily="34" charset="0"/>
                        </a:rPr>
                        <a:t>14.00 - 15.30 Rückblick und Zusammenfassung</a:t>
                      </a:r>
                    </a:p>
                  </a:txBody>
                  <a:tcPr marL="68580" marR="68580" marT="72000" marB="72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361232306"/>
                  </a:ext>
                </a:extLst>
              </a:tr>
            </a:tbl>
          </a:graphicData>
        </a:graphic>
      </p:graphicFrame>
      <p:sp>
        <p:nvSpPr>
          <p:cNvPr id="13" name="Rectangle 1">
            <a:extLst>
              <a:ext uri="{FF2B5EF4-FFF2-40B4-BE49-F238E27FC236}">
                <a16:creationId xmlns:a16="http://schemas.microsoft.com/office/drawing/2014/main" id="{C1F913E9-EA7C-A90F-FB59-A5BAE5045AE6}"/>
              </a:ext>
            </a:extLst>
          </p:cNvPr>
          <p:cNvSpPr txBox="1">
            <a:spLocks noChangeArrowheads="1"/>
          </p:cNvSpPr>
          <p:nvPr/>
        </p:nvSpPr>
        <p:spPr bwMode="auto">
          <a:xfrm>
            <a:off x="395995" y="2909800"/>
            <a:ext cx="6529737" cy="146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288000" rtlCol="0" anchor="ctr" anchorCtr="0" compatLnSpc="1">
            <a:prstTxWarp prst="textNoShape">
              <a:avLst/>
            </a:prstTxWarp>
            <a:spAutoFit/>
          </a:bodyPr>
          <a:lstStyle>
            <a:lvl1pPr marL="0" marR="0" indent="0" algn="just" defTabSz="755934" rtl="0" eaLnBrk="0" fontAlgn="base" latinLnBrk="0" hangingPunct="0">
              <a:lnSpc>
                <a:spcPct val="100000"/>
              </a:lnSpc>
              <a:spcBef>
                <a:spcPct val="0"/>
              </a:spcBef>
              <a:spcAft>
                <a:spcPct val="0"/>
              </a:spcAft>
              <a:buClrTx/>
              <a:buSzTx/>
              <a:buFont typeface="Arial" panose="020B0604020202020204" pitchFamily="34" charset="0"/>
              <a:buNone/>
              <a:tabLst/>
              <a:defRPr sz="1100" b="0" i="0" kern="1200">
                <a:solidFill>
                  <a:schemeClr val="tx1"/>
                </a:solidFill>
                <a:latin typeface="Arial" panose="020B0604020202020204" pitchFamily="34" charset="0"/>
                <a:ea typeface="+mn-ea"/>
                <a:cs typeface="Poppins" pitchFamily="2" charset="77"/>
              </a:defRPr>
            </a:lvl1pPr>
            <a:lvl2pPr marL="377967" indent="0" algn="l" defTabSz="755934" rtl="0" eaLnBrk="0" fontAlgn="base" latinLnBrk="0" hangingPunct="0">
              <a:lnSpc>
                <a:spcPct val="90000"/>
              </a:lnSpc>
              <a:spcBef>
                <a:spcPct val="0"/>
              </a:spcBef>
              <a:spcAft>
                <a:spcPct val="0"/>
              </a:spcAft>
              <a:buFont typeface="Arial" panose="020B0604020202020204" pitchFamily="34" charset="0"/>
              <a:buNone/>
              <a:defRPr sz="3200" kern="1200">
                <a:solidFill>
                  <a:schemeClr val="tx1"/>
                </a:solidFill>
                <a:latin typeface="Arial" panose="020B0604020202020204" pitchFamily="34" charset="0"/>
                <a:ea typeface="+mn-ea"/>
                <a:cs typeface="+mn-cs"/>
              </a:defRPr>
            </a:lvl2pPr>
            <a:lvl3pPr marL="755934" indent="0" algn="l" defTabSz="755934" rtl="0" eaLnBrk="0" fontAlgn="base" latinLnBrk="0" hangingPunct="0">
              <a:lnSpc>
                <a:spcPct val="90000"/>
              </a:lnSpc>
              <a:spcBef>
                <a:spcPct val="0"/>
              </a:spcBef>
              <a:spcAft>
                <a:spcPct val="0"/>
              </a:spcAft>
              <a:buFont typeface="Arial" panose="020B0604020202020204" pitchFamily="34" charset="0"/>
              <a:buNone/>
              <a:defRPr sz="3200" kern="1200">
                <a:solidFill>
                  <a:schemeClr val="tx1"/>
                </a:solidFill>
                <a:latin typeface="Arial" panose="020B0604020202020204" pitchFamily="34" charset="0"/>
                <a:ea typeface="+mn-ea"/>
                <a:cs typeface="+mn-cs"/>
              </a:defRPr>
            </a:lvl3pPr>
            <a:lvl4pPr marL="1133901" indent="0" algn="l" defTabSz="755934" rtl="0" eaLnBrk="0" fontAlgn="base" latinLnBrk="0" hangingPunct="0">
              <a:lnSpc>
                <a:spcPct val="90000"/>
              </a:lnSpc>
              <a:spcBef>
                <a:spcPct val="0"/>
              </a:spcBef>
              <a:spcAft>
                <a:spcPct val="0"/>
              </a:spcAft>
              <a:buFont typeface="Arial" panose="020B0604020202020204" pitchFamily="34" charset="0"/>
              <a:buNone/>
              <a:defRPr sz="3200" kern="1200">
                <a:solidFill>
                  <a:schemeClr val="tx1"/>
                </a:solidFill>
                <a:latin typeface="Arial" panose="020B0604020202020204" pitchFamily="34" charset="0"/>
                <a:ea typeface="+mn-ea"/>
                <a:cs typeface="+mn-cs"/>
              </a:defRPr>
            </a:lvl4pPr>
            <a:lvl5pPr marL="1511869" indent="0" algn="l" defTabSz="755934" rtl="0" eaLnBrk="0" fontAlgn="base" latinLnBrk="0" hangingPunct="0">
              <a:lnSpc>
                <a:spcPct val="90000"/>
              </a:lnSpc>
              <a:spcBef>
                <a:spcPct val="0"/>
              </a:spcBef>
              <a:spcAft>
                <a:spcPct val="0"/>
              </a:spcAft>
              <a:buFont typeface="Arial" panose="020B0604020202020204" pitchFamily="34" charset="0"/>
              <a:buNone/>
              <a:defRPr sz="3200" kern="1200">
                <a:solidFill>
                  <a:schemeClr val="tx1"/>
                </a:solidFill>
                <a:latin typeface="Arial" panose="020B0604020202020204" pitchFamily="34" charset="0"/>
                <a:ea typeface="+mn-ea"/>
                <a:cs typeface="+mn-cs"/>
              </a:defRPr>
            </a:lvl5pPr>
            <a:lvl6pPr marL="2078820" indent="-188984" algn="l" defTabSz="755934" rtl="0" eaLnBrk="0" fontAlgn="base" latinLnBrk="0" hangingPunct="0">
              <a:lnSpc>
                <a:spcPct val="90000"/>
              </a:lnSpc>
              <a:spcBef>
                <a:spcPct val="0"/>
              </a:spcBef>
              <a:spcAft>
                <a:spcPct val="0"/>
              </a:spcAft>
              <a:buFont typeface="Arial" panose="020B0604020202020204" pitchFamily="34" charset="0"/>
              <a:buChar char="•"/>
              <a:defRPr sz="1488" kern="1200">
                <a:solidFill>
                  <a:schemeClr val="tx1"/>
                </a:solidFill>
                <a:latin typeface="Arial" panose="020B0604020202020204" pitchFamily="34" charset="0"/>
                <a:ea typeface="+mn-ea"/>
                <a:cs typeface="+mn-cs"/>
              </a:defRPr>
            </a:lvl6pPr>
            <a:lvl7pPr marL="2456787" indent="-188984" algn="l" defTabSz="755934" rtl="0" eaLnBrk="0" fontAlgn="base" latinLnBrk="0" hangingPunct="0">
              <a:lnSpc>
                <a:spcPct val="90000"/>
              </a:lnSpc>
              <a:spcBef>
                <a:spcPct val="0"/>
              </a:spcBef>
              <a:spcAft>
                <a:spcPct val="0"/>
              </a:spcAft>
              <a:buFont typeface="Arial" panose="020B0604020202020204" pitchFamily="34" charset="0"/>
              <a:buChar char="•"/>
              <a:defRPr sz="1488" kern="1200">
                <a:solidFill>
                  <a:schemeClr val="tx1"/>
                </a:solidFill>
                <a:latin typeface="Arial" panose="020B0604020202020204" pitchFamily="34" charset="0"/>
                <a:ea typeface="+mn-ea"/>
                <a:cs typeface="+mn-cs"/>
              </a:defRPr>
            </a:lvl7pPr>
            <a:lvl8pPr marL="2834754" indent="-188984" algn="l" defTabSz="755934" rtl="0" eaLnBrk="0" fontAlgn="base" latinLnBrk="0" hangingPunct="0">
              <a:lnSpc>
                <a:spcPct val="90000"/>
              </a:lnSpc>
              <a:spcBef>
                <a:spcPct val="0"/>
              </a:spcBef>
              <a:spcAft>
                <a:spcPct val="0"/>
              </a:spcAft>
              <a:buFont typeface="Arial" panose="020B0604020202020204" pitchFamily="34" charset="0"/>
              <a:buChar char="•"/>
              <a:defRPr sz="1488" kern="1200">
                <a:solidFill>
                  <a:schemeClr val="tx1"/>
                </a:solidFill>
                <a:latin typeface="Arial" panose="020B0604020202020204" pitchFamily="34" charset="0"/>
                <a:ea typeface="+mn-ea"/>
                <a:cs typeface="+mn-cs"/>
              </a:defRPr>
            </a:lvl8pPr>
            <a:lvl9pPr marL="3212722" indent="-188984" algn="l" defTabSz="755934" rtl="0" eaLnBrk="0" fontAlgn="base" latinLnBrk="0" hangingPunct="0">
              <a:lnSpc>
                <a:spcPct val="90000"/>
              </a:lnSpc>
              <a:spcBef>
                <a:spcPct val="0"/>
              </a:spcBef>
              <a:spcAft>
                <a:spcPct val="0"/>
              </a:spcAft>
              <a:buFont typeface="Arial" panose="020B0604020202020204" pitchFamily="34" charset="0"/>
              <a:buChar char="•"/>
              <a:defRPr sz="1488" kern="1200">
                <a:solidFill>
                  <a:schemeClr val="tx1"/>
                </a:solidFill>
                <a:latin typeface="Arial" panose="020B0604020202020204" pitchFamily="34" charset="0"/>
                <a:ea typeface="+mn-ea"/>
                <a:cs typeface="+mn-cs"/>
              </a:defRPr>
            </a:lvl9pPr>
          </a:lstStyle>
          <a:p>
            <a:pPr marL="171450" marR="0" lvl="0" indent="-171450" algn="l" defTabSz="914400" rtl="0" eaLnBrk="0" fontAlgn="base" latinLnBrk="0" hangingPunct="0">
              <a:lnSpc>
                <a:spcPct val="150000"/>
              </a:lnSpc>
              <a:spcBef>
                <a:spcPct val="0"/>
              </a:spcBef>
              <a:spcAft>
                <a:spcPct val="0"/>
              </a:spcAft>
              <a:buClr>
                <a:srgbClr val="F16924"/>
              </a:buClr>
              <a:buSzTx/>
              <a:buFont typeface="Wingdings" panose="05000000000000000000" pitchFamily="2" charset="2"/>
              <a:buChar char="§"/>
              <a:tabLst/>
              <a:defRPr/>
            </a:pP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Es wird empfohlen, die </a:t>
            </a:r>
            <a:r>
              <a:rPr lang="en-IE" altLang="en-US" sz="105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Lehrveranstaltungen</a:t>
            </a:r>
            <a:r>
              <a:rPr lang="en-IE" altLang="en-US" sz="105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zeitlich</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wie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in der nachstehenden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Tabelle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zu</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gestalten</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71450" marR="0" lvl="0" indent="-171450" algn="l" defTabSz="914400" rtl="0" eaLnBrk="0" fontAlgn="base" latinLnBrk="0" hangingPunct="0">
              <a:lnSpc>
                <a:spcPct val="150000"/>
              </a:lnSpc>
              <a:spcBef>
                <a:spcPct val="0"/>
              </a:spcBef>
              <a:spcAft>
                <a:spcPct val="0"/>
              </a:spcAft>
              <a:buClr>
                <a:srgbClr val="F16924"/>
              </a:buClr>
              <a:buSzTx/>
              <a:buFont typeface="Wingdings" panose="05000000000000000000" pitchFamily="2" charset="2"/>
              <a:buChar char="§"/>
              <a:tabLst/>
              <a:defRPr/>
            </a:pP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Da der Lernstoff recht intensiv und neu für die Lehrenden und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Lernenden</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ist</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empfiehlt es sich, die Informationen auf mehrere Tage zu verteilen. </a:t>
            </a:r>
          </a:p>
          <a:p>
            <a:pPr marL="171450" marR="0" lvl="0" indent="-171450" algn="l" defTabSz="914400" rtl="0" eaLnBrk="0" fontAlgn="base" latinLnBrk="0" hangingPunct="0">
              <a:lnSpc>
                <a:spcPct val="150000"/>
              </a:lnSpc>
              <a:spcBef>
                <a:spcPct val="0"/>
              </a:spcBef>
              <a:spcAft>
                <a:spcPct val="0"/>
              </a:spcAft>
              <a:buClr>
                <a:srgbClr val="F16924"/>
              </a:buClr>
              <a:buSzTx/>
              <a:buFont typeface="Wingdings" panose="05000000000000000000" pitchFamily="2" charset="2"/>
              <a:buChar char="§"/>
              <a:tabLst/>
              <a:defRPr/>
            </a:pP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Für eine optimale Bearbeitung können Sie den Stoff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über</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mehrere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Wochen</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verteilen, also z. B. einen Tag pro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Woche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die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SECure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Materialien</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nutzen</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und die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restliche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Zeit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andere</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IE" altLang="en-US" sz="1050" b="0" i="0" u="none" strike="noStrike" kern="1200" cap="none" spc="0" normalizeH="0" baseline="0" noProof="0" dirty="0" err="1">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Ressourcen</a:t>
            </a:r>
            <a:r>
              <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171450" marR="0" lvl="0" indent="-171450" algn="l" defTabSz="914400" rtl="0" eaLnBrk="0" fontAlgn="base" latinLnBrk="0" hangingPunct="0">
              <a:lnSpc>
                <a:spcPct val="100000"/>
              </a:lnSpc>
              <a:spcBef>
                <a:spcPct val="0"/>
              </a:spcBef>
              <a:spcAft>
                <a:spcPct val="0"/>
              </a:spcAft>
              <a:buClr>
                <a:srgbClr val="F16924"/>
              </a:buClr>
              <a:buSzTx/>
              <a:buFont typeface="Wingdings" panose="05000000000000000000" pitchFamily="2" charset="2"/>
              <a:buChar char="§"/>
              <a:tabLst/>
              <a:defRPr/>
            </a:pPr>
            <a:endParaRPr kumimoji="0" lang="en-IE" altLang="en-US" sz="105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46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11AE4-F04A-0C40-B6B6-29B8E7815AEE}"/>
              </a:ext>
            </a:extLst>
          </p:cNvPr>
          <p:cNvSpPr>
            <a:spLocks noGrp="1"/>
          </p:cNvSpPr>
          <p:nvPr>
            <p:ph type="body" sz="quarter" idx="14"/>
          </p:nvPr>
        </p:nvSpPr>
        <p:spPr>
          <a:xfrm>
            <a:off x="3186609" y="3173706"/>
            <a:ext cx="785328" cy="1056986"/>
          </a:xfrm>
        </p:spPr>
        <p:txBody>
          <a:bodyPr>
            <a:noAutofit/>
          </a:bodyPr>
          <a:lstStyle/>
          <a:p>
            <a:r>
              <a:rPr lang="en-US" dirty="0"/>
              <a:t>"</a:t>
            </a:r>
          </a:p>
        </p:txBody>
      </p:sp>
      <p:sp>
        <p:nvSpPr>
          <p:cNvPr id="4" name="Text Placeholder 3">
            <a:extLst>
              <a:ext uri="{FF2B5EF4-FFF2-40B4-BE49-F238E27FC236}">
                <a16:creationId xmlns:a16="http://schemas.microsoft.com/office/drawing/2014/main" id="{61C275D4-3367-9E40-B0B3-C70EB7AD59DD}"/>
              </a:ext>
            </a:extLst>
          </p:cNvPr>
          <p:cNvSpPr>
            <a:spLocks noGrp="1"/>
          </p:cNvSpPr>
          <p:nvPr>
            <p:ph type="body" sz="quarter" idx="13"/>
          </p:nvPr>
        </p:nvSpPr>
        <p:spPr>
          <a:xfrm>
            <a:off x="1077828" y="2048260"/>
            <a:ext cx="2386299" cy="2623117"/>
          </a:xfrm>
        </p:spPr>
        <p:txBody>
          <a:bodyPr/>
          <a:lstStyle/>
          <a:p>
            <a:r>
              <a:rPr lang="en-US" dirty="0"/>
              <a:t>... schwierige Zeiten schaffen keine Führungskräfte, ... sie zeigen Ihnen, welche Art von Führungskräften Sie bereits haben.  </a:t>
            </a:r>
          </a:p>
          <a:p>
            <a:endParaRPr lang="en-US" dirty="0"/>
          </a:p>
          <a:p>
            <a:endParaRPr lang="en-US" dirty="0"/>
          </a:p>
          <a:p>
            <a:r>
              <a:rPr lang="en-US" b="1" dirty="0"/>
              <a:t>Larry Barton</a:t>
            </a:r>
          </a:p>
        </p:txBody>
      </p:sp>
      <p:sp>
        <p:nvSpPr>
          <p:cNvPr id="5" name="Text Placeholder 4">
            <a:extLst>
              <a:ext uri="{FF2B5EF4-FFF2-40B4-BE49-F238E27FC236}">
                <a16:creationId xmlns:a16="http://schemas.microsoft.com/office/drawing/2014/main" id="{AD27D20C-89FD-6840-9B21-343E46BDE22A}"/>
              </a:ext>
            </a:extLst>
          </p:cNvPr>
          <p:cNvSpPr>
            <a:spLocks noGrp="1"/>
          </p:cNvSpPr>
          <p:nvPr>
            <p:ph type="body" sz="quarter" idx="15"/>
          </p:nvPr>
        </p:nvSpPr>
        <p:spPr>
          <a:xfrm>
            <a:off x="634703" y="1673066"/>
            <a:ext cx="886249" cy="936605"/>
          </a:xfrm>
        </p:spPr>
        <p:txBody>
          <a:bodyPr>
            <a:noAutofit/>
          </a:bodyPr>
          <a:lstStyle/>
          <a:p>
            <a:r>
              <a:rPr lang="en-US" dirty="0"/>
              <a:t>"</a:t>
            </a:r>
          </a:p>
        </p:txBody>
      </p:sp>
      <p:sp>
        <p:nvSpPr>
          <p:cNvPr id="6" name="Slide Number Placeholder 5">
            <a:extLst>
              <a:ext uri="{FF2B5EF4-FFF2-40B4-BE49-F238E27FC236}">
                <a16:creationId xmlns:a16="http://schemas.microsoft.com/office/drawing/2014/main" id="{ADE5504C-8DCC-244B-BE48-7841378A68D6}"/>
              </a:ext>
            </a:extLst>
          </p:cNvPr>
          <p:cNvSpPr>
            <a:spLocks noGrp="1"/>
          </p:cNvSpPr>
          <p:nvPr>
            <p:ph type="sldNum" sz="quarter" idx="4"/>
          </p:nvPr>
        </p:nvSpPr>
        <p:spPr/>
        <p:txBody>
          <a:bodyPr/>
          <a:lstStyle/>
          <a:p>
            <a:fld id="{CB2079F2-58AF-ED44-82D7-E04B2F6FD686}" type="slidenum">
              <a:rPr lang="en-US" smtClean="0"/>
              <a:t>19</a:t>
            </a:fld>
            <a:endParaRPr lang="en-US" dirty="0"/>
          </a:p>
        </p:txBody>
      </p:sp>
      <p:pic>
        <p:nvPicPr>
          <p:cNvPr id="2" name="Picture Placeholder 7">
            <a:extLst>
              <a:ext uri="{FF2B5EF4-FFF2-40B4-BE49-F238E27FC236}">
                <a16:creationId xmlns:a16="http://schemas.microsoft.com/office/drawing/2014/main" id="{6E5FC865-510D-BF8D-BFF9-186338CF9740}"/>
              </a:ext>
            </a:extLst>
          </p:cNvPr>
          <p:cNvPicPr>
            <a:picLocks noGrp="1" noChangeAspect="1"/>
          </p:cNvPicPr>
          <p:nvPr>
            <p:ph type="pic" sz="quarter" idx="41"/>
          </p:nvPr>
        </p:nvPicPr>
        <p:blipFill rotWithShape="1">
          <a:blip r:embed="rId2"/>
          <a:srcRect l="25308" r="25308"/>
          <a:stretch>
            <a:fillRect/>
          </a:stretch>
        </p:blipFill>
        <p:spPr>
          <a:xfrm>
            <a:off x="361950" y="473075"/>
            <a:ext cx="6835775" cy="9228138"/>
          </a:xfrm>
        </p:spPr>
      </p:pic>
    </p:spTree>
    <p:extLst>
      <p:ext uri="{BB962C8B-B14F-4D97-AF65-F5344CB8AC3E}">
        <p14:creationId xmlns:p14="http://schemas.microsoft.com/office/powerpoint/2010/main" val="45115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C10959-1B0C-2544-8FBC-6A402677F595}"/>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DF4806F-F40D-B344-9CBD-E8FCCBE02C83}"/>
              </a:ext>
            </a:extLst>
          </p:cNvPr>
          <p:cNvSpPr>
            <a:spLocks noGrp="1"/>
          </p:cNvSpPr>
          <p:nvPr>
            <p:ph type="body" sz="quarter" idx="12"/>
          </p:nvPr>
        </p:nvSpPr>
        <p:spPr>
          <a:xfrm>
            <a:off x="1732588" y="2789158"/>
            <a:ext cx="3686202" cy="348400"/>
          </a:xfrm>
        </p:spPr>
        <p:txBody>
          <a:bodyPr/>
          <a:lstStyle/>
          <a:p>
            <a:r>
              <a:rPr lang="en-US" b="1" dirty="0"/>
              <a:t>Vorwort</a:t>
            </a:r>
          </a:p>
        </p:txBody>
      </p:sp>
      <p:sp>
        <p:nvSpPr>
          <p:cNvPr id="4" name="Text Placeholder 3">
            <a:extLst>
              <a:ext uri="{FF2B5EF4-FFF2-40B4-BE49-F238E27FC236}">
                <a16:creationId xmlns:a16="http://schemas.microsoft.com/office/drawing/2014/main" id="{34C0390C-5785-F749-9D8A-FE0D0B2B39A7}"/>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13EA9265-3B0D-0041-9504-3A805FD8D269}"/>
              </a:ext>
            </a:extLst>
          </p:cNvPr>
          <p:cNvSpPr>
            <a:spLocks noGrp="1"/>
          </p:cNvSpPr>
          <p:nvPr>
            <p:ph type="body" sz="quarter" idx="14"/>
          </p:nvPr>
        </p:nvSpPr>
        <p:spPr>
          <a:xfrm>
            <a:off x="1732588" y="3258191"/>
            <a:ext cx="5896003" cy="348400"/>
          </a:xfrm>
        </p:spPr>
        <p:txBody>
          <a:bodyPr/>
          <a:lstStyle/>
          <a:p>
            <a:r>
              <a:rPr lang="de-DE" b="1" dirty="0"/>
              <a:t>Das Curriculum &amp; offene Lernressourcen</a:t>
            </a:r>
          </a:p>
        </p:txBody>
      </p:sp>
      <p:sp>
        <p:nvSpPr>
          <p:cNvPr id="6" name="Text Placeholder 5">
            <a:extLst>
              <a:ext uri="{FF2B5EF4-FFF2-40B4-BE49-F238E27FC236}">
                <a16:creationId xmlns:a16="http://schemas.microsoft.com/office/drawing/2014/main" id="{A41DDCC3-F3DF-024D-9034-EDEE91EB22D5}"/>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DC26A8CC-9488-C340-A411-F694ED6D3531}"/>
              </a:ext>
            </a:extLst>
          </p:cNvPr>
          <p:cNvSpPr>
            <a:spLocks noGrp="1"/>
          </p:cNvSpPr>
          <p:nvPr>
            <p:ph type="body" sz="quarter" idx="19"/>
          </p:nvPr>
        </p:nvSpPr>
        <p:spPr>
          <a:xfrm>
            <a:off x="1732588" y="3808178"/>
            <a:ext cx="4971327" cy="348400"/>
          </a:xfrm>
        </p:spPr>
        <p:txBody>
          <a:bodyPr/>
          <a:lstStyle/>
          <a:p>
            <a:r>
              <a:rPr lang="en-US" b="1" dirty="0"/>
              <a:t>Allgemeine </a:t>
            </a:r>
            <a:r>
              <a:rPr lang="en-US" b="1" dirty="0" err="1"/>
              <a:t>Hinweise</a:t>
            </a:r>
            <a:r>
              <a:rPr lang="en-US" b="1" dirty="0"/>
              <a:t> für </a:t>
            </a:r>
            <a:r>
              <a:rPr lang="en-US" b="1" dirty="0" err="1"/>
              <a:t>Anwender:innen</a:t>
            </a:r>
            <a:endParaRPr lang="en-US" b="1" dirty="0"/>
          </a:p>
        </p:txBody>
      </p:sp>
      <p:sp>
        <p:nvSpPr>
          <p:cNvPr id="8" name="Text Placeholder 7">
            <a:extLst>
              <a:ext uri="{FF2B5EF4-FFF2-40B4-BE49-F238E27FC236}">
                <a16:creationId xmlns:a16="http://schemas.microsoft.com/office/drawing/2014/main" id="{5F7A45C7-4265-F74E-B409-EF9DA1CB9A91}"/>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FCF93FBB-02A8-124F-A0AA-A24560419BFE}"/>
              </a:ext>
            </a:extLst>
          </p:cNvPr>
          <p:cNvSpPr>
            <a:spLocks noGrp="1"/>
          </p:cNvSpPr>
          <p:nvPr>
            <p:ph type="body" sz="quarter" idx="20"/>
          </p:nvPr>
        </p:nvSpPr>
        <p:spPr>
          <a:xfrm>
            <a:off x="1732588" y="4266489"/>
            <a:ext cx="4524401" cy="348400"/>
          </a:xfrm>
        </p:spPr>
        <p:txBody>
          <a:bodyPr/>
          <a:lstStyle/>
          <a:p>
            <a:r>
              <a:rPr lang="en-US" b="1" dirty="0" err="1"/>
              <a:t>Optionen</a:t>
            </a:r>
            <a:r>
              <a:rPr lang="en-US" b="1" dirty="0"/>
              <a:t> der </a:t>
            </a:r>
            <a:r>
              <a:rPr lang="en-US" b="1" dirty="0" err="1"/>
              <a:t>Kursdurchführung</a:t>
            </a:r>
            <a:endParaRPr lang="en-US" b="1" dirty="0"/>
          </a:p>
        </p:txBody>
      </p:sp>
      <p:sp>
        <p:nvSpPr>
          <p:cNvPr id="10" name="Text Placeholder 9">
            <a:extLst>
              <a:ext uri="{FF2B5EF4-FFF2-40B4-BE49-F238E27FC236}">
                <a16:creationId xmlns:a16="http://schemas.microsoft.com/office/drawing/2014/main" id="{A73C6967-E7F1-6B4F-B8D5-B59DC7835C01}"/>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19F2445E-6458-2F4B-88D2-0B350C8B73E8}"/>
              </a:ext>
            </a:extLst>
          </p:cNvPr>
          <p:cNvSpPr>
            <a:spLocks noGrp="1"/>
          </p:cNvSpPr>
          <p:nvPr>
            <p:ph type="body" sz="quarter" idx="22"/>
          </p:nvPr>
        </p:nvSpPr>
        <p:spPr>
          <a:xfrm>
            <a:off x="1732588" y="4792269"/>
            <a:ext cx="3686202" cy="348400"/>
          </a:xfrm>
        </p:spPr>
        <p:txBody>
          <a:bodyPr/>
          <a:lstStyle/>
          <a:p>
            <a:r>
              <a:rPr lang="en-US" b="1" dirty="0" err="1"/>
              <a:t>Übersicht</a:t>
            </a:r>
            <a:r>
              <a:rPr lang="en-US" b="1" dirty="0"/>
              <a:t> der </a:t>
            </a:r>
            <a:r>
              <a:rPr lang="en-US" b="1" dirty="0" err="1"/>
              <a:t>Kursinhalte</a:t>
            </a:r>
            <a:endParaRPr lang="en-US" b="1" dirty="0"/>
          </a:p>
        </p:txBody>
      </p:sp>
      <p:sp>
        <p:nvSpPr>
          <p:cNvPr id="12" name="Text Placeholder 11">
            <a:extLst>
              <a:ext uri="{FF2B5EF4-FFF2-40B4-BE49-F238E27FC236}">
                <a16:creationId xmlns:a16="http://schemas.microsoft.com/office/drawing/2014/main" id="{E8516CC9-4821-E64E-B20F-091AC023B73B}"/>
              </a:ext>
            </a:extLst>
          </p:cNvPr>
          <p:cNvSpPr>
            <a:spLocks noGrp="1"/>
          </p:cNvSpPr>
          <p:nvPr>
            <p:ph type="body" sz="quarter" idx="23"/>
          </p:nvPr>
        </p:nvSpPr>
        <p:spPr/>
        <p:txBody>
          <a:bodyPr/>
          <a:lstStyle/>
          <a:p>
            <a:endParaRPr lang="en-US"/>
          </a:p>
        </p:txBody>
      </p:sp>
      <p:sp>
        <p:nvSpPr>
          <p:cNvPr id="13" name="Text Placeholder 12">
            <a:extLst>
              <a:ext uri="{FF2B5EF4-FFF2-40B4-BE49-F238E27FC236}">
                <a16:creationId xmlns:a16="http://schemas.microsoft.com/office/drawing/2014/main" id="{989B36B3-89DB-A040-9840-173F93611D97}"/>
              </a:ext>
            </a:extLst>
          </p:cNvPr>
          <p:cNvSpPr>
            <a:spLocks noGrp="1"/>
          </p:cNvSpPr>
          <p:nvPr>
            <p:ph type="body" sz="quarter" idx="24"/>
          </p:nvPr>
        </p:nvSpPr>
        <p:spPr>
          <a:xfrm>
            <a:off x="1732588" y="5308808"/>
            <a:ext cx="3686202" cy="348400"/>
          </a:xfrm>
        </p:spPr>
        <p:txBody>
          <a:bodyPr/>
          <a:lstStyle/>
          <a:p>
            <a:r>
              <a:rPr lang="en-US" b="1" dirty="0"/>
              <a:t>Nützliche Links</a:t>
            </a:r>
          </a:p>
        </p:txBody>
      </p:sp>
      <p:sp>
        <p:nvSpPr>
          <p:cNvPr id="14" name="Text Placeholder 13">
            <a:extLst>
              <a:ext uri="{FF2B5EF4-FFF2-40B4-BE49-F238E27FC236}">
                <a16:creationId xmlns:a16="http://schemas.microsoft.com/office/drawing/2014/main" id="{269659BE-0EAA-8746-8528-523BA9020C50}"/>
              </a:ext>
            </a:extLst>
          </p:cNvPr>
          <p:cNvSpPr>
            <a:spLocks noGrp="1"/>
          </p:cNvSpPr>
          <p:nvPr>
            <p:ph type="body" sz="quarter" idx="25"/>
          </p:nvPr>
        </p:nvSpPr>
        <p:spPr/>
        <p:txBody>
          <a:bodyPr/>
          <a:lstStyle/>
          <a:p>
            <a:endParaRPr lang="en-US"/>
          </a:p>
        </p:txBody>
      </p:sp>
      <p:sp>
        <p:nvSpPr>
          <p:cNvPr id="15" name="Text Placeholder 14">
            <a:extLst>
              <a:ext uri="{FF2B5EF4-FFF2-40B4-BE49-F238E27FC236}">
                <a16:creationId xmlns:a16="http://schemas.microsoft.com/office/drawing/2014/main" id="{88203ED2-7A92-8049-A17E-ECF71A9F32A5}"/>
              </a:ext>
            </a:extLst>
          </p:cNvPr>
          <p:cNvSpPr>
            <a:spLocks noGrp="1"/>
          </p:cNvSpPr>
          <p:nvPr>
            <p:ph type="body" sz="quarter" idx="26"/>
          </p:nvPr>
        </p:nvSpPr>
        <p:spPr>
          <a:xfrm>
            <a:off x="1732588" y="5798472"/>
            <a:ext cx="3686202" cy="348400"/>
          </a:xfrm>
        </p:spPr>
        <p:txBody>
          <a:bodyPr/>
          <a:lstStyle/>
          <a:p>
            <a:r>
              <a:rPr lang="en-US" b="1" dirty="0"/>
              <a:t>Muster-</a:t>
            </a:r>
            <a:r>
              <a:rPr lang="en-US" b="1" dirty="0" err="1"/>
              <a:t>Lehrplan</a:t>
            </a:r>
            <a:endParaRPr lang="en-US" b="1" dirty="0"/>
          </a:p>
        </p:txBody>
      </p:sp>
      <p:sp>
        <p:nvSpPr>
          <p:cNvPr id="18" name="Text Placeholder 17">
            <a:extLst>
              <a:ext uri="{FF2B5EF4-FFF2-40B4-BE49-F238E27FC236}">
                <a16:creationId xmlns:a16="http://schemas.microsoft.com/office/drawing/2014/main" id="{ED23A909-865F-5843-9810-26A18BF981CD}"/>
              </a:ext>
            </a:extLst>
          </p:cNvPr>
          <p:cNvSpPr>
            <a:spLocks noGrp="1"/>
          </p:cNvSpPr>
          <p:nvPr>
            <p:ph type="body" sz="quarter" idx="47"/>
          </p:nvPr>
        </p:nvSpPr>
        <p:spPr/>
        <p:txBody>
          <a:bodyPr/>
          <a:lstStyle/>
          <a:p>
            <a:r>
              <a:rPr lang="en-US" dirty="0"/>
              <a:t>INHALT</a:t>
            </a:r>
          </a:p>
        </p:txBody>
      </p:sp>
      <p:sp>
        <p:nvSpPr>
          <p:cNvPr id="19" name="Slide Number Placeholder 18">
            <a:extLst>
              <a:ext uri="{FF2B5EF4-FFF2-40B4-BE49-F238E27FC236}">
                <a16:creationId xmlns:a16="http://schemas.microsoft.com/office/drawing/2014/main" id="{DBD16244-C31C-824F-8362-A83A08EC5248}"/>
              </a:ext>
            </a:extLst>
          </p:cNvPr>
          <p:cNvSpPr>
            <a:spLocks noGrp="1"/>
          </p:cNvSpPr>
          <p:nvPr>
            <p:ph type="sldNum" sz="quarter" idx="4"/>
          </p:nvPr>
        </p:nvSpPr>
        <p:spPr/>
        <p:txBody>
          <a:bodyPr/>
          <a:lstStyle/>
          <a:p>
            <a:pPr marL="0" marR="0" lvl="0" indent="0" algn="r" defTabSz="325892" rtl="0" eaLnBrk="1" fontAlgn="auto" latinLnBrk="0" hangingPunct="1">
              <a:lnSpc>
                <a:spcPct val="100000"/>
              </a:lnSpc>
              <a:spcBef>
                <a:spcPts val="0"/>
              </a:spcBef>
              <a:spcAft>
                <a:spcPts val="0"/>
              </a:spcAft>
              <a:buClrTx/>
              <a:buSzTx/>
              <a:buFontTx/>
              <a:buNone/>
              <a:tabLst/>
              <a:defRPr/>
            </a:pPr>
            <a:fld id="{CB2079F2-58AF-ED44-82D7-E04B2F6FD686}" type="slidenum">
              <a:rPr kumimoji="0" lang="en-US" sz="700" b="0" i="0" u="none" strike="noStrike" kern="1200" cap="none" spc="0" normalizeH="0" baseline="0" noProof="0" smtClean="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2</a:t>
            </a:fld>
            <a:endParaRPr kumimoji="0" lang="en-US" sz="7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Grafik 16">
            <a:extLst>
              <a:ext uri="{FF2B5EF4-FFF2-40B4-BE49-F238E27FC236}">
                <a16:creationId xmlns:a16="http://schemas.microsoft.com/office/drawing/2014/main" id="{B15EBEAA-EA6D-3B8B-D07E-B5886CAF9046}"/>
              </a:ext>
            </a:extLst>
          </p:cNvPr>
          <p:cNvPicPr>
            <a:picLocks noChangeAspect="1"/>
          </p:cNvPicPr>
          <p:nvPr/>
        </p:nvPicPr>
        <p:blipFill>
          <a:blip r:embed="rId2"/>
          <a:stretch>
            <a:fillRect/>
          </a:stretch>
        </p:blipFill>
        <p:spPr>
          <a:xfrm>
            <a:off x="627562" y="9646521"/>
            <a:ext cx="968070" cy="348400"/>
          </a:xfrm>
          <a:prstGeom prst="rect">
            <a:avLst/>
          </a:prstGeom>
        </p:spPr>
      </p:pic>
      <p:sp>
        <p:nvSpPr>
          <p:cNvPr id="20" name="Textfeld 19">
            <a:extLst>
              <a:ext uri="{FF2B5EF4-FFF2-40B4-BE49-F238E27FC236}">
                <a16:creationId xmlns:a16="http://schemas.microsoft.com/office/drawing/2014/main" id="{59EA8311-9851-489F-AFC6-E7B1A49B847D}"/>
              </a:ext>
            </a:extLst>
          </p:cNvPr>
          <p:cNvSpPr txBox="1"/>
          <p:nvPr/>
        </p:nvSpPr>
        <p:spPr>
          <a:xfrm>
            <a:off x="1732588" y="9575185"/>
            <a:ext cx="3417058" cy="557781"/>
          </a:xfrm>
          <a:prstGeom prst="rect">
            <a:avLst/>
          </a:prstGeom>
          <a:noFill/>
        </p:spPr>
        <p:txBody>
          <a:bodyPr wrap="square" rtlCol="0">
            <a:spAutoFit/>
          </a:bodyPr>
          <a:lstStyle/>
          <a:p>
            <a:pPr>
              <a:spcAft>
                <a:spcPts val="800"/>
              </a:spcAft>
            </a:pPr>
            <a:r>
              <a:rPr lang="de-DE" sz="900" dirty="0">
                <a:solidFill>
                  <a:srgbClr val="264160"/>
                </a:solidFill>
                <a:effectLst/>
                <a:latin typeface="Calibri" panose="020F0502020204030204" pitchFamily="34" charset="0"/>
                <a:ea typeface="Calibri" panose="020F0502020204030204" pitchFamily="34" charset="0"/>
                <a:cs typeface="Calibri" panose="020F0502020204030204" pitchFamily="34" charset="0"/>
              </a:rPr>
              <a:t>Diese Ressource ist lizensiert unter CC BY 4.0. </a:t>
            </a:r>
          </a:p>
          <a:p>
            <a:pPr>
              <a:lnSpc>
                <a:spcPct val="80000"/>
              </a:lnSpc>
              <a:spcAft>
                <a:spcPts val="800"/>
              </a:spcAft>
            </a:pPr>
            <a:r>
              <a:rPr lang="de-DE" sz="900" dirty="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rPr>
              <a:t>Um eine Kopie dieser Lizenz anzuzeigen, besuchen Sie </a:t>
            </a:r>
            <a:r>
              <a:rPr lang="de-DE" sz="900" dirty="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https://creativecommons.org/licenses/by/4.0</a:t>
            </a:r>
            <a:r>
              <a:rPr lang="de-DE" sz="900" dirty="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71487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347A2FA-1932-D24E-B6B4-9F244B06EE0B}"/>
              </a:ext>
            </a:extLst>
          </p:cNvPr>
          <p:cNvPicPr>
            <a:picLocks noGrp="1" noChangeAspect="1"/>
          </p:cNvPicPr>
          <p:nvPr>
            <p:ph type="pic" sz="quarter" idx="10"/>
          </p:nvPr>
        </p:nvPicPr>
        <p:blipFill rotWithShape="1">
          <a:blip r:embed="rId2"/>
          <a:srcRect l="18341" r="18341"/>
          <a:stretch>
            <a:fillRect/>
          </a:stretch>
        </p:blipFill>
        <p:spPr/>
      </p:pic>
      <p:sp>
        <p:nvSpPr>
          <p:cNvPr id="4" name="Text Placeholder 3">
            <a:extLst>
              <a:ext uri="{FF2B5EF4-FFF2-40B4-BE49-F238E27FC236}">
                <a16:creationId xmlns:a16="http://schemas.microsoft.com/office/drawing/2014/main" id="{3BE67ABE-B6C5-3246-ACB6-2C0C20AF3755}"/>
              </a:ext>
            </a:extLst>
          </p:cNvPr>
          <p:cNvSpPr>
            <a:spLocks noGrp="1"/>
          </p:cNvSpPr>
          <p:nvPr>
            <p:ph type="body" sz="quarter" idx="30"/>
          </p:nvPr>
        </p:nvSpPr>
        <p:spPr>
          <a:xfrm>
            <a:off x="771098" y="1915242"/>
            <a:ext cx="5231585" cy="743603"/>
          </a:xfrm>
        </p:spPr>
        <p:txBody>
          <a:bodyPr/>
          <a:lstStyle/>
          <a:p>
            <a:r>
              <a:rPr lang="en-US" sz="4800" dirty="0"/>
              <a:t>DANKESCHÖN</a:t>
            </a:r>
          </a:p>
        </p:txBody>
      </p:sp>
      <p:sp>
        <p:nvSpPr>
          <p:cNvPr id="6" name="Text Placeholder 32">
            <a:extLst>
              <a:ext uri="{FF2B5EF4-FFF2-40B4-BE49-F238E27FC236}">
                <a16:creationId xmlns:a16="http://schemas.microsoft.com/office/drawing/2014/main" id="{74E22C3A-9360-BF44-9CCC-1437D4E41044}"/>
              </a:ext>
            </a:extLst>
          </p:cNvPr>
          <p:cNvSpPr txBox="1">
            <a:spLocks/>
          </p:cNvSpPr>
          <p:nvPr/>
        </p:nvSpPr>
        <p:spPr>
          <a:xfrm>
            <a:off x="4092168" y="6975893"/>
            <a:ext cx="3089252" cy="465137"/>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1600" dirty="0" err="1">
                <a:solidFill>
                  <a:srgbClr val="B41F7A"/>
                </a:solidFill>
                <a:latin typeface="Poppins" pitchFamily="2" charset="77"/>
                <a:cs typeface="Poppins" pitchFamily="2" charset="77"/>
              </a:rPr>
              <a:t>Folgen</a:t>
            </a:r>
            <a:r>
              <a:rPr lang="en-GB" sz="1600" dirty="0">
                <a:solidFill>
                  <a:srgbClr val="B41F7A"/>
                </a:solidFill>
                <a:latin typeface="Poppins" pitchFamily="2" charset="77"/>
                <a:cs typeface="Poppins" pitchFamily="2" charset="77"/>
              </a:rPr>
              <a:t> Sie </a:t>
            </a:r>
            <a:r>
              <a:rPr lang="en-GB" sz="1600" dirty="0" err="1">
                <a:solidFill>
                  <a:srgbClr val="B41F7A"/>
                </a:solidFill>
                <a:latin typeface="Poppins" pitchFamily="2" charset="77"/>
                <a:cs typeface="Poppins" pitchFamily="2" charset="77"/>
              </a:rPr>
              <a:t>uns</a:t>
            </a:r>
            <a:r>
              <a:rPr lang="en-GB" sz="1600" dirty="0">
                <a:solidFill>
                  <a:srgbClr val="B41F7A"/>
                </a:solidFill>
                <a:latin typeface="Poppins" pitchFamily="2" charset="77"/>
                <a:cs typeface="Poppins" pitchFamily="2" charset="77"/>
              </a:rPr>
              <a:t>!</a:t>
            </a:r>
            <a:endParaRPr lang="en-US" sz="1600" dirty="0">
              <a:solidFill>
                <a:srgbClr val="B41F7A"/>
              </a:solidFill>
              <a:latin typeface="Poppins" pitchFamily="2" charset="77"/>
              <a:cs typeface="Poppins" pitchFamily="2" charset="77"/>
            </a:endParaRPr>
          </a:p>
        </p:txBody>
      </p:sp>
      <p:grpSp>
        <p:nvGrpSpPr>
          <p:cNvPr id="7" name="Group 6">
            <a:extLst>
              <a:ext uri="{FF2B5EF4-FFF2-40B4-BE49-F238E27FC236}">
                <a16:creationId xmlns:a16="http://schemas.microsoft.com/office/drawing/2014/main" id="{A503C193-357C-8C4B-96AB-2ADA08B18B2E}"/>
              </a:ext>
            </a:extLst>
          </p:cNvPr>
          <p:cNvGrpSpPr/>
          <p:nvPr/>
        </p:nvGrpSpPr>
        <p:grpSpPr>
          <a:xfrm>
            <a:off x="5811932" y="7441615"/>
            <a:ext cx="888675" cy="208434"/>
            <a:chOff x="3244859" y="9797084"/>
            <a:chExt cx="1936438" cy="454180"/>
          </a:xfrm>
          <a:solidFill>
            <a:srgbClr val="F16924"/>
          </a:solidFill>
        </p:grpSpPr>
        <p:sp>
          <p:nvSpPr>
            <p:cNvPr id="8" name="Freeform 5">
              <a:extLst>
                <a:ext uri="{FF2B5EF4-FFF2-40B4-BE49-F238E27FC236}">
                  <a16:creationId xmlns:a16="http://schemas.microsoft.com/office/drawing/2014/main" id="{9D75AB37-D338-C348-95B2-7B8982800399}"/>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sp>
          <p:nvSpPr>
            <p:cNvPr id="9" name="Freeform 9">
              <a:extLst>
                <a:ext uri="{FF2B5EF4-FFF2-40B4-BE49-F238E27FC236}">
                  <a16:creationId xmlns:a16="http://schemas.microsoft.com/office/drawing/2014/main" id="{7D58906F-1CA0-8440-8D24-4A9CA621660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sp>
          <p:nvSpPr>
            <p:cNvPr id="10" name="Freeform 9">
              <a:extLst>
                <a:ext uri="{FF2B5EF4-FFF2-40B4-BE49-F238E27FC236}">
                  <a16:creationId xmlns:a16="http://schemas.microsoft.com/office/drawing/2014/main" id="{9ECD6054-759A-6A4C-8397-616EA8C0FA09}"/>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grpSp>
      <p:grpSp>
        <p:nvGrpSpPr>
          <p:cNvPr id="11" name="Group 10">
            <a:extLst>
              <a:ext uri="{FF2B5EF4-FFF2-40B4-BE49-F238E27FC236}">
                <a16:creationId xmlns:a16="http://schemas.microsoft.com/office/drawing/2014/main" id="{47862EBF-C712-9B4E-A11B-6E7430D1E036}"/>
              </a:ext>
            </a:extLst>
          </p:cNvPr>
          <p:cNvGrpSpPr/>
          <p:nvPr/>
        </p:nvGrpSpPr>
        <p:grpSpPr>
          <a:xfrm>
            <a:off x="491018" y="6083685"/>
            <a:ext cx="4061117" cy="2475119"/>
            <a:chOff x="-4633036" y="5041382"/>
            <a:chExt cx="5608871" cy="3418425"/>
          </a:xfrm>
        </p:grpSpPr>
        <p:pic>
          <p:nvPicPr>
            <p:cNvPr id="12" name="Picture 11">
              <a:extLst>
                <a:ext uri="{FF2B5EF4-FFF2-40B4-BE49-F238E27FC236}">
                  <a16:creationId xmlns:a16="http://schemas.microsoft.com/office/drawing/2014/main" id="{E0D2D0B0-1426-0642-8695-6D72B3570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3036" y="5041382"/>
              <a:ext cx="5608871" cy="3418425"/>
            </a:xfrm>
            <a:prstGeom prst="rect">
              <a:avLst/>
            </a:prstGeom>
          </p:spPr>
        </p:pic>
        <p:sp>
          <p:nvSpPr>
            <p:cNvPr id="13" name="Rectangle 12">
              <a:extLst>
                <a:ext uri="{FF2B5EF4-FFF2-40B4-BE49-F238E27FC236}">
                  <a16:creationId xmlns:a16="http://schemas.microsoft.com/office/drawing/2014/main" id="{128A24C5-6454-5C48-9EA6-3F39976A1B67}"/>
                </a:ext>
              </a:extLst>
            </p:cNvPr>
            <p:cNvSpPr/>
            <p:nvPr/>
          </p:nvSpPr>
          <p:spPr>
            <a:xfrm>
              <a:off x="-3782767" y="5338786"/>
              <a:ext cx="3981692" cy="252328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0728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3E2604-E977-1949-B28B-19E1015867F2}"/>
              </a:ext>
            </a:extLst>
          </p:cNvPr>
          <p:cNvSpPr>
            <a:spLocks noGrp="1"/>
          </p:cNvSpPr>
          <p:nvPr>
            <p:ph type="body" sz="quarter" idx="14"/>
          </p:nvPr>
        </p:nvSpPr>
        <p:spPr>
          <a:xfrm>
            <a:off x="2867565" y="5456781"/>
            <a:ext cx="785328" cy="1056986"/>
          </a:xfrm>
        </p:spPr>
        <p:txBody>
          <a:bodyPr>
            <a:noAutofit/>
          </a:bodyPr>
          <a:lstStyle/>
          <a:p>
            <a:r>
              <a:rPr lang="en-US" dirty="0"/>
              <a:t>"</a:t>
            </a:r>
          </a:p>
        </p:txBody>
      </p:sp>
      <p:sp>
        <p:nvSpPr>
          <p:cNvPr id="3" name="Text Placeholder 2">
            <a:extLst>
              <a:ext uri="{FF2B5EF4-FFF2-40B4-BE49-F238E27FC236}">
                <a16:creationId xmlns:a16="http://schemas.microsoft.com/office/drawing/2014/main" id="{FE60CF33-6524-FA4C-8225-349F03A33FD2}"/>
              </a:ext>
            </a:extLst>
          </p:cNvPr>
          <p:cNvSpPr>
            <a:spLocks noGrp="1"/>
          </p:cNvSpPr>
          <p:nvPr>
            <p:ph type="body" sz="quarter" idx="13"/>
          </p:nvPr>
        </p:nvSpPr>
        <p:spPr>
          <a:xfrm>
            <a:off x="414032" y="3448303"/>
            <a:ext cx="2846197" cy="4380243"/>
          </a:xfrm>
        </p:spPr>
        <p:txBody>
          <a:bodyPr/>
          <a:lstStyle/>
          <a:p>
            <a:r>
              <a:rPr lang="en-US" dirty="0"/>
              <a:t>Eine Krise </a:t>
            </a:r>
            <a:r>
              <a:rPr lang="en-US" dirty="0" err="1"/>
              <a:t>ist</a:t>
            </a:r>
            <a:r>
              <a:rPr lang="en-US" dirty="0"/>
              <a:t> die Chance, </a:t>
            </a:r>
          </a:p>
          <a:p>
            <a:r>
              <a:rPr lang="en-US" dirty="0"/>
              <a:t>einen gefährlichen Wind </a:t>
            </a:r>
            <a:r>
              <a:rPr lang="en-US" dirty="0" err="1"/>
              <a:t>zu</a:t>
            </a:r>
            <a:r>
              <a:rPr lang="en-US" dirty="0"/>
              <a:t> </a:t>
            </a:r>
            <a:r>
              <a:rPr lang="en-US" dirty="0" err="1"/>
              <a:t>reiten</a:t>
            </a:r>
            <a:endParaRPr lang="en-US" dirty="0"/>
          </a:p>
        </p:txBody>
      </p:sp>
      <p:sp>
        <p:nvSpPr>
          <p:cNvPr id="4" name="Text Placeholder 3">
            <a:extLst>
              <a:ext uri="{FF2B5EF4-FFF2-40B4-BE49-F238E27FC236}">
                <a16:creationId xmlns:a16="http://schemas.microsoft.com/office/drawing/2014/main" id="{3E81B963-EDC6-FE4B-AC15-459C9AC40D42}"/>
              </a:ext>
            </a:extLst>
          </p:cNvPr>
          <p:cNvSpPr>
            <a:spLocks noGrp="1"/>
          </p:cNvSpPr>
          <p:nvPr>
            <p:ph type="body" sz="quarter" idx="15"/>
          </p:nvPr>
        </p:nvSpPr>
        <p:spPr>
          <a:xfrm>
            <a:off x="174366" y="4319747"/>
            <a:ext cx="2003444" cy="936605"/>
          </a:xfrm>
        </p:spPr>
        <p:txBody>
          <a:bodyPr>
            <a:noAutofit/>
          </a:bodyPr>
          <a:lstStyle/>
          <a:p>
            <a:r>
              <a:rPr lang="en-US" dirty="0"/>
              <a:t>"</a:t>
            </a:r>
          </a:p>
        </p:txBody>
      </p:sp>
      <p:sp>
        <p:nvSpPr>
          <p:cNvPr id="5" name="Text Placeholder 4">
            <a:extLst>
              <a:ext uri="{FF2B5EF4-FFF2-40B4-BE49-F238E27FC236}">
                <a16:creationId xmlns:a16="http://schemas.microsoft.com/office/drawing/2014/main" id="{25D01D24-72B4-2F40-AFE6-ABBCD4BE285B}"/>
              </a:ext>
            </a:extLst>
          </p:cNvPr>
          <p:cNvSpPr>
            <a:spLocks noGrp="1"/>
          </p:cNvSpPr>
          <p:nvPr>
            <p:ph type="body" sz="quarter" idx="43"/>
          </p:nvPr>
        </p:nvSpPr>
        <p:spPr>
          <a:xfrm>
            <a:off x="351182" y="2090027"/>
            <a:ext cx="6884008" cy="608940"/>
          </a:xfrm>
        </p:spPr>
        <p:txBody>
          <a:bodyPr/>
          <a:lstStyle/>
          <a:p>
            <a:r>
              <a:rPr lang="en-US" sz="1200" dirty="0"/>
              <a:t>Wir freuen uns, dass Sie </a:t>
            </a:r>
            <a:r>
              <a:rPr lang="en-US" sz="1200" dirty="0" err="1"/>
              <a:t>sich</a:t>
            </a:r>
            <a:r>
              <a:rPr lang="en-US" sz="1200" dirty="0"/>
              <a:t> </a:t>
            </a:r>
            <a:r>
              <a:rPr lang="en-US" sz="1200" dirty="0" err="1"/>
              <a:t>dazu</a:t>
            </a:r>
            <a:r>
              <a:rPr lang="en-US" sz="1200" dirty="0"/>
              <a:t> entschlossen haben, unsere </a:t>
            </a:r>
            <a:r>
              <a:rPr lang="en-US" sz="1200" dirty="0" err="1"/>
              <a:t>umfangreichen</a:t>
            </a:r>
            <a:r>
              <a:rPr lang="en-US" sz="1200" dirty="0"/>
              <a:t> </a:t>
            </a:r>
            <a:r>
              <a:rPr lang="en-US" sz="1200" dirty="0" err="1"/>
              <a:t>offenen</a:t>
            </a:r>
            <a:r>
              <a:rPr lang="en-US" sz="1200" dirty="0"/>
              <a:t> </a:t>
            </a:r>
            <a:r>
              <a:rPr lang="en-US" sz="1200" dirty="0" err="1"/>
              <a:t>Lernressourcen</a:t>
            </a:r>
            <a:r>
              <a:rPr lang="en-US" sz="1200" dirty="0"/>
              <a:t> </a:t>
            </a:r>
            <a:r>
              <a:rPr lang="en-GB" sz="1200" dirty="0" err="1"/>
              <a:t>zum</a:t>
            </a:r>
            <a:r>
              <a:rPr lang="en-GB" sz="1200" dirty="0"/>
              <a:t> Schlüsselthema Früherkennung von Unternehmenskrisen und Krisenmanagement </a:t>
            </a:r>
            <a:r>
              <a:rPr lang="en-GB" sz="1200" dirty="0" err="1"/>
              <a:t>zu</a:t>
            </a:r>
            <a:r>
              <a:rPr lang="en-GB" sz="1200" dirty="0"/>
              <a:t> </a:t>
            </a:r>
            <a:r>
              <a:rPr lang="en-US" sz="1200" dirty="0" err="1"/>
              <a:t>nutzen</a:t>
            </a:r>
            <a:r>
              <a:rPr lang="en-US" sz="1200" dirty="0"/>
              <a:t>.</a:t>
            </a:r>
          </a:p>
          <a:p>
            <a:endParaRPr lang="en-US" sz="1200" dirty="0"/>
          </a:p>
          <a:p>
            <a:pPr marL="3314700"/>
            <a:endParaRPr lang="en-GB" sz="1200" dirty="0"/>
          </a:p>
          <a:p>
            <a:pPr marL="3600450" indent="-285750">
              <a:buFont typeface="Arial" panose="020B0604020202020204" pitchFamily="34" charset="0"/>
              <a:buChar char="•"/>
            </a:pPr>
            <a:endParaRPr lang="en-US" sz="1200" dirty="0"/>
          </a:p>
          <a:p>
            <a:endParaRPr lang="en-US" sz="1200" dirty="0"/>
          </a:p>
        </p:txBody>
      </p:sp>
      <p:sp>
        <p:nvSpPr>
          <p:cNvPr id="6" name="Text Placeholder 5">
            <a:extLst>
              <a:ext uri="{FF2B5EF4-FFF2-40B4-BE49-F238E27FC236}">
                <a16:creationId xmlns:a16="http://schemas.microsoft.com/office/drawing/2014/main" id="{383ECDCA-485D-8243-9CD5-32122B7A277D}"/>
              </a:ext>
            </a:extLst>
          </p:cNvPr>
          <p:cNvSpPr>
            <a:spLocks noGrp="1"/>
          </p:cNvSpPr>
          <p:nvPr>
            <p:ph type="body" sz="quarter" idx="44"/>
          </p:nvPr>
        </p:nvSpPr>
        <p:spPr>
          <a:xfrm>
            <a:off x="4021856" y="7083549"/>
            <a:ext cx="3213334" cy="2843618"/>
          </a:xfrm>
        </p:spPr>
        <p:txBody>
          <a:bodyPr/>
          <a:lstStyle/>
          <a:p>
            <a:r>
              <a:rPr lang="en-US" sz="1200" b="0" i="1" dirty="0">
                <a:solidFill>
                  <a:srgbClr val="B41F7A"/>
                </a:solidFill>
              </a:rPr>
              <a:t>Das </a:t>
            </a:r>
            <a:r>
              <a:rPr lang="en-US" sz="1200" b="0" i="1" dirty="0" err="1">
                <a:solidFill>
                  <a:srgbClr val="B41F7A"/>
                </a:solidFill>
              </a:rPr>
              <a:t>SECure</a:t>
            </a:r>
            <a:r>
              <a:rPr lang="en-US" sz="1200" b="0" i="1" dirty="0">
                <a:solidFill>
                  <a:srgbClr val="B41F7A"/>
                </a:solidFill>
              </a:rPr>
              <a:t> Curriculum und die </a:t>
            </a:r>
            <a:r>
              <a:rPr lang="en-US" sz="1200" b="0" i="1" dirty="0" err="1">
                <a:solidFill>
                  <a:srgbClr val="B41F7A"/>
                </a:solidFill>
              </a:rPr>
              <a:t>offenen</a:t>
            </a:r>
            <a:r>
              <a:rPr lang="en-US" sz="1200" b="0" i="1" dirty="0">
                <a:solidFill>
                  <a:srgbClr val="B41F7A"/>
                </a:solidFill>
              </a:rPr>
              <a:t> </a:t>
            </a:r>
            <a:r>
              <a:rPr lang="en-US" sz="1200" b="0" i="1" dirty="0" err="1">
                <a:solidFill>
                  <a:srgbClr val="B41F7A"/>
                </a:solidFill>
              </a:rPr>
              <a:t>Lernressourcen</a:t>
            </a:r>
            <a:r>
              <a:rPr lang="en-US" sz="1200" b="0" i="1" dirty="0">
                <a:solidFill>
                  <a:srgbClr val="B41F7A"/>
                </a:solidFill>
              </a:rPr>
              <a:t> </a:t>
            </a:r>
            <a:r>
              <a:rPr lang="en-GB" sz="1200" b="0" i="1" dirty="0" err="1">
                <a:solidFill>
                  <a:srgbClr val="B41F7A"/>
                </a:solidFill>
              </a:rPr>
              <a:t>wurden</a:t>
            </a:r>
            <a:r>
              <a:rPr lang="en-GB" sz="1200" b="0" i="1" dirty="0">
                <a:solidFill>
                  <a:srgbClr val="B41F7A"/>
                </a:solidFill>
              </a:rPr>
              <a:t> von einigen der </a:t>
            </a:r>
            <a:r>
              <a:rPr lang="en-GB" sz="1200" b="0" i="1" dirty="0" err="1">
                <a:solidFill>
                  <a:srgbClr val="B41F7A"/>
                </a:solidFill>
              </a:rPr>
              <a:t>besten</a:t>
            </a:r>
            <a:r>
              <a:rPr lang="en-GB" sz="1200" b="0" i="1" dirty="0">
                <a:solidFill>
                  <a:srgbClr val="B41F7A"/>
                </a:solidFill>
              </a:rPr>
              <a:t> </a:t>
            </a:r>
            <a:r>
              <a:rPr lang="en-GB" sz="1200" b="0" i="1" dirty="0" err="1">
                <a:solidFill>
                  <a:srgbClr val="B41F7A"/>
                </a:solidFill>
              </a:rPr>
              <a:t>Expert:innen</a:t>
            </a:r>
            <a:r>
              <a:rPr lang="en-GB" sz="1200" b="0" i="1" dirty="0">
                <a:solidFill>
                  <a:srgbClr val="B41F7A"/>
                </a:solidFill>
              </a:rPr>
              <a:t> für Unternehmenskrisen in Europa verfasst und </a:t>
            </a:r>
            <a:r>
              <a:rPr lang="en-US" sz="1200" b="0" i="1" dirty="0">
                <a:solidFill>
                  <a:srgbClr val="B41F7A"/>
                </a:solidFill>
              </a:rPr>
              <a:t>ist der erste ganzheitliche Ansatz in der Berufsbildung, der sich mit der frühzeitigen Erkennung und Bewältigung von Krisen befasst und auf einem speziell für KMU entwickelten Rahmen basiert. Dies geschieht durch die Kombination </a:t>
            </a:r>
            <a:r>
              <a:rPr lang="en-US" sz="1200" b="0" i="1" dirty="0" err="1">
                <a:solidFill>
                  <a:srgbClr val="B41F7A"/>
                </a:solidFill>
              </a:rPr>
              <a:t>eines</a:t>
            </a:r>
            <a:r>
              <a:rPr lang="en-US" sz="1200" b="0" i="1" dirty="0">
                <a:solidFill>
                  <a:srgbClr val="B41F7A"/>
                </a:solidFill>
              </a:rPr>
              <a:t> </a:t>
            </a:r>
            <a:r>
              <a:rPr lang="en-US" sz="1200" b="0" i="1" dirty="0" err="1">
                <a:solidFill>
                  <a:srgbClr val="B41F7A"/>
                </a:solidFill>
              </a:rPr>
              <a:t>lehrplanbasierten</a:t>
            </a:r>
            <a:r>
              <a:rPr lang="en-US" sz="1200" b="0" i="1" dirty="0">
                <a:solidFill>
                  <a:srgbClr val="B41F7A"/>
                </a:solidFill>
              </a:rPr>
              <a:t> Ansatzes, der von der </a:t>
            </a:r>
            <a:r>
              <a:rPr lang="en-US" sz="1200" b="0" i="1" dirty="0" err="1">
                <a:solidFill>
                  <a:srgbClr val="B41F7A"/>
                </a:solidFill>
              </a:rPr>
              <a:t>Berufsbildung</a:t>
            </a:r>
            <a:r>
              <a:rPr lang="en-US" sz="1200" b="0" i="1" dirty="0">
                <a:solidFill>
                  <a:srgbClr val="B41F7A"/>
                </a:solidFill>
              </a:rPr>
              <a:t> in den Unterricht und die Ausbildung übernommen werden kann, mit einem modularen Ansatz, der besonders für </a:t>
            </a:r>
            <a:r>
              <a:rPr lang="en-US" sz="1200" b="0" i="1" dirty="0" err="1">
                <a:solidFill>
                  <a:srgbClr val="B41F7A"/>
                </a:solidFill>
              </a:rPr>
              <a:t>Berater:innen</a:t>
            </a:r>
            <a:r>
              <a:rPr lang="en-US" sz="1200" b="0" i="1" dirty="0">
                <a:solidFill>
                  <a:srgbClr val="B41F7A"/>
                </a:solidFill>
              </a:rPr>
              <a:t> und </a:t>
            </a:r>
            <a:r>
              <a:rPr lang="en-US" sz="1200" b="0" i="1" dirty="0" err="1">
                <a:solidFill>
                  <a:srgbClr val="B41F7A"/>
                </a:solidFill>
              </a:rPr>
              <a:t>auch</a:t>
            </a:r>
            <a:r>
              <a:rPr lang="en-US" sz="1200" b="0" i="1" dirty="0">
                <a:solidFill>
                  <a:srgbClr val="B41F7A"/>
                </a:solidFill>
              </a:rPr>
              <a:t> für die direkte Nutzung durch KMU und </a:t>
            </a:r>
            <a:r>
              <a:rPr lang="en-US" sz="1200" b="0" i="1" dirty="0" err="1">
                <a:solidFill>
                  <a:srgbClr val="B41F7A"/>
                </a:solidFill>
              </a:rPr>
              <a:t>Gründer:innen</a:t>
            </a:r>
            <a:r>
              <a:rPr lang="en-US" sz="1200" b="0" i="1" dirty="0">
                <a:solidFill>
                  <a:srgbClr val="B41F7A"/>
                </a:solidFill>
              </a:rPr>
              <a:t> nützlich ist.</a:t>
            </a:r>
            <a:endParaRPr lang="en-IE" sz="1200" b="0" i="1" dirty="0">
              <a:solidFill>
                <a:srgbClr val="B41F7A"/>
              </a:solidFill>
            </a:endParaRPr>
          </a:p>
          <a:p>
            <a:endParaRPr lang="en-US" sz="1000" dirty="0"/>
          </a:p>
        </p:txBody>
      </p:sp>
      <p:sp>
        <p:nvSpPr>
          <p:cNvPr id="9" name="Text Placeholder 8">
            <a:extLst>
              <a:ext uri="{FF2B5EF4-FFF2-40B4-BE49-F238E27FC236}">
                <a16:creationId xmlns:a16="http://schemas.microsoft.com/office/drawing/2014/main" id="{5E6D823B-FFA0-A842-8C56-19E19500E040}"/>
              </a:ext>
            </a:extLst>
          </p:cNvPr>
          <p:cNvSpPr>
            <a:spLocks noGrp="1"/>
          </p:cNvSpPr>
          <p:nvPr>
            <p:ph type="body" sz="quarter" idx="30"/>
          </p:nvPr>
        </p:nvSpPr>
        <p:spPr>
          <a:xfrm>
            <a:off x="395997" y="643386"/>
            <a:ext cx="2471568" cy="879667"/>
          </a:xfrm>
        </p:spPr>
        <p:txBody>
          <a:bodyPr/>
          <a:lstStyle/>
          <a:p>
            <a:r>
              <a:rPr lang="en-US" dirty="0"/>
              <a:t>01 </a:t>
            </a:r>
          </a:p>
          <a:p>
            <a:r>
              <a:rPr lang="en-US" dirty="0"/>
              <a:t>VORWORT</a:t>
            </a:r>
          </a:p>
        </p:txBody>
      </p:sp>
      <p:sp>
        <p:nvSpPr>
          <p:cNvPr id="10" name="Slide Number Placeholder 9">
            <a:extLst>
              <a:ext uri="{FF2B5EF4-FFF2-40B4-BE49-F238E27FC236}">
                <a16:creationId xmlns:a16="http://schemas.microsoft.com/office/drawing/2014/main" id="{3BD1B90F-BE07-A148-BFB2-60251FB02725}"/>
              </a:ext>
            </a:extLst>
          </p:cNvPr>
          <p:cNvSpPr>
            <a:spLocks noGrp="1"/>
          </p:cNvSpPr>
          <p:nvPr>
            <p:ph type="sldNum" sz="quarter" idx="4"/>
          </p:nvPr>
        </p:nvSpPr>
        <p:spPr/>
        <p:txBody>
          <a:bodyPr/>
          <a:lstStyle/>
          <a:p>
            <a:fld id="{CB2079F2-58AF-ED44-82D7-E04B2F6FD686}" type="slidenum">
              <a:rPr lang="en-US" smtClean="0"/>
              <a:t>3</a:t>
            </a:fld>
            <a:endParaRPr lang="en-US" dirty="0"/>
          </a:p>
        </p:txBody>
      </p:sp>
      <p:pic>
        <p:nvPicPr>
          <p:cNvPr id="14" name="Picture 13">
            <a:extLst>
              <a:ext uri="{FF2B5EF4-FFF2-40B4-BE49-F238E27FC236}">
                <a16:creationId xmlns:a16="http://schemas.microsoft.com/office/drawing/2014/main" id="{F0837665-0F68-84C3-F6B6-62EDB3294A8C}"/>
              </a:ext>
            </a:extLst>
          </p:cNvPr>
          <p:cNvPicPr>
            <a:picLocks noChangeAspect="1"/>
          </p:cNvPicPr>
          <p:nvPr/>
        </p:nvPicPr>
        <p:blipFill>
          <a:blip r:embed="rId2"/>
          <a:stretch>
            <a:fillRect/>
          </a:stretch>
        </p:blipFill>
        <p:spPr>
          <a:xfrm>
            <a:off x="0" y="8321478"/>
            <a:ext cx="3779837" cy="2004807"/>
          </a:xfrm>
          <a:prstGeom prst="rect">
            <a:avLst/>
          </a:prstGeom>
        </p:spPr>
      </p:pic>
      <p:sp>
        <p:nvSpPr>
          <p:cNvPr id="7" name="Textfeld 6">
            <a:extLst>
              <a:ext uri="{FF2B5EF4-FFF2-40B4-BE49-F238E27FC236}">
                <a16:creationId xmlns:a16="http://schemas.microsoft.com/office/drawing/2014/main" id="{4C0AE9F4-7638-9ACA-F8D1-51966AEC8DE6}"/>
              </a:ext>
            </a:extLst>
          </p:cNvPr>
          <p:cNvSpPr txBox="1"/>
          <p:nvPr/>
        </p:nvSpPr>
        <p:spPr>
          <a:xfrm>
            <a:off x="4003157" y="3066417"/>
            <a:ext cx="3250731" cy="3785652"/>
          </a:xfrm>
          <a:prstGeom prst="rect">
            <a:avLst/>
          </a:prstGeom>
          <a:noFill/>
        </p:spPr>
        <p:txBody>
          <a:bodyPr wrap="square" rtlCol="0">
            <a:spAutoFit/>
          </a:bodyPr>
          <a:lstStyle/>
          <a:p>
            <a:pPr marL="285750" indent="-285750">
              <a:buFont typeface="Arial" panose="020B0604020202020204" pitchFamily="34" charset="0"/>
              <a:buChar char="•"/>
            </a:pP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Ausbilder:innen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in der beruflichen Bildung,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Unternehmensberater:innen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Lehrer:innen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Gründungsberater:innen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usw. Zugang zu einem innovativen Berufsbildungspaket zu verschaffen, das sie einfach und ohne Hürden in ihr eigenes Lehrangebot integrieren können. </a:t>
            </a:r>
          </a:p>
          <a:p>
            <a:pPr marL="285750" indent="-285750">
              <a:buFont typeface="Arial" panose="020B0604020202020204" pitchFamily="34" charset="0"/>
              <a:buChar char="•"/>
            </a:pPr>
            <a:endPar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Bereitstellung von Lernmaterialien und Kursen für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KMU-Eigentümer:innen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Manager:innen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und künftigen </a:t>
            </a:r>
            <a:r>
              <a:rPr lang="de-DE"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Unternehmer:innen</a:t>
            </a:r>
            <a:r>
              <a:rPr lang="de-DE"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durch Berufsbildungseinrichtungen unter Verwendung unseres innovativen Frameworks, um so einen direkten Beitrag zur Überwindung bestehender Unternehmenskrisen und zur nachhaltigen Sicherung von Arbeitsplätzen zu leisten. </a:t>
            </a:r>
          </a:p>
        </p:txBody>
      </p:sp>
      <p:sp>
        <p:nvSpPr>
          <p:cNvPr id="8" name="Textfeld 7">
            <a:extLst>
              <a:ext uri="{FF2B5EF4-FFF2-40B4-BE49-F238E27FC236}">
                <a16:creationId xmlns:a16="http://schemas.microsoft.com/office/drawing/2014/main" id="{7F33EC43-6FD6-93EF-DE1E-04B4161FC707}"/>
              </a:ext>
            </a:extLst>
          </p:cNvPr>
          <p:cNvSpPr txBox="1"/>
          <p:nvPr/>
        </p:nvSpPr>
        <p:spPr>
          <a:xfrm>
            <a:off x="174366" y="8388350"/>
            <a:ext cx="1698884" cy="261610"/>
          </a:xfrm>
          <a:prstGeom prst="rect">
            <a:avLst/>
          </a:prstGeom>
          <a:solidFill>
            <a:srgbClr val="B41F7A"/>
          </a:solidFill>
        </p:spPr>
        <p:txBody>
          <a:bodyPr wrap="square" rtlCol="0">
            <a:spAutoFit/>
          </a:bodyPr>
          <a:lstStyle/>
          <a:p>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UNSER TEAM</a:t>
            </a:r>
          </a:p>
        </p:txBody>
      </p:sp>
      <p:sp>
        <p:nvSpPr>
          <p:cNvPr id="11" name="Textfeld 10">
            <a:extLst>
              <a:ext uri="{FF2B5EF4-FFF2-40B4-BE49-F238E27FC236}">
                <a16:creationId xmlns:a16="http://schemas.microsoft.com/office/drawing/2014/main" id="{F18FD8C8-8876-25E4-8866-F6C0E4C4EF7E}"/>
              </a:ext>
            </a:extLst>
          </p:cNvPr>
          <p:cNvSpPr txBox="1"/>
          <p:nvPr/>
        </p:nvSpPr>
        <p:spPr>
          <a:xfrm>
            <a:off x="4003157" y="2751958"/>
            <a:ext cx="2911645" cy="474425"/>
          </a:xfrm>
          <a:prstGeom prst="rect">
            <a:avLst/>
          </a:prstGeom>
          <a:noFill/>
        </p:spPr>
        <p:txBody>
          <a:bodyPr wrap="square" rtlCol="0">
            <a:spAutoFit/>
          </a:bodyPr>
          <a:lstStyle/>
          <a:p>
            <a:r>
              <a:rPr lang="en-US"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Wir</a:t>
            </a:r>
            <a:r>
              <a:rPr lang="en-US"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verfolgen</a:t>
            </a:r>
            <a:r>
              <a:rPr lang="en-US"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dabei</a:t>
            </a:r>
            <a:r>
              <a:rPr lang="en-US"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zwei</a:t>
            </a:r>
            <a:r>
              <a:rPr lang="en-US"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 </a:t>
            </a:r>
            <a:r>
              <a:rPr lang="en-US" sz="1200" dirty="0" err="1">
                <a:solidFill>
                  <a:srgbClr val="4B4B4B"/>
                </a:solidFill>
                <a:latin typeface="Open Sans" panose="020B0606030504020204" pitchFamily="34" charset="0"/>
                <a:ea typeface="Open Sans" panose="020B0606030504020204" pitchFamily="34" charset="0"/>
                <a:cs typeface="Open Sans" panose="020B0606030504020204" pitchFamily="34" charset="0"/>
              </a:rPr>
              <a:t>Hauptziele</a:t>
            </a:r>
            <a:r>
              <a:rPr lang="en-US" sz="1200" dirty="0">
                <a:solidFill>
                  <a:srgbClr val="4B4B4B"/>
                </a:solidFill>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15" name="Rechteck 14">
            <a:extLst>
              <a:ext uri="{FF2B5EF4-FFF2-40B4-BE49-F238E27FC236}">
                <a16:creationId xmlns:a16="http://schemas.microsoft.com/office/drawing/2014/main" id="{F283BC3C-8176-52A1-751B-D60CF1DCD649}"/>
              </a:ext>
            </a:extLst>
          </p:cNvPr>
          <p:cNvSpPr/>
          <p:nvPr/>
        </p:nvSpPr>
        <p:spPr>
          <a:xfrm>
            <a:off x="174366" y="9581103"/>
            <a:ext cx="1076654" cy="577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12">
            <a:extLst>
              <a:ext uri="{FF2B5EF4-FFF2-40B4-BE49-F238E27FC236}">
                <a16:creationId xmlns:a16="http://schemas.microsoft.com/office/drawing/2014/main" id="{E209FA62-035E-CF47-9DB0-E1CB1F85DD42}"/>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3889" y="9681951"/>
            <a:ext cx="876599" cy="417261"/>
          </a:xfrm>
          <a:prstGeom prst="rect">
            <a:avLst/>
          </a:prstGeom>
        </p:spPr>
      </p:pic>
    </p:spTree>
    <p:extLst>
      <p:ext uri="{BB962C8B-B14F-4D97-AF65-F5344CB8AC3E}">
        <p14:creationId xmlns:p14="http://schemas.microsoft.com/office/powerpoint/2010/main" val="171045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524F8-6846-C44B-8617-4C12710DC2A7}"/>
              </a:ext>
            </a:extLst>
          </p:cNvPr>
          <p:cNvSpPr>
            <a:spLocks noGrp="1"/>
          </p:cNvSpPr>
          <p:nvPr>
            <p:ph type="body" sz="quarter" idx="30"/>
          </p:nvPr>
        </p:nvSpPr>
        <p:spPr>
          <a:xfrm>
            <a:off x="395996" y="643386"/>
            <a:ext cx="6839193" cy="1605851"/>
          </a:xfrm>
        </p:spPr>
        <p:txBody>
          <a:bodyPr/>
          <a:lstStyle/>
          <a:p>
            <a:r>
              <a:rPr lang="en-US" dirty="0"/>
              <a:t>02 </a:t>
            </a:r>
          </a:p>
          <a:p>
            <a:r>
              <a:rPr lang="en-US" dirty="0"/>
              <a:t>DAS CURRICULUM UND OFFENE LERNRESSOURCEN</a:t>
            </a:r>
          </a:p>
        </p:txBody>
      </p:sp>
      <p:sp>
        <p:nvSpPr>
          <p:cNvPr id="5" name="Slide Number Placeholder 4">
            <a:extLst>
              <a:ext uri="{FF2B5EF4-FFF2-40B4-BE49-F238E27FC236}">
                <a16:creationId xmlns:a16="http://schemas.microsoft.com/office/drawing/2014/main" id="{0019D380-4422-8E4D-8E91-AE82D44CFF7A}"/>
              </a:ext>
            </a:extLst>
          </p:cNvPr>
          <p:cNvSpPr>
            <a:spLocks noGrp="1"/>
          </p:cNvSpPr>
          <p:nvPr>
            <p:ph type="sldNum" sz="quarter" idx="4"/>
          </p:nvPr>
        </p:nvSpPr>
        <p:spPr/>
        <p:txBody>
          <a:bodyPr/>
          <a:lstStyle/>
          <a:p>
            <a:fld id="{CB2079F2-58AF-ED44-82D7-E04B2F6FD686}" type="slidenum">
              <a:rPr lang="en-US" smtClean="0"/>
              <a:t>4</a:t>
            </a:fld>
            <a:endParaRPr lang="en-US" dirty="0"/>
          </a:p>
        </p:txBody>
      </p:sp>
      <p:grpSp>
        <p:nvGrpSpPr>
          <p:cNvPr id="243" name="Gruppieren 242">
            <a:extLst>
              <a:ext uri="{FF2B5EF4-FFF2-40B4-BE49-F238E27FC236}">
                <a16:creationId xmlns:a16="http://schemas.microsoft.com/office/drawing/2014/main" id="{F8313889-8166-1E52-F20D-CE6842ECF76A}"/>
              </a:ext>
            </a:extLst>
          </p:cNvPr>
          <p:cNvGrpSpPr/>
          <p:nvPr/>
        </p:nvGrpSpPr>
        <p:grpSpPr>
          <a:xfrm>
            <a:off x="-247343" y="2861407"/>
            <a:ext cx="8120454" cy="6926941"/>
            <a:chOff x="-247343" y="1879642"/>
            <a:chExt cx="8120454" cy="6926941"/>
          </a:xfrm>
        </p:grpSpPr>
        <p:sp>
          <p:nvSpPr>
            <p:cNvPr id="8" name="Freeform 2028">
              <a:extLst>
                <a:ext uri="{FF2B5EF4-FFF2-40B4-BE49-F238E27FC236}">
                  <a16:creationId xmlns:a16="http://schemas.microsoft.com/office/drawing/2014/main" id="{AD0F5336-BABE-4F17-FDA0-F5FA3810DB4A}"/>
                </a:ext>
              </a:extLst>
            </p:cNvPr>
            <p:cNvSpPr/>
            <p:nvPr/>
          </p:nvSpPr>
          <p:spPr>
            <a:xfrm>
              <a:off x="-247343" y="1984602"/>
              <a:ext cx="3656319" cy="684059"/>
            </a:xfrm>
            <a:custGeom>
              <a:avLst/>
              <a:gdLst>
                <a:gd name="connsiteX0" fmla="*/ 171961 w 3646501"/>
                <a:gd name="connsiteY0" fmla="*/ 0 h 685132"/>
                <a:gd name="connsiteX1" fmla="*/ 3474541 w 3646501"/>
                <a:gd name="connsiteY1" fmla="*/ 0 h 685132"/>
                <a:gd name="connsiteX2" fmla="*/ 3646502 w 3646501"/>
                <a:gd name="connsiteY2" fmla="*/ 172117 h 685132"/>
                <a:gd name="connsiteX3" fmla="*/ 3646502 w 3646501"/>
                <a:gd name="connsiteY3" fmla="*/ 513016 h 685132"/>
                <a:gd name="connsiteX4" fmla="*/ 3474541 w 3646501"/>
                <a:gd name="connsiteY4" fmla="*/ 685133 h 685132"/>
                <a:gd name="connsiteX5" fmla="*/ 171961 w 3646501"/>
                <a:gd name="connsiteY5" fmla="*/ 685133 h 685132"/>
                <a:gd name="connsiteX6" fmla="*/ 0 w 3646501"/>
                <a:gd name="connsiteY6" fmla="*/ 513016 h 685132"/>
                <a:gd name="connsiteX7" fmla="*/ 0 w 3646501"/>
                <a:gd name="connsiteY7" fmla="*/ 172117 h 685132"/>
                <a:gd name="connsiteX8" fmla="*/ 171961 w 3646501"/>
                <a:gd name="connsiteY8" fmla="*/ 0 h 68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6501" h="685132">
                  <a:moveTo>
                    <a:pt x="171961" y="0"/>
                  </a:moveTo>
                  <a:lnTo>
                    <a:pt x="3474541" y="0"/>
                  </a:lnTo>
                  <a:cubicBezTo>
                    <a:pt x="3569186" y="0"/>
                    <a:pt x="3646502" y="76719"/>
                    <a:pt x="3646502" y="172117"/>
                  </a:cubicBezTo>
                  <a:lnTo>
                    <a:pt x="3646502" y="513016"/>
                  </a:lnTo>
                  <a:cubicBezTo>
                    <a:pt x="3646502" y="607747"/>
                    <a:pt x="3569853" y="685133"/>
                    <a:pt x="3474541" y="685133"/>
                  </a:cubicBezTo>
                  <a:lnTo>
                    <a:pt x="171961" y="685133"/>
                  </a:lnTo>
                  <a:cubicBezTo>
                    <a:pt x="77316" y="685133"/>
                    <a:pt x="0" y="608414"/>
                    <a:pt x="0" y="513016"/>
                  </a:cubicBezTo>
                  <a:lnTo>
                    <a:pt x="0" y="172117"/>
                  </a:lnTo>
                  <a:cubicBezTo>
                    <a:pt x="0" y="76719"/>
                    <a:pt x="76649" y="0"/>
                    <a:pt x="171961" y="0"/>
                  </a:cubicBezTo>
                  <a:close/>
                </a:path>
              </a:pathLst>
            </a:custGeom>
            <a:solidFill>
              <a:srgbClr val="B3207A"/>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 name="Freeform 2029">
              <a:extLst>
                <a:ext uri="{FF2B5EF4-FFF2-40B4-BE49-F238E27FC236}">
                  <a16:creationId xmlns:a16="http://schemas.microsoft.com/office/drawing/2014/main" id="{B0C03039-9F34-E40F-BFF6-8119DCBF5C33}"/>
                </a:ext>
              </a:extLst>
            </p:cNvPr>
            <p:cNvSpPr/>
            <p:nvPr/>
          </p:nvSpPr>
          <p:spPr>
            <a:xfrm>
              <a:off x="-26071" y="4318781"/>
              <a:ext cx="7593175" cy="4169844"/>
            </a:xfrm>
            <a:custGeom>
              <a:avLst/>
              <a:gdLst>
                <a:gd name="connsiteX0" fmla="*/ 0 w 7376318"/>
                <a:gd name="connsiteY0" fmla="*/ 0 h 4050756"/>
                <a:gd name="connsiteX1" fmla="*/ 7376319 w 7376318"/>
                <a:gd name="connsiteY1" fmla="*/ 0 h 4050756"/>
                <a:gd name="connsiteX2" fmla="*/ 7376319 w 7376318"/>
                <a:gd name="connsiteY2" fmla="*/ 4050757 h 4050756"/>
                <a:gd name="connsiteX3" fmla="*/ 0 w 7376318"/>
                <a:gd name="connsiteY3" fmla="*/ 4050757 h 4050756"/>
              </a:gdLst>
              <a:ahLst/>
              <a:cxnLst>
                <a:cxn ang="0">
                  <a:pos x="connsiteX0" y="connsiteY0"/>
                </a:cxn>
                <a:cxn ang="0">
                  <a:pos x="connsiteX1" y="connsiteY1"/>
                </a:cxn>
                <a:cxn ang="0">
                  <a:pos x="connsiteX2" y="connsiteY2"/>
                </a:cxn>
                <a:cxn ang="0">
                  <a:pos x="connsiteX3" y="connsiteY3"/>
                </a:cxn>
              </a:cxnLst>
              <a:rect l="l" t="t" r="r" b="b"/>
              <a:pathLst>
                <a:path w="7376318" h="4050756">
                  <a:moveTo>
                    <a:pt x="0" y="0"/>
                  </a:moveTo>
                  <a:lnTo>
                    <a:pt x="7376319" y="0"/>
                  </a:lnTo>
                  <a:lnTo>
                    <a:pt x="7376319" y="4050757"/>
                  </a:lnTo>
                  <a:lnTo>
                    <a:pt x="0" y="4050757"/>
                  </a:lnTo>
                  <a:close/>
                </a:path>
              </a:pathLst>
            </a:custGeom>
            <a:solidFill>
              <a:srgbClr val="B3207A"/>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10" name="Graphic 5">
              <a:extLst>
                <a:ext uri="{FF2B5EF4-FFF2-40B4-BE49-F238E27FC236}">
                  <a16:creationId xmlns:a16="http://schemas.microsoft.com/office/drawing/2014/main" id="{5715D22C-C52C-F2E8-0984-5E7BC564858D}"/>
                </a:ext>
              </a:extLst>
            </p:cNvPr>
            <p:cNvGrpSpPr/>
            <p:nvPr/>
          </p:nvGrpSpPr>
          <p:grpSpPr>
            <a:xfrm>
              <a:off x="4365719" y="4394327"/>
              <a:ext cx="3507392" cy="4359381"/>
              <a:chOff x="4241033" y="2390293"/>
              <a:chExt cx="3407223" cy="4234881"/>
            </a:xfrm>
            <a:noFill/>
          </p:grpSpPr>
          <p:sp>
            <p:nvSpPr>
              <p:cNvPr id="11" name="Freeform 2031">
                <a:extLst>
                  <a:ext uri="{FF2B5EF4-FFF2-40B4-BE49-F238E27FC236}">
                    <a16:creationId xmlns:a16="http://schemas.microsoft.com/office/drawing/2014/main" id="{A98822CF-8915-E117-3FF4-4F6CF48D4106}"/>
                  </a:ext>
                </a:extLst>
              </p:cNvPr>
              <p:cNvSpPr/>
              <p:nvPr/>
            </p:nvSpPr>
            <p:spPr>
              <a:xfrm>
                <a:off x="4241033" y="2390293"/>
                <a:ext cx="3407223" cy="4234881"/>
              </a:xfrm>
              <a:custGeom>
                <a:avLst/>
                <a:gdLst>
                  <a:gd name="connsiteX0" fmla="*/ 1988880 w 3407223"/>
                  <a:gd name="connsiteY0" fmla="*/ 1395616 h 4234881"/>
                  <a:gd name="connsiteX1" fmla="*/ 570537 w 3407223"/>
                  <a:gd name="connsiteY1" fmla="*/ 2815249 h 4234881"/>
                  <a:gd name="connsiteX2" fmla="*/ 1121744 w 3407223"/>
                  <a:gd name="connsiteY2" fmla="*/ 3938013 h 4234881"/>
                  <a:gd name="connsiteX3" fmla="*/ 453897 w 3407223"/>
                  <a:gd name="connsiteY3" fmla="*/ 3938013 h 4234881"/>
                  <a:gd name="connsiteX4" fmla="*/ 342589 w 3407223"/>
                  <a:gd name="connsiteY4" fmla="*/ 3891315 h 4234881"/>
                  <a:gd name="connsiteX5" fmla="*/ 295933 w 3407223"/>
                  <a:gd name="connsiteY5" fmla="*/ 3779906 h 4234881"/>
                  <a:gd name="connsiteX6" fmla="*/ 295933 w 3407223"/>
                  <a:gd name="connsiteY6" fmla="*/ 1278870 h 4234881"/>
                  <a:gd name="connsiteX7" fmla="*/ 342589 w 3407223"/>
                  <a:gd name="connsiteY7" fmla="*/ 1167461 h 4234881"/>
                  <a:gd name="connsiteX8" fmla="*/ 453897 w 3407223"/>
                  <a:gd name="connsiteY8" fmla="*/ 1120763 h 4234881"/>
                  <a:gd name="connsiteX9" fmla="*/ 917125 w 3407223"/>
                  <a:gd name="connsiteY9" fmla="*/ 1120763 h 4234881"/>
                  <a:gd name="connsiteX10" fmla="*/ 1065090 w 3407223"/>
                  <a:gd name="connsiteY10" fmla="*/ 972662 h 4234881"/>
                  <a:gd name="connsiteX11" fmla="*/ 1065090 w 3407223"/>
                  <a:gd name="connsiteY11" fmla="*/ 458312 h 4234881"/>
                  <a:gd name="connsiteX12" fmla="*/ 1843580 w 3407223"/>
                  <a:gd name="connsiteY12" fmla="*/ 1088074 h 4234881"/>
                  <a:gd name="connsiteX13" fmla="*/ 1936225 w 3407223"/>
                  <a:gd name="connsiteY13" fmla="*/ 1120763 h 4234881"/>
                  <a:gd name="connsiteX14" fmla="*/ 1936225 w 3407223"/>
                  <a:gd name="connsiteY14" fmla="*/ 1121430 h 4234881"/>
                  <a:gd name="connsiteX15" fmla="*/ 2825356 w 3407223"/>
                  <a:gd name="connsiteY15" fmla="*/ 1121430 h 4234881"/>
                  <a:gd name="connsiteX16" fmla="*/ 2953327 w 3407223"/>
                  <a:gd name="connsiteY16" fmla="*/ 1121430 h 4234881"/>
                  <a:gd name="connsiteX17" fmla="*/ 3378563 w 3407223"/>
                  <a:gd name="connsiteY17" fmla="*/ 1121430 h 4234881"/>
                  <a:gd name="connsiteX18" fmla="*/ 3273920 w 3407223"/>
                  <a:gd name="connsiteY18" fmla="*/ 957985 h 4234881"/>
                  <a:gd name="connsiteX19" fmla="*/ 2953327 w 3407223"/>
                  <a:gd name="connsiteY19" fmla="*/ 824561 h 4234881"/>
                  <a:gd name="connsiteX20" fmla="*/ 1987547 w 3407223"/>
                  <a:gd name="connsiteY20" fmla="*/ 824561 h 4234881"/>
                  <a:gd name="connsiteX21" fmla="*/ 1017768 w 3407223"/>
                  <a:gd name="connsiteY21" fmla="*/ 40027 h 4234881"/>
                  <a:gd name="connsiteX22" fmla="*/ 916458 w 3407223"/>
                  <a:gd name="connsiteY22" fmla="*/ 0 h 4234881"/>
                  <a:gd name="connsiteX23" fmla="*/ 768491 w 3407223"/>
                  <a:gd name="connsiteY23" fmla="*/ 148101 h 4234881"/>
                  <a:gd name="connsiteX24" fmla="*/ 768491 w 3407223"/>
                  <a:gd name="connsiteY24" fmla="*/ 824561 h 4234881"/>
                  <a:gd name="connsiteX25" fmla="*/ 453897 w 3407223"/>
                  <a:gd name="connsiteY25" fmla="*/ 824561 h 4234881"/>
                  <a:gd name="connsiteX26" fmla="*/ 133303 w 3407223"/>
                  <a:gd name="connsiteY26" fmla="*/ 957985 h 4234881"/>
                  <a:gd name="connsiteX27" fmla="*/ 0 w 3407223"/>
                  <a:gd name="connsiteY27" fmla="*/ 1278870 h 4234881"/>
                  <a:gd name="connsiteX28" fmla="*/ 0 w 3407223"/>
                  <a:gd name="connsiteY28" fmla="*/ 3780573 h 4234881"/>
                  <a:gd name="connsiteX29" fmla="*/ 133303 w 3407223"/>
                  <a:gd name="connsiteY29" fmla="*/ 4101458 h 4234881"/>
                  <a:gd name="connsiteX30" fmla="*/ 453897 w 3407223"/>
                  <a:gd name="connsiteY30" fmla="*/ 4234882 h 4234881"/>
                  <a:gd name="connsiteX31" fmla="*/ 504552 w 3407223"/>
                  <a:gd name="connsiteY31" fmla="*/ 4234882 h 4234881"/>
                  <a:gd name="connsiteX32" fmla="*/ 1203059 w 3407223"/>
                  <a:gd name="connsiteY32" fmla="*/ 4234882 h 4234881"/>
                  <a:gd name="connsiteX33" fmla="*/ 1988880 w 3407223"/>
                  <a:gd name="connsiteY33" fmla="*/ 4234882 h 4234881"/>
                  <a:gd name="connsiteX34" fmla="*/ 3407223 w 3407223"/>
                  <a:gd name="connsiteY34" fmla="*/ 2815249 h 4234881"/>
                  <a:gd name="connsiteX35" fmla="*/ 1988880 w 3407223"/>
                  <a:gd name="connsiteY35" fmla="*/ 1395616 h 4234881"/>
                  <a:gd name="connsiteX36" fmla="*/ 2839353 w 3407223"/>
                  <a:gd name="connsiteY36" fmla="*/ 3384970 h 4234881"/>
                  <a:gd name="connsiteX37" fmla="*/ 2924000 w 3407223"/>
                  <a:gd name="connsiteY37" fmla="*/ 3433670 h 4234881"/>
                  <a:gd name="connsiteX38" fmla="*/ 2606739 w 3407223"/>
                  <a:gd name="connsiteY38" fmla="*/ 3751219 h 4234881"/>
                  <a:gd name="connsiteX39" fmla="*/ 2558084 w 3407223"/>
                  <a:gd name="connsiteY39" fmla="*/ 3666495 h 4234881"/>
                  <a:gd name="connsiteX40" fmla="*/ 2466105 w 3407223"/>
                  <a:gd name="connsiteY40" fmla="*/ 3641812 h 4234881"/>
                  <a:gd name="connsiteX41" fmla="*/ 2441443 w 3407223"/>
                  <a:gd name="connsiteY41" fmla="*/ 3733874 h 4234881"/>
                  <a:gd name="connsiteX42" fmla="*/ 2490099 w 3407223"/>
                  <a:gd name="connsiteY42" fmla="*/ 3818599 h 4234881"/>
                  <a:gd name="connsiteX43" fmla="*/ 2076193 w 3407223"/>
                  <a:gd name="connsiteY43" fmla="*/ 3933344 h 4234881"/>
                  <a:gd name="connsiteX44" fmla="*/ 2076193 w 3407223"/>
                  <a:gd name="connsiteY44" fmla="*/ 3811260 h 4234881"/>
                  <a:gd name="connsiteX45" fmla="*/ 2037536 w 3407223"/>
                  <a:gd name="connsiteY45" fmla="*/ 3772567 h 4234881"/>
                  <a:gd name="connsiteX46" fmla="*/ 1940891 w 3407223"/>
                  <a:gd name="connsiteY46" fmla="*/ 3772567 h 4234881"/>
                  <a:gd name="connsiteX47" fmla="*/ 1902233 w 3407223"/>
                  <a:gd name="connsiteY47" fmla="*/ 3811260 h 4234881"/>
                  <a:gd name="connsiteX48" fmla="*/ 1902233 w 3407223"/>
                  <a:gd name="connsiteY48" fmla="*/ 3933344 h 4234881"/>
                  <a:gd name="connsiteX49" fmla="*/ 1488327 w 3407223"/>
                  <a:gd name="connsiteY49" fmla="*/ 3818599 h 4234881"/>
                  <a:gd name="connsiteX50" fmla="*/ 1536983 w 3407223"/>
                  <a:gd name="connsiteY50" fmla="*/ 3733874 h 4234881"/>
                  <a:gd name="connsiteX51" fmla="*/ 1512322 w 3407223"/>
                  <a:gd name="connsiteY51" fmla="*/ 3641812 h 4234881"/>
                  <a:gd name="connsiteX52" fmla="*/ 1420343 w 3407223"/>
                  <a:gd name="connsiteY52" fmla="*/ 3666495 h 4234881"/>
                  <a:gd name="connsiteX53" fmla="*/ 1371687 w 3407223"/>
                  <a:gd name="connsiteY53" fmla="*/ 3751219 h 4234881"/>
                  <a:gd name="connsiteX54" fmla="*/ 1054426 w 3407223"/>
                  <a:gd name="connsiteY54" fmla="*/ 3433670 h 4234881"/>
                  <a:gd name="connsiteX55" fmla="*/ 1139074 w 3407223"/>
                  <a:gd name="connsiteY55" fmla="*/ 3384970 h 4234881"/>
                  <a:gd name="connsiteX56" fmla="*/ 1163735 w 3407223"/>
                  <a:gd name="connsiteY56" fmla="*/ 3292908 h 4234881"/>
                  <a:gd name="connsiteX57" fmla="*/ 1071756 w 3407223"/>
                  <a:gd name="connsiteY57" fmla="*/ 3268224 h 4234881"/>
                  <a:gd name="connsiteX58" fmla="*/ 987109 w 3407223"/>
                  <a:gd name="connsiteY58" fmla="*/ 3316924 h 4234881"/>
                  <a:gd name="connsiteX59" fmla="*/ 872468 w 3407223"/>
                  <a:gd name="connsiteY59" fmla="*/ 2902642 h 4234881"/>
                  <a:gd name="connsiteX60" fmla="*/ 994440 w 3407223"/>
                  <a:gd name="connsiteY60" fmla="*/ 2902642 h 4234881"/>
                  <a:gd name="connsiteX61" fmla="*/ 1033098 w 3407223"/>
                  <a:gd name="connsiteY61" fmla="*/ 2863949 h 4234881"/>
                  <a:gd name="connsiteX62" fmla="*/ 1033098 w 3407223"/>
                  <a:gd name="connsiteY62" fmla="*/ 2767216 h 4234881"/>
                  <a:gd name="connsiteX63" fmla="*/ 994440 w 3407223"/>
                  <a:gd name="connsiteY63" fmla="*/ 2728523 h 4234881"/>
                  <a:gd name="connsiteX64" fmla="*/ 872468 w 3407223"/>
                  <a:gd name="connsiteY64" fmla="*/ 2728523 h 4234881"/>
                  <a:gd name="connsiteX65" fmla="*/ 987109 w 3407223"/>
                  <a:gd name="connsiteY65" fmla="*/ 2314242 h 4234881"/>
                  <a:gd name="connsiteX66" fmla="*/ 1071756 w 3407223"/>
                  <a:gd name="connsiteY66" fmla="*/ 2362941 h 4234881"/>
                  <a:gd name="connsiteX67" fmla="*/ 1163735 w 3407223"/>
                  <a:gd name="connsiteY67" fmla="*/ 2338258 h 4234881"/>
                  <a:gd name="connsiteX68" fmla="*/ 1139074 w 3407223"/>
                  <a:gd name="connsiteY68" fmla="*/ 2246195 h 4234881"/>
                  <a:gd name="connsiteX69" fmla="*/ 1054426 w 3407223"/>
                  <a:gd name="connsiteY69" fmla="*/ 2197496 h 4234881"/>
                  <a:gd name="connsiteX70" fmla="*/ 1371687 w 3407223"/>
                  <a:gd name="connsiteY70" fmla="*/ 1879946 h 4234881"/>
                  <a:gd name="connsiteX71" fmla="*/ 1420343 w 3407223"/>
                  <a:gd name="connsiteY71" fmla="*/ 1964670 h 4234881"/>
                  <a:gd name="connsiteX72" fmla="*/ 1512322 w 3407223"/>
                  <a:gd name="connsiteY72" fmla="*/ 1989354 h 4234881"/>
                  <a:gd name="connsiteX73" fmla="*/ 1536983 w 3407223"/>
                  <a:gd name="connsiteY73" fmla="*/ 1897291 h 4234881"/>
                  <a:gd name="connsiteX74" fmla="*/ 1488327 w 3407223"/>
                  <a:gd name="connsiteY74" fmla="*/ 1812567 h 4234881"/>
                  <a:gd name="connsiteX75" fmla="*/ 1902233 w 3407223"/>
                  <a:gd name="connsiteY75" fmla="*/ 1697822 h 4234881"/>
                  <a:gd name="connsiteX76" fmla="*/ 1902233 w 3407223"/>
                  <a:gd name="connsiteY76" fmla="*/ 1819238 h 4234881"/>
                  <a:gd name="connsiteX77" fmla="*/ 1940891 w 3407223"/>
                  <a:gd name="connsiteY77" fmla="*/ 1857931 h 4234881"/>
                  <a:gd name="connsiteX78" fmla="*/ 2037536 w 3407223"/>
                  <a:gd name="connsiteY78" fmla="*/ 1857931 h 4234881"/>
                  <a:gd name="connsiteX79" fmla="*/ 2076193 w 3407223"/>
                  <a:gd name="connsiteY79" fmla="*/ 1819238 h 4234881"/>
                  <a:gd name="connsiteX80" fmla="*/ 2076193 w 3407223"/>
                  <a:gd name="connsiteY80" fmla="*/ 1697155 h 4234881"/>
                  <a:gd name="connsiteX81" fmla="*/ 2490099 w 3407223"/>
                  <a:gd name="connsiteY81" fmla="*/ 1811900 h 4234881"/>
                  <a:gd name="connsiteX82" fmla="*/ 2441443 w 3407223"/>
                  <a:gd name="connsiteY82" fmla="*/ 1896624 h 4234881"/>
                  <a:gd name="connsiteX83" fmla="*/ 2466105 w 3407223"/>
                  <a:gd name="connsiteY83" fmla="*/ 1988687 h 4234881"/>
                  <a:gd name="connsiteX84" fmla="*/ 2558084 w 3407223"/>
                  <a:gd name="connsiteY84" fmla="*/ 1964003 h 4234881"/>
                  <a:gd name="connsiteX85" fmla="*/ 2606739 w 3407223"/>
                  <a:gd name="connsiteY85" fmla="*/ 1879279 h 4234881"/>
                  <a:gd name="connsiteX86" fmla="*/ 2924000 w 3407223"/>
                  <a:gd name="connsiteY86" fmla="*/ 2196828 h 4234881"/>
                  <a:gd name="connsiteX87" fmla="*/ 2839353 w 3407223"/>
                  <a:gd name="connsiteY87" fmla="*/ 2245528 h 4234881"/>
                  <a:gd name="connsiteX88" fmla="*/ 2814692 w 3407223"/>
                  <a:gd name="connsiteY88" fmla="*/ 2337591 h 4234881"/>
                  <a:gd name="connsiteX89" fmla="*/ 2906671 w 3407223"/>
                  <a:gd name="connsiteY89" fmla="*/ 2362274 h 4234881"/>
                  <a:gd name="connsiteX90" fmla="*/ 2991318 w 3407223"/>
                  <a:gd name="connsiteY90" fmla="*/ 2313574 h 4234881"/>
                  <a:gd name="connsiteX91" fmla="*/ 3105959 w 3407223"/>
                  <a:gd name="connsiteY91" fmla="*/ 2727857 h 4234881"/>
                  <a:gd name="connsiteX92" fmla="*/ 2983987 w 3407223"/>
                  <a:gd name="connsiteY92" fmla="*/ 2727857 h 4234881"/>
                  <a:gd name="connsiteX93" fmla="*/ 2945328 w 3407223"/>
                  <a:gd name="connsiteY93" fmla="*/ 2766549 h 4234881"/>
                  <a:gd name="connsiteX94" fmla="*/ 2945328 w 3407223"/>
                  <a:gd name="connsiteY94" fmla="*/ 2863282 h 4234881"/>
                  <a:gd name="connsiteX95" fmla="*/ 2983987 w 3407223"/>
                  <a:gd name="connsiteY95" fmla="*/ 2901975 h 4234881"/>
                  <a:gd name="connsiteX96" fmla="*/ 3105959 w 3407223"/>
                  <a:gd name="connsiteY96" fmla="*/ 2901975 h 4234881"/>
                  <a:gd name="connsiteX97" fmla="*/ 2991318 w 3407223"/>
                  <a:gd name="connsiteY97" fmla="*/ 3316257 h 4234881"/>
                  <a:gd name="connsiteX98" fmla="*/ 2906671 w 3407223"/>
                  <a:gd name="connsiteY98" fmla="*/ 3267557 h 4234881"/>
                  <a:gd name="connsiteX99" fmla="*/ 2814692 w 3407223"/>
                  <a:gd name="connsiteY99" fmla="*/ 3292240 h 4234881"/>
                  <a:gd name="connsiteX100" fmla="*/ 2839353 w 3407223"/>
                  <a:gd name="connsiteY100" fmla="*/ 3384970 h 423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407223" h="4234881">
                    <a:moveTo>
                      <a:pt x="1988880" y="1395616"/>
                    </a:moveTo>
                    <a:cubicBezTo>
                      <a:pt x="1205725" y="1395616"/>
                      <a:pt x="570537" y="2031382"/>
                      <a:pt x="570537" y="2815249"/>
                    </a:cubicBezTo>
                    <a:cubicBezTo>
                      <a:pt x="570537" y="3272227"/>
                      <a:pt x="786487" y="3678503"/>
                      <a:pt x="1121744" y="3938013"/>
                    </a:cubicBezTo>
                    <a:lnTo>
                      <a:pt x="453897" y="3938013"/>
                    </a:lnTo>
                    <a:cubicBezTo>
                      <a:pt x="410573" y="3938013"/>
                      <a:pt x="371249" y="3920001"/>
                      <a:pt x="342589" y="3891315"/>
                    </a:cubicBezTo>
                    <a:cubicBezTo>
                      <a:pt x="313929" y="3862629"/>
                      <a:pt x="295933" y="3823269"/>
                      <a:pt x="295933" y="3779906"/>
                    </a:cubicBezTo>
                    <a:lnTo>
                      <a:pt x="295933" y="1278870"/>
                    </a:lnTo>
                    <a:cubicBezTo>
                      <a:pt x="295933" y="1235508"/>
                      <a:pt x="313929" y="1196147"/>
                      <a:pt x="342589" y="1167461"/>
                    </a:cubicBezTo>
                    <a:cubicBezTo>
                      <a:pt x="371249" y="1138775"/>
                      <a:pt x="410573" y="1120763"/>
                      <a:pt x="453897" y="1120763"/>
                    </a:cubicBezTo>
                    <a:lnTo>
                      <a:pt x="917125" y="1120763"/>
                    </a:lnTo>
                    <a:cubicBezTo>
                      <a:pt x="999106" y="1120763"/>
                      <a:pt x="1065090" y="1054051"/>
                      <a:pt x="1065090" y="972662"/>
                    </a:cubicBezTo>
                    <a:lnTo>
                      <a:pt x="1065090" y="458312"/>
                    </a:lnTo>
                    <a:lnTo>
                      <a:pt x="1843580" y="1088074"/>
                    </a:lnTo>
                    <a:cubicBezTo>
                      <a:pt x="1870907" y="1110089"/>
                      <a:pt x="1903566" y="1120763"/>
                      <a:pt x="1936225" y="1120763"/>
                    </a:cubicBezTo>
                    <a:lnTo>
                      <a:pt x="1936225" y="1121430"/>
                    </a:lnTo>
                    <a:lnTo>
                      <a:pt x="2825356" y="1121430"/>
                    </a:lnTo>
                    <a:lnTo>
                      <a:pt x="2953327" y="1121430"/>
                    </a:lnTo>
                    <a:lnTo>
                      <a:pt x="3378563" y="1121430"/>
                    </a:lnTo>
                    <a:cubicBezTo>
                      <a:pt x="3355902" y="1059388"/>
                      <a:pt x="3319244" y="1004017"/>
                      <a:pt x="3273920" y="957985"/>
                    </a:cubicBezTo>
                    <a:cubicBezTo>
                      <a:pt x="3191939" y="875930"/>
                      <a:pt x="3078631" y="824561"/>
                      <a:pt x="2953327" y="824561"/>
                    </a:cubicBezTo>
                    <a:lnTo>
                      <a:pt x="1987547" y="824561"/>
                    </a:lnTo>
                    <a:lnTo>
                      <a:pt x="1017768" y="40027"/>
                    </a:lnTo>
                    <a:cubicBezTo>
                      <a:pt x="991107" y="15344"/>
                      <a:pt x="955782" y="0"/>
                      <a:pt x="916458" y="0"/>
                    </a:cubicBezTo>
                    <a:cubicBezTo>
                      <a:pt x="834477" y="0"/>
                      <a:pt x="768491" y="66045"/>
                      <a:pt x="768491" y="148101"/>
                    </a:cubicBezTo>
                    <a:lnTo>
                      <a:pt x="768491" y="824561"/>
                    </a:lnTo>
                    <a:lnTo>
                      <a:pt x="453897" y="824561"/>
                    </a:lnTo>
                    <a:cubicBezTo>
                      <a:pt x="329258" y="824561"/>
                      <a:pt x="215284" y="875930"/>
                      <a:pt x="133303" y="957985"/>
                    </a:cubicBezTo>
                    <a:cubicBezTo>
                      <a:pt x="51322" y="1040041"/>
                      <a:pt x="0" y="1154119"/>
                      <a:pt x="0" y="1278870"/>
                    </a:cubicBezTo>
                    <a:lnTo>
                      <a:pt x="0" y="3780573"/>
                    </a:lnTo>
                    <a:cubicBezTo>
                      <a:pt x="0" y="3905324"/>
                      <a:pt x="50655" y="4019402"/>
                      <a:pt x="133303" y="4101458"/>
                    </a:cubicBezTo>
                    <a:cubicBezTo>
                      <a:pt x="215284" y="4183514"/>
                      <a:pt x="328592" y="4234882"/>
                      <a:pt x="453897" y="4234882"/>
                    </a:cubicBezTo>
                    <a:lnTo>
                      <a:pt x="504552" y="4234882"/>
                    </a:lnTo>
                    <a:lnTo>
                      <a:pt x="1203059" y="4234882"/>
                    </a:lnTo>
                    <a:lnTo>
                      <a:pt x="1988880" y="4234882"/>
                    </a:lnTo>
                    <a:cubicBezTo>
                      <a:pt x="2772035" y="4234882"/>
                      <a:pt x="3407223" y="3599116"/>
                      <a:pt x="3407223" y="2815249"/>
                    </a:cubicBezTo>
                    <a:cubicBezTo>
                      <a:pt x="3407223" y="2031382"/>
                      <a:pt x="2772035" y="1395616"/>
                      <a:pt x="1988880" y="1395616"/>
                    </a:cubicBezTo>
                    <a:close/>
                    <a:moveTo>
                      <a:pt x="2839353" y="3384970"/>
                    </a:moveTo>
                    <a:lnTo>
                      <a:pt x="2924000" y="3433670"/>
                    </a:lnTo>
                    <a:cubicBezTo>
                      <a:pt x="2840686" y="3559756"/>
                      <a:pt x="2732711" y="3667829"/>
                      <a:pt x="2606739" y="3751219"/>
                    </a:cubicBezTo>
                    <a:lnTo>
                      <a:pt x="2558084" y="3666495"/>
                    </a:lnTo>
                    <a:cubicBezTo>
                      <a:pt x="2539421" y="3634473"/>
                      <a:pt x="2498097" y="3623132"/>
                      <a:pt x="2466105" y="3641812"/>
                    </a:cubicBezTo>
                    <a:cubicBezTo>
                      <a:pt x="2434112" y="3660491"/>
                      <a:pt x="2422781" y="3701853"/>
                      <a:pt x="2441443" y="3733874"/>
                    </a:cubicBezTo>
                    <a:lnTo>
                      <a:pt x="2490099" y="3818599"/>
                    </a:lnTo>
                    <a:cubicBezTo>
                      <a:pt x="2364128" y="3881975"/>
                      <a:pt x="2224160" y="3922002"/>
                      <a:pt x="2076193" y="3933344"/>
                    </a:cubicBezTo>
                    <a:lnTo>
                      <a:pt x="2076193" y="3811260"/>
                    </a:lnTo>
                    <a:cubicBezTo>
                      <a:pt x="2076193" y="3789913"/>
                      <a:pt x="2058864" y="3772567"/>
                      <a:pt x="2037536" y="3772567"/>
                    </a:cubicBezTo>
                    <a:lnTo>
                      <a:pt x="1940891" y="3772567"/>
                    </a:lnTo>
                    <a:cubicBezTo>
                      <a:pt x="1919562" y="3772567"/>
                      <a:pt x="1902233" y="3789913"/>
                      <a:pt x="1902233" y="3811260"/>
                    </a:cubicBezTo>
                    <a:lnTo>
                      <a:pt x="1902233" y="3933344"/>
                    </a:lnTo>
                    <a:cubicBezTo>
                      <a:pt x="1754267" y="3922002"/>
                      <a:pt x="1614299" y="3881975"/>
                      <a:pt x="1488327" y="3818599"/>
                    </a:cubicBezTo>
                    <a:lnTo>
                      <a:pt x="1536983" y="3733874"/>
                    </a:lnTo>
                    <a:cubicBezTo>
                      <a:pt x="1555646" y="3701853"/>
                      <a:pt x="1544315" y="3660491"/>
                      <a:pt x="1512322" y="3641812"/>
                    </a:cubicBezTo>
                    <a:cubicBezTo>
                      <a:pt x="1480329" y="3623132"/>
                      <a:pt x="1439005" y="3634473"/>
                      <a:pt x="1420343" y="3666495"/>
                    </a:cubicBezTo>
                    <a:lnTo>
                      <a:pt x="1371687" y="3751219"/>
                    </a:lnTo>
                    <a:cubicBezTo>
                      <a:pt x="1245716" y="3667829"/>
                      <a:pt x="1137741" y="3559756"/>
                      <a:pt x="1054426" y="3433670"/>
                    </a:cubicBezTo>
                    <a:lnTo>
                      <a:pt x="1139074" y="3384970"/>
                    </a:lnTo>
                    <a:cubicBezTo>
                      <a:pt x="1171066" y="3366291"/>
                      <a:pt x="1182397" y="3324929"/>
                      <a:pt x="1163735" y="3292908"/>
                    </a:cubicBezTo>
                    <a:cubicBezTo>
                      <a:pt x="1145072" y="3260886"/>
                      <a:pt x="1103749" y="3249545"/>
                      <a:pt x="1071756" y="3268224"/>
                    </a:cubicBezTo>
                    <a:lnTo>
                      <a:pt x="987109" y="3316924"/>
                    </a:lnTo>
                    <a:cubicBezTo>
                      <a:pt x="923790" y="3190838"/>
                      <a:pt x="883799" y="3050743"/>
                      <a:pt x="872468" y="2902642"/>
                    </a:cubicBezTo>
                    <a:lnTo>
                      <a:pt x="994440" y="2902642"/>
                    </a:lnTo>
                    <a:cubicBezTo>
                      <a:pt x="1015769" y="2902642"/>
                      <a:pt x="1033098" y="2885297"/>
                      <a:pt x="1033098" y="2863949"/>
                    </a:cubicBezTo>
                    <a:lnTo>
                      <a:pt x="1033098" y="2767216"/>
                    </a:lnTo>
                    <a:cubicBezTo>
                      <a:pt x="1033098" y="2745869"/>
                      <a:pt x="1015769" y="2728523"/>
                      <a:pt x="994440" y="2728523"/>
                    </a:cubicBezTo>
                    <a:lnTo>
                      <a:pt x="872468" y="2728523"/>
                    </a:lnTo>
                    <a:cubicBezTo>
                      <a:pt x="883799" y="2580423"/>
                      <a:pt x="923790" y="2440327"/>
                      <a:pt x="987109" y="2314242"/>
                    </a:cubicBezTo>
                    <a:lnTo>
                      <a:pt x="1071756" y="2362941"/>
                    </a:lnTo>
                    <a:cubicBezTo>
                      <a:pt x="1103749" y="2381621"/>
                      <a:pt x="1145072" y="2370280"/>
                      <a:pt x="1163735" y="2338258"/>
                    </a:cubicBezTo>
                    <a:cubicBezTo>
                      <a:pt x="1182397" y="2306236"/>
                      <a:pt x="1171066" y="2264875"/>
                      <a:pt x="1139074" y="2246195"/>
                    </a:cubicBezTo>
                    <a:lnTo>
                      <a:pt x="1054426" y="2197496"/>
                    </a:lnTo>
                    <a:cubicBezTo>
                      <a:pt x="1137741" y="2071410"/>
                      <a:pt x="1245716" y="1963336"/>
                      <a:pt x="1371687" y="1879946"/>
                    </a:cubicBezTo>
                    <a:lnTo>
                      <a:pt x="1420343" y="1964670"/>
                    </a:lnTo>
                    <a:cubicBezTo>
                      <a:pt x="1439005" y="1996692"/>
                      <a:pt x="1480329" y="2008033"/>
                      <a:pt x="1512322" y="1989354"/>
                    </a:cubicBezTo>
                    <a:cubicBezTo>
                      <a:pt x="1544315" y="1970675"/>
                      <a:pt x="1555646" y="1929313"/>
                      <a:pt x="1536983" y="1897291"/>
                    </a:cubicBezTo>
                    <a:lnTo>
                      <a:pt x="1488327" y="1812567"/>
                    </a:lnTo>
                    <a:cubicBezTo>
                      <a:pt x="1614299" y="1749190"/>
                      <a:pt x="1754267" y="1709163"/>
                      <a:pt x="1902233" y="1697822"/>
                    </a:cubicBezTo>
                    <a:lnTo>
                      <a:pt x="1902233" y="1819238"/>
                    </a:lnTo>
                    <a:cubicBezTo>
                      <a:pt x="1902233" y="1840586"/>
                      <a:pt x="1919562" y="1857931"/>
                      <a:pt x="1940891" y="1857931"/>
                    </a:cubicBezTo>
                    <a:lnTo>
                      <a:pt x="2037536" y="1857931"/>
                    </a:lnTo>
                    <a:cubicBezTo>
                      <a:pt x="2058864" y="1857931"/>
                      <a:pt x="2076193" y="1840586"/>
                      <a:pt x="2076193" y="1819238"/>
                    </a:cubicBezTo>
                    <a:lnTo>
                      <a:pt x="2076193" y="1697155"/>
                    </a:lnTo>
                    <a:cubicBezTo>
                      <a:pt x="2224160" y="1708496"/>
                      <a:pt x="2364128" y="1748523"/>
                      <a:pt x="2490099" y="1811900"/>
                    </a:cubicBezTo>
                    <a:lnTo>
                      <a:pt x="2441443" y="1896624"/>
                    </a:lnTo>
                    <a:cubicBezTo>
                      <a:pt x="2422781" y="1928646"/>
                      <a:pt x="2434112" y="1970007"/>
                      <a:pt x="2466105" y="1988687"/>
                    </a:cubicBezTo>
                    <a:cubicBezTo>
                      <a:pt x="2498097" y="2007366"/>
                      <a:pt x="2539421" y="1996025"/>
                      <a:pt x="2558084" y="1964003"/>
                    </a:cubicBezTo>
                    <a:lnTo>
                      <a:pt x="2606739" y="1879279"/>
                    </a:lnTo>
                    <a:cubicBezTo>
                      <a:pt x="2732711" y="1962669"/>
                      <a:pt x="2840686" y="2070743"/>
                      <a:pt x="2924000" y="2196828"/>
                    </a:cubicBezTo>
                    <a:lnTo>
                      <a:pt x="2839353" y="2245528"/>
                    </a:lnTo>
                    <a:cubicBezTo>
                      <a:pt x="2807360" y="2264208"/>
                      <a:pt x="2796030" y="2305569"/>
                      <a:pt x="2814692" y="2337591"/>
                    </a:cubicBezTo>
                    <a:cubicBezTo>
                      <a:pt x="2833354" y="2369613"/>
                      <a:pt x="2874678" y="2380954"/>
                      <a:pt x="2906671" y="2362274"/>
                    </a:cubicBezTo>
                    <a:lnTo>
                      <a:pt x="2991318" y="2313574"/>
                    </a:lnTo>
                    <a:cubicBezTo>
                      <a:pt x="3054637" y="2439660"/>
                      <a:pt x="3094628" y="2579756"/>
                      <a:pt x="3105959" y="2727857"/>
                    </a:cubicBezTo>
                    <a:lnTo>
                      <a:pt x="2983987" y="2727857"/>
                    </a:lnTo>
                    <a:cubicBezTo>
                      <a:pt x="2962658" y="2727857"/>
                      <a:pt x="2945328" y="2745201"/>
                      <a:pt x="2945328" y="2766549"/>
                    </a:cubicBezTo>
                    <a:lnTo>
                      <a:pt x="2945328" y="2863282"/>
                    </a:lnTo>
                    <a:cubicBezTo>
                      <a:pt x="2945328" y="2884630"/>
                      <a:pt x="2962658" y="2901975"/>
                      <a:pt x="2983987" y="2901975"/>
                    </a:cubicBezTo>
                    <a:lnTo>
                      <a:pt x="3105959" y="2901975"/>
                    </a:lnTo>
                    <a:cubicBezTo>
                      <a:pt x="3094628" y="3050076"/>
                      <a:pt x="3054637" y="3190171"/>
                      <a:pt x="2991318" y="3316257"/>
                    </a:cubicBezTo>
                    <a:lnTo>
                      <a:pt x="2906671" y="3267557"/>
                    </a:lnTo>
                    <a:cubicBezTo>
                      <a:pt x="2874678" y="3248878"/>
                      <a:pt x="2833354" y="3260219"/>
                      <a:pt x="2814692" y="3292240"/>
                    </a:cubicBezTo>
                    <a:cubicBezTo>
                      <a:pt x="2796030" y="3324929"/>
                      <a:pt x="2806694" y="3366291"/>
                      <a:pt x="2839353" y="3384970"/>
                    </a:cubicBezTo>
                    <a:close/>
                  </a:path>
                </a:pathLst>
              </a:custGeom>
              <a:noFill/>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 name="Freeform 2032">
                <a:extLst>
                  <a:ext uri="{FF2B5EF4-FFF2-40B4-BE49-F238E27FC236}">
                    <a16:creationId xmlns:a16="http://schemas.microsoft.com/office/drawing/2014/main" id="{FF2ECE8A-7D2B-6843-3AD1-F3328AC06E66}"/>
                  </a:ext>
                </a:extLst>
              </p:cNvPr>
              <p:cNvSpPr/>
              <p:nvPr/>
            </p:nvSpPr>
            <p:spPr>
              <a:xfrm>
                <a:off x="5795335" y="4499051"/>
                <a:ext cx="573889" cy="847253"/>
              </a:xfrm>
              <a:custGeom>
                <a:avLst/>
                <a:gdLst>
                  <a:gd name="connsiteX0" fmla="*/ 497897 w 573889"/>
                  <a:gd name="connsiteY0" fmla="*/ 579071 h 847253"/>
                  <a:gd name="connsiteX1" fmla="*/ 497897 w 573889"/>
                  <a:gd name="connsiteY1" fmla="*/ 164122 h 847253"/>
                  <a:gd name="connsiteX2" fmla="*/ 426580 w 573889"/>
                  <a:gd name="connsiteY2" fmla="*/ 92740 h 847253"/>
                  <a:gd name="connsiteX3" fmla="*/ 355263 w 573889"/>
                  <a:gd name="connsiteY3" fmla="*/ 164122 h 847253"/>
                  <a:gd name="connsiteX4" fmla="*/ 355263 w 573889"/>
                  <a:gd name="connsiteY4" fmla="*/ 463659 h 847253"/>
                  <a:gd name="connsiteX5" fmla="*/ 133980 w 573889"/>
                  <a:gd name="connsiteY5" fmla="*/ 38036 h 847253"/>
                  <a:gd name="connsiteX6" fmla="*/ 38002 w 573889"/>
                  <a:gd name="connsiteY6" fmla="*/ 8016 h 847253"/>
                  <a:gd name="connsiteX7" fmla="*/ 8008 w 573889"/>
                  <a:gd name="connsiteY7" fmla="*/ 104081 h 847253"/>
                  <a:gd name="connsiteX8" fmla="*/ 296609 w 573889"/>
                  <a:gd name="connsiteY8" fmla="*/ 659792 h 847253"/>
                  <a:gd name="connsiteX9" fmla="*/ 288611 w 573889"/>
                  <a:gd name="connsiteY9" fmla="*/ 704490 h 847253"/>
                  <a:gd name="connsiteX10" fmla="*/ 431245 w 573889"/>
                  <a:gd name="connsiteY10" fmla="*/ 847254 h 847253"/>
                  <a:gd name="connsiteX11" fmla="*/ 573879 w 573889"/>
                  <a:gd name="connsiteY11" fmla="*/ 704490 h 847253"/>
                  <a:gd name="connsiteX12" fmla="*/ 497897 w 573889"/>
                  <a:gd name="connsiteY12" fmla="*/ 579071 h 8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889" h="847253">
                    <a:moveTo>
                      <a:pt x="497897" y="579071"/>
                    </a:moveTo>
                    <a:lnTo>
                      <a:pt x="497897" y="164122"/>
                    </a:lnTo>
                    <a:cubicBezTo>
                      <a:pt x="497897" y="124762"/>
                      <a:pt x="465904" y="92740"/>
                      <a:pt x="426580" y="92740"/>
                    </a:cubicBezTo>
                    <a:cubicBezTo>
                      <a:pt x="387255" y="92740"/>
                      <a:pt x="355263" y="124762"/>
                      <a:pt x="355263" y="164122"/>
                    </a:cubicBezTo>
                    <a:lnTo>
                      <a:pt x="355263" y="463659"/>
                    </a:lnTo>
                    <a:lnTo>
                      <a:pt x="133980" y="38036"/>
                    </a:lnTo>
                    <a:cubicBezTo>
                      <a:pt x="115984" y="3346"/>
                      <a:pt x="72661" y="-9996"/>
                      <a:pt x="38002" y="8016"/>
                    </a:cubicBezTo>
                    <a:cubicBezTo>
                      <a:pt x="3343" y="26028"/>
                      <a:pt x="-9987" y="69391"/>
                      <a:pt x="8008" y="104081"/>
                    </a:cubicBezTo>
                    <a:lnTo>
                      <a:pt x="296609" y="659792"/>
                    </a:lnTo>
                    <a:cubicBezTo>
                      <a:pt x="291944" y="673802"/>
                      <a:pt x="288611" y="688479"/>
                      <a:pt x="288611" y="704490"/>
                    </a:cubicBezTo>
                    <a:cubicBezTo>
                      <a:pt x="288611" y="783210"/>
                      <a:pt x="352597" y="847254"/>
                      <a:pt x="431245" y="847254"/>
                    </a:cubicBezTo>
                    <a:cubicBezTo>
                      <a:pt x="509894" y="847254"/>
                      <a:pt x="573879" y="783210"/>
                      <a:pt x="573879" y="704490"/>
                    </a:cubicBezTo>
                    <a:cubicBezTo>
                      <a:pt x="574546" y="649786"/>
                      <a:pt x="543220" y="602420"/>
                      <a:pt x="497897" y="579071"/>
                    </a:cubicBezTo>
                    <a:close/>
                  </a:path>
                </a:pathLst>
              </a:custGeom>
              <a:noFill/>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sp>
          <p:nvSpPr>
            <p:cNvPr id="13" name="Freeform 2033">
              <a:extLst>
                <a:ext uri="{FF2B5EF4-FFF2-40B4-BE49-F238E27FC236}">
                  <a16:creationId xmlns:a16="http://schemas.microsoft.com/office/drawing/2014/main" id="{1C4B9DDD-3CF7-4F85-3A62-7BA759745C10}"/>
                </a:ext>
              </a:extLst>
            </p:cNvPr>
            <p:cNvSpPr/>
            <p:nvPr/>
          </p:nvSpPr>
          <p:spPr>
            <a:xfrm>
              <a:off x="365698" y="2323596"/>
              <a:ext cx="2710819" cy="1612450"/>
            </a:xfrm>
            <a:custGeom>
              <a:avLst/>
              <a:gdLst>
                <a:gd name="connsiteX0" fmla="*/ 0 w 2633399"/>
                <a:gd name="connsiteY0" fmla="*/ 0 h 1566399"/>
                <a:gd name="connsiteX1" fmla="*/ 2633400 w 2633399"/>
                <a:gd name="connsiteY1" fmla="*/ 0 h 1566399"/>
                <a:gd name="connsiteX2" fmla="*/ 2633400 w 2633399"/>
                <a:gd name="connsiteY2" fmla="*/ 1566399 h 1566399"/>
                <a:gd name="connsiteX3" fmla="*/ 0 w 2633399"/>
                <a:gd name="connsiteY3" fmla="*/ 1566399 h 1566399"/>
              </a:gdLst>
              <a:ahLst/>
              <a:cxnLst>
                <a:cxn ang="0">
                  <a:pos x="connsiteX0" y="connsiteY0"/>
                </a:cxn>
                <a:cxn ang="0">
                  <a:pos x="connsiteX1" y="connsiteY1"/>
                </a:cxn>
                <a:cxn ang="0">
                  <a:pos x="connsiteX2" y="connsiteY2"/>
                </a:cxn>
                <a:cxn ang="0">
                  <a:pos x="connsiteX3" y="connsiteY3"/>
                </a:cxn>
              </a:cxnLst>
              <a:rect l="l" t="t" r="r" b="b"/>
              <a:pathLst>
                <a:path w="2633399" h="1566399">
                  <a:moveTo>
                    <a:pt x="0" y="0"/>
                  </a:moveTo>
                  <a:lnTo>
                    <a:pt x="2633400" y="0"/>
                  </a:lnTo>
                  <a:lnTo>
                    <a:pt x="2633400" y="1566399"/>
                  </a:lnTo>
                  <a:lnTo>
                    <a:pt x="0" y="1566399"/>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 name="TextBox 2034">
              <a:extLst>
                <a:ext uri="{FF2B5EF4-FFF2-40B4-BE49-F238E27FC236}">
                  <a16:creationId xmlns:a16="http://schemas.microsoft.com/office/drawing/2014/main" id="{676504E7-7288-6725-D33D-A5932F0D0DCC}"/>
                </a:ext>
              </a:extLst>
            </p:cNvPr>
            <p:cNvSpPr txBox="1"/>
            <p:nvPr/>
          </p:nvSpPr>
          <p:spPr>
            <a:xfrm>
              <a:off x="259669" y="2033960"/>
              <a:ext cx="2570837" cy="929089"/>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nSpc>
                  <a:spcPts val="2058"/>
                </a:lnSpc>
              </a:pPr>
              <a:r>
                <a:rPr lang="en-US" sz="2058" b="1" dirty="0" err="1">
                  <a:ln/>
                  <a:solidFill>
                    <a:srgbClr val="FFFFFF"/>
                  </a:solidFill>
                  <a:latin typeface="Calibri" panose="020F0502020204030204" pitchFamily="34" charset="0"/>
                  <a:ea typeface="OpenSans-Extrabold"/>
                  <a:cs typeface="Calibri" panose="020F0502020204030204" pitchFamily="34" charset="0"/>
                  <a:sym typeface="OpenSans-Extrabold"/>
                  <a:rtl val="0"/>
                </a:rPr>
                <a:t>SECure</a:t>
              </a:r>
              <a:r>
                <a:rPr lang="en-US" sz="2058" b="1" dirty="0">
                  <a:ln/>
                  <a:solidFill>
                    <a:srgbClr val="FFFFFF"/>
                  </a:solidFill>
                  <a:latin typeface="Calibri" panose="020F0502020204030204" pitchFamily="34" charset="0"/>
                  <a:ea typeface="OpenSans-Extrabold"/>
                  <a:cs typeface="Calibri" panose="020F0502020204030204" pitchFamily="34" charset="0"/>
                  <a:sym typeface="OpenSans-Extrabold"/>
                  <a:rtl val="0"/>
                </a:rPr>
                <a:t> CURRICULUM</a:t>
              </a:r>
            </a:p>
            <a:p>
              <a:pPr>
                <a:lnSpc>
                  <a:spcPts val="2058"/>
                </a:lnSpc>
              </a:pPr>
              <a:r>
                <a:rPr lang="en-US" sz="2058" dirty="0">
                  <a:ln/>
                  <a:solidFill>
                    <a:srgbClr val="F16924"/>
                  </a:solidFill>
                  <a:latin typeface="Calibri" panose="020F0502020204030204" pitchFamily="34" charset="0"/>
                  <a:ea typeface="OpenSans-Extrabold"/>
                  <a:cs typeface="Calibri" panose="020F0502020204030204" pitchFamily="34" charset="0"/>
                  <a:sym typeface="OpenSans-Extrabold"/>
                  <a:rtl val="0"/>
                </a:rPr>
                <a:t>+ </a:t>
              </a:r>
              <a:r>
                <a:rPr lang="en-US" sz="2058" b="1" dirty="0">
                  <a:ln/>
                  <a:solidFill>
                    <a:srgbClr val="FFFFFF"/>
                  </a:solidFill>
                  <a:latin typeface="Calibri" panose="020F0502020204030204" pitchFamily="34" charset="0"/>
                  <a:ea typeface="OpenSans-Extrabold"/>
                  <a:cs typeface="Calibri" panose="020F0502020204030204" pitchFamily="34" charset="0"/>
                  <a:sym typeface="OpenSans-Extrabold"/>
                  <a:rtl val="0"/>
                </a:rPr>
                <a:t> TRAININGSPAKET</a:t>
              </a:r>
            </a:p>
            <a:p>
              <a:pPr>
                <a:lnSpc>
                  <a:spcPts val="2058"/>
                </a:lnSpc>
              </a:pPr>
              <a:r>
                <a:rPr lang="en-US" sz="2058" b="1" dirty="0">
                  <a:ln/>
                  <a:solidFill>
                    <a:srgbClr val="FFFFFF"/>
                  </a:solidFill>
                  <a:latin typeface="Calibri" panose="020F0502020204030204" pitchFamily="34" charset="0"/>
                  <a:ea typeface="OpenSans-Extrabold"/>
                  <a:cs typeface="Calibri" panose="020F0502020204030204" pitchFamily="34" charset="0"/>
                  <a:sym typeface="OpenSans-Extrabold"/>
                  <a:rtl val="0"/>
                </a:rPr>
                <a:t> </a:t>
              </a:r>
            </a:p>
          </p:txBody>
        </p:sp>
        <p:grpSp>
          <p:nvGrpSpPr>
            <p:cNvPr id="15" name="Graphic 5">
              <a:extLst>
                <a:ext uri="{FF2B5EF4-FFF2-40B4-BE49-F238E27FC236}">
                  <a16:creationId xmlns:a16="http://schemas.microsoft.com/office/drawing/2014/main" id="{A3FC5BEF-71A5-6811-7F36-7EBEE48A7E6D}"/>
                </a:ext>
              </a:extLst>
            </p:cNvPr>
            <p:cNvGrpSpPr/>
            <p:nvPr/>
          </p:nvGrpSpPr>
          <p:grpSpPr>
            <a:xfrm>
              <a:off x="347859" y="4793313"/>
              <a:ext cx="784223" cy="173056"/>
              <a:chOff x="337922" y="2777890"/>
              <a:chExt cx="761826" cy="168114"/>
            </a:xfrm>
          </p:grpSpPr>
          <p:sp>
            <p:nvSpPr>
              <p:cNvPr id="16" name="Freeform 2036">
                <a:extLst>
                  <a:ext uri="{FF2B5EF4-FFF2-40B4-BE49-F238E27FC236}">
                    <a16:creationId xmlns:a16="http://schemas.microsoft.com/office/drawing/2014/main" id="{C6DF7BEB-B6F3-5C5C-ACA9-7CBEB061F447}"/>
                  </a:ext>
                </a:extLst>
              </p:cNvPr>
              <p:cNvSpPr/>
              <p:nvPr/>
            </p:nvSpPr>
            <p:spPr>
              <a:xfrm>
                <a:off x="337922" y="2777890"/>
                <a:ext cx="244610" cy="164778"/>
              </a:xfrm>
              <a:custGeom>
                <a:avLst/>
                <a:gdLst>
                  <a:gd name="connsiteX0" fmla="*/ 0 w 244610"/>
                  <a:gd name="connsiteY0" fmla="*/ 0 h 164778"/>
                  <a:gd name="connsiteX1" fmla="*/ 244611 w 244610"/>
                  <a:gd name="connsiteY1" fmla="*/ 0 h 164778"/>
                  <a:gd name="connsiteX2" fmla="*/ 244611 w 244610"/>
                  <a:gd name="connsiteY2" fmla="*/ 164779 h 164778"/>
                  <a:gd name="connsiteX3" fmla="*/ 0 w 244610"/>
                  <a:gd name="connsiteY3" fmla="*/ 164779 h 164778"/>
                </a:gdLst>
                <a:ahLst/>
                <a:cxnLst>
                  <a:cxn ang="0">
                    <a:pos x="connsiteX0" y="connsiteY0"/>
                  </a:cxn>
                  <a:cxn ang="0">
                    <a:pos x="connsiteX1" y="connsiteY1"/>
                  </a:cxn>
                  <a:cxn ang="0">
                    <a:pos x="connsiteX2" y="connsiteY2"/>
                  </a:cxn>
                  <a:cxn ang="0">
                    <a:pos x="connsiteX3" y="connsiteY3"/>
                  </a:cxn>
                </a:cxnLst>
                <a:rect l="l" t="t" r="r" b="b"/>
                <a:pathLst>
                  <a:path w="244610" h="164778">
                    <a:moveTo>
                      <a:pt x="0" y="0"/>
                    </a:moveTo>
                    <a:lnTo>
                      <a:pt x="244611" y="0"/>
                    </a:lnTo>
                    <a:lnTo>
                      <a:pt x="244611" y="164779"/>
                    </a:lnTo>
                    <a:lnTo>
                      <a:pt x="0" y="16477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 name="Freeform 2037">
                <a:extLst>
                  <a:ext uri="{FF2B5EF4-FFF2-40B4-BE49-F238E27FC236}">
                    <a16:creationId xmlns:a16="http://schemas.microsoft.com/office/drawing/2014/main" id="{C79839D1-439E-BE0C-8A30-92ABA91E4FA3}"/>
                  </a:ext>
                </a:extLst>
              </p:cNvPr>
              <p:cNvSpPr/>
              <p:nvPr/>
            </p:nvSpPr>
            <p:spPr>
              <a:xfrm>
                <a:off x="504551" y="2851940"/>
                <a:ext cx="16662" cy="15343"/>
              </a:xfrm>
              <a:custGeom>
                <a:avLst/>
                <a:gdLst>
                  <a:gd name="connsiteX0" fmla="*/ 16663 w 16662"/>
                  <a:gd name="connsiteY0" fmla="*/ 6004 h 15343"/>
                  <a:gd name="connsiteX1" fmla="*/ 13997 w 16662"/>
                  <a:gd name="connsiteY1" fmla="*/ 6004 h 15343"/>
                  <a:gd name="connsiteX2" fmla="*/ 10664 w 16662"/>
                  <a:gd name="connsiteY2" fmla="*/ 6004 h 15343"/>
                  <a:gd name="connsiteX3" fmla="*/ 9331 w 16662"/>
                  <a:gd name="connsiteY3" fmla="*/ 2668 h 15343"/>
                  <a:gd name="connsiteX4" fmla="*/ 8665 w 16662"/>
                  <a:gd name="connsiteY4" fmla="*/ 0 h 15343"/>
                  <a:gd name="connsiteX5" fmla="*/ 7332 w 16662"/>
                  <a:gd name="connsiteY5" fmla="*/ 2668 h 15343"/>
                  <a:gd name="connsiteX6" fmla="*/ 6665 w 16662"/>
                  <a:gd name="connsiteY6" fmla="*/ 6004 h 15343"/>
                  <a:gd name="connsiteX7" fmla="*/ 2666 w 16662"/>
                  <a:gd name="connsiteY7" fmla="*/ 6004 h 15343"/>
                  <a:gd name="connsiteX8" fmla="*/ 0 w 16662"/>
                  <a:gd name="connsiteY8" fmla="*/ 6004 h 15343"/>
                  <a:gd name="connsiteX9" fmla="*/ 2000 w 16662"/>
                  <a:gd name="connsiteY9" fmla="*/ 7338 h 15343"/>
                  <a:gd name="connsiteX10" fmla="*/ 5332 w 16662"/>
                  <a:gd name="connsiteY10" fmla="*/ 9340 h 15343"/>
                  <a:gd name="connsiteX11" fmla="*/ 3999 w 16662"/>
                  <a:gd name="connsiteY11" fmla="*/ 12675 h 15343"/>
                  <a:gd name="connsiteX12" fmla="*/ 3333 w 16662"/>
                  <a:gd name="connsiteY12" fmla="*/ 15344 h 15343"/>
                  <a:gd name="connsiteX13" fmla="*/ 5332 w 16662"/>
                  <a:gd name="connsiteY13" fmla="*/ 14010 h 15343"/>
                  <a:gd name="connsiteX14" fmla="*/ 8665 w 16662"/>
                  <a:gd name="connsiteY14" fmla="*/ 12008 h 15343"/>
                  <a:gd name="connsiteX15" fmla="*/ 11331 w 16662"/>
                  <a:gd name="connsiteY15" fmla="*/ 14010 h 15343"/>
                  <a:gd name="connsiteX16" fmla="*/ 13330 w 16662"/>
                  <a:gd name="connsiteY16" fmla="*/ 15344 h 15343"/>
                  <a:gd name="connsiteX17" fmla="*/ 11997 w 16662"/>
                  <a:gd name="connsiteY17" fmla="*/ 9340 h 15343"/>
                  <a:gd name="connsiteX18" fmla="*/ 16663 w 16662"/>
                  <a:gd name="connsiteY18" fmla="*/ 6004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2" h="15343">
                    <a:moveTo>
                      <a:pt x="16663" y="6004"/>
                    </a:moveTo>
                    <a:lnTo>
                      <a:pt x="13997" y="6004"/>
                    </a:lnTo>
                    <a:lnTo>
                      <a:pt x="10664" y="6004"/>
                    </a:lnTo>
                    <a:lnTo>
                      <a:pt x="9331" y="2668"/>
                    </a:lnTo>
                    <a:lnTo>
                      <a:pt x="8665" y="0"/>
                    </a:lnTo>
                    <a:lnTo>
                      <a:pt x="7332" y="2668"/>
                    </a:lnTo>
                    <a:lnTo>
                      <a:pt x="6665" y="6004"/>
                    </a:lnTo>
                    <a:lnTo>
                      <a:pt x="2666" y="6004"/>
                    </a:lnTo>
                    <a:lnTo>
                      <a:pt x="0" y="6004"/>
                    </a:lnTo>
                    <a:lnTo>
                      <a:pt x="2000" y="7338"/>
                    </a:lnTo>
                    <a:lnTo>
                      <a:pt x="5332" y="9340"/>
                    </a:lnTo>
                    <a:lnTo>
                      <a:pt x="3999" y="12675"/>
                    </a:lnTo>
                    <a:lnTo>
                      <a:pt x="3333" y="15344"/>
                    </a:lnTo>
                    <a:lnTo>
                      <a:pt x="5332" y="14010"/>
                    </a:lnTo>
                    <a:lnTo>
                      <a:pt x="8665" y="12008"/>
                    </a:lnTo>
                    <a:lnTo>
                      <a:pt x="11331" y="14010"/>
                    </a:lnTo>
                    <a:lnTo>
                      <a:pt x="13330" y="15344"/>
                    </a:lnTo>
                    <a:lnTo>
                      <a:pt x="11997" y="9340"/>
                    </a:lnTo>
                    <a:lnTo>
                      <a:pt x="16663" y="6004"/>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 name="Freeform 2038">
                <a:extLst>
                  <a:ext uri="{FF2B5EF4-FFF2-40B4-BE49-F238E27FC236}">
                    <a16:creationId xmlns:a16="http://schemas.microsoft.com/office/drawing/2014/main" id="{BC62E85B-52A7-8435-4F92-4EBBC1537ADA}"/>
                  </a:ext>
                </a:extLst>
              </p:cNvPr>
              <p:cNvSpPr/>
              <p:nvPr/>
            </p:nvSpPr>
            <p:spPr>
              <a:xfrm>
                <a:off x="502552" y="2850606"/>
                <a:ext cx="19995" cy="18012"/>
              </a:xfrm>
              <a:custGeom>
                <a:avLst/>
                <a:gdLst>
                  <a:gd name="connsiteX0" fmla="*/ 16663 w 19995"/>
                  <a:gd name="connsiteY0" fmla="*/ 18012 h 18012"/>
                  <a:gd name="connsiteX1" fmla="*/ 10664 w 19995"/>
                  <a:gd name="connsiteY1" fmla="*/ 14010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6663 w 19995"/>
                  <a:gd name="connsiteY10" fmla="*/ 18012 h 18012"/>
                  <a:gd name="connsiteX11" fmla="*/ 3999 w 19995"/>
                  <a:gd name="connsiteY11" fmla="*/ 8006 h 18012"/>
                  <a:gd name="connsiteX12" fmla="*/ 7998 w 19995"/>
                  <a:gd name="connsiteY12" fmla="*/ 10674 h 18012"/>
                  <a:gd name="connsiteX13" fmla="*/ 6665 w 19995"/>
                  <a:gd name="connsiteY13" fmla="*/ 15344 h 18012"/>
                  <a:gd name="connsiteX14" fmla="*/ 10664 w 19995"/>
                  <a:gd name="connsiteY14" fmla="*/ 12675 h 18012"/>
                  <a:gd name="connsiteX15" fmla="*/ 14663 w 19995"/>
                  <a:gd name="connsiteY15" fmla="*/ 15344 h 18012"/>
                  <a:gd name="connsiteX16" fmla="*/ 13330 w 19995"/>
                  <a:gd name="connsiteY16" fmla="*/ 10674 h 18012"/>
                  <a:gd name="connsiteX17" fmla="*/ 17329 w 19995"/>
                  <a:gd name="connsiteY17" fmla="*/ 8006 h 18012"/>
                  <a:gd name="connsiteX18" fmla="*/ 11997 w 19995"/>
                  <a:gd name="connsiteY18" fmla="*/ 8006 h 18012"/>
                  <a:gd name="connsiteX19" fmla="*/ 10664 w 19995"/>
                  <a:gd name="connsiteY19" fmla="*/ 3336 h 18012"/>
                  <a:gd name="connsiteX20" fmla="*/ 9331 w 19995"/>
                  <a:gd name="connsiteY20" fmla="*/ 8006 h 18012"/>
                  <a:gd name="connsiteX21" fmla="*/ 3999 w 19995"/>
                  <a:gd name="connsiteY21" fmla="*/ 8006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6663" y="18012"/>
                    </a:moveTo>
                    <a:lnTo>
                      <a:pt x="10664" y="14010"/>
                    </a:lnTo>
                    <a:lnTo>
                      <a:pt x="3999" y="18012"/>
                    </a:lnTo>
                    <a:lnTo>
                      <a:pt x="5999" y="11341"/>
                    </a:lnTo>
                    <a:lnTo>
                      <a:pt x="0" y="6671"/>
                    </a:lnTo>
                    <a:lnTo>
                      <a:pt x="7332" y="6671"/>
                    </a:lnTo>
                    <a:lnTo>
                      <a:pt x="9998" y="0"/>
                    </a:lnTo>
                    <a:lnTo>
                      <a:pt x="12664" y="6671"/>
                    </a:lnTo>
                    <a:lnTo>
                      <a:pt x="19995" y="6671"/>
                    </a:lnTo>
                    <a:lnTo>
                      <a:pt x="13997" y="11341"/>
                    </a:lnTo>
                    <a:lnTo>
                      <a:pt x="16663" y="18012"/>
                    </a:lnTo>
                    <a:close/>
                    <a:moveTo>
                      <a:pt x="3999" y="8006"/>
                    </a:moveTo>
                    <a:lnTo>
                      <a:pt x="7998" y="10674"/>
                    </a:lnTo>
                    <a:lnTo>
                      <a:pt x="6665" y="15344"/>
                    </a:lnTo>
                    <a:lnTo>
                      <a:pt x="10664" y="12675"/>
                    </a:lnTo>
                    <a:lnTo>
                      <a:pt x="14663" y="15344"/>
                    </a:lnTo>
                    <a:lnTo>
                      <a:pt x="13330" y="10674"/>
                    </a:lnTo>
                    <a:lnTo>
                      <a:pt x="17329" y="8006"/>
                    </a:lnTo>
                    <a:lnTo>
                      <a:pt x="11997" y="8006"/>
                    </a:lnTo>
                    <a:lnTo>
                      <a:pt x="10664" y="3336"/>
                    </a:lnTo>
                    <a:lnTo>
                      <a:pt x="9331" y="8006"/>
                    </a:lnTo>
                    <a:lnTo>
                      <a:pt x="3999" y="8006"/>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 name="Freeform 2039">
                <a:extLst>
                  <a:ext uri="{FF2B5EF4-FFF2-40B4-BE49-F238E27FC236}">
                    <a16:creationId xmlns:a16="http://schemas.microsoft.com/office/drawing/2014/main" id="{8EF1EFB0-DA79-3BE3-957C-1F7A380895BE}"/>
                  </a:ext>
                </a:extLst>
              </p:cNvPr>
              <p:cNvSpPr/>
              <p:nvPr/>
            </p:nvSpPr>
            <p:spPr>
              <a:xfrm>
                <a:off x="497219" y="2825922"/>
                <a:ext cx="16662" cy="14676"/>
              </a:xfrm>
              <a:custGeom>
                <a:avLst/>
                <a:gdLst>
                  <a:gd name="connsiteX0" fmla="*/ 5332 w 16662"/>
                  <a:gd name="connsiteY0" fmla="*/ 9340 h 14676"/>
                  <a:gd name="connsiteX1" fmla="*/ 3999 w 16662"/>
                  <a:gd name="connsiteY1" fmla="*/ 12675 h 14676"/>
                  <a:gd name="connsiteX2" fmla="*/ 3333 w 16662"/>
                  <a:gd name="connsiteY2" fmla="*/ 14677 h 14676"/>
                  <a:gd name="connsiteX3" fmla="*/ 5332 w 16662"/>
                  <a:gd name="connsiteY3" fmla="*/ 13342 h 14676"/>
                  <a:gd name="connsiteX4" fmla="*/ 8665 w 16662"/>
                  <a:gd name="connsiteY4" fmla="*/ 11341 h 14676"/>
                  <a:gd name="connsiteX5" fmla="*/ 11997 w 16662"/>
                  <a:gd name="connsiteY5" fmla="*/ 13342 h 14676"/>
                  <a:gd name="connsiteX6" fmla="*/ 13997 w 16662"/>
                  <a:gd name="connsiteY6" fmla="*/ 14677 h 14676"/>
                  <a:gd name="connsiteX7" fmla="*/ 13330 w 16662"/>
                  <a:gd name="connsiteY7" fmla="*/ 12675 h 14676"/>
                  <a:gd name="connsiteX8" fmla="*/ 11997 w 16662"/>
                  <a:gd name="connsiteY8" fmla="*/ 9340 h 14676"/>
                  <a:gd name="connsiteX9" fmla="*/ 14663 w 16662"/>
                  <a:gd name="connsiteY9" fmla="*/ 6671 h 14676"/>
                  <a:gd name="connsiteX10" fmla="*/ 16663 w 16662"/>
                  <a:gd name="connsiteY10" fmla="*/ 5337 h 14676"/>
                  <a:gd name="connsiteX11" fmla="*/ 14663 w 16662"/>
                  <a:gd name="connsiteY11" fmla="*/ 5337 h 14676"/>
                  <a:gd name="connsiteX12" fmla="*/ 10664 w 16662"/>
                  <a:gd name="connsiteY12" fmla="*/ 5337 h 14676"/>
                  <a:gd name="connsiteX13" fmla="*/ 9331 w 16662"/>
                  <a:gd name="connsiteY13" fmla="*/ 2001 h 14676"/>
                  <a:gd name="connsiteX14" fmla="*/ 8665 w 16662"/>
                  <a:gd name="connsiteY14" fmla="*/ 0 h 14676"/>
                  <a:gd name="connsiteX15" fmla="*/ 7998 w 16662"/>
                  <a:gd name="connsiteY15" fmla="*/ 2001 h 14676"/>
                  <a:gd name="connsiteX16" fmla="*/ 6665 w 16662"/>
                  <a:gd name="connsiteY16" fmla="*/ 5337 h 14676"/>
                  <a:gd name="connsiteX17" fmla="*/ 2666 w 16662"/>
                  <a:gd name="connsiteY17" fmla="*/ 5337 h 14676"/>
                  <a:gd name="connsiteX18" fmla="*/ 0 w 16662"/>
                  <a:gd name="connsiteY18" fmla="*/ 5337 h 14676"/>
                  <a:gd name="connsiteX19" fmla="*/ 2666 w 16662"/>
                  <a:gd name="connsiteY19" fmla="*/ 6671 h 14676"/>
                  <a:gd name="connsiteX20" fmla="*/ 5332 w 16662"/>
                  <a:gd name="connsiteY20" fmla="*/ 9340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5332" y="9340"/>
                    </a:moveTo>
                    <a:lnTo>
                      <a:pt x="3999" y="12675"/>
                    </a:lnTo>
                    <a:lnTo>
                      <a:pt x="3333" y="14677"/>
                    </a:lnTo>
                    <a:lnTo>
                      <a:pt x="5332" y="13342"/>
                    </a:lnTo>
                    <a:lnTo>
                      <a:pt x="8665" y="11341"/>
                    </a:lnTo>
                    <a:lnTo>
                      <a:pt x="11997" y="13342"/>
                    </a:lnTo>
                    <a:lnTo>
                      <a:pt x="13997" y="14677"/>
                    </a:lnTo>
                    <a:lnTo>
                      <a:pt x="13330" y="12675"/>
                    </a:lnTo>
                    <a:lnTo>
                      <a:pt x="11997" y="9340"/>
                    </a:lnTo>
                    <a:lnTo>
                      <a:pt x="14663" y="6671"/>
                    </a:lnTo>
                    <a:lnTo>
                      <a:pt x="16663" y="5337"/>
                    </a:lnTo>
                    <a:lnTo>
                      <a:pt x="14663" y="5337"/>
                    </a:lnTo>
                    <a:lnTo>
                      <a:pt x="10664" y="5337"/>
                    </a:lnTo>
                    <a:lnTo>
                      <a:pt x="9331" y="2001"/>
                    </a:lnTo>
                    <a:lnTo>
                      <a:pt x="8665" y="0"/>
                    </a:lnTo>
                    <a:lnTo>
                      <a:pt x="7998" y="2001"/>
                    </a:lnTo>
                    <a:lnTo>
                      <a:pt x="6665" y="5337"/>
                    </a:lnTo>
                    <a:lnTo>
                      <a:pt x="2666" y="5337"/>
                    </a:lnTo>
                    <a:lnTo>
                      <a:pt x="0" y="5337"/>
                    </a:lnTo>
                    <a:lnTo>
                      <a:pt x="2666" y="6671"/>
                    </a:lnTo>
                    <a:lnTo>
                      <a:pt x="5332" y="9340"/>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0" name="Freeform 2040">
                <a:extLst>
                  <a:ext uri="{FF2B5EF4-FFF2-40B4-BE49-F238E27FC236}">
                    <a16:creationId xmlns:a16="http://schemas.microsoft.com/office/drawing/2014/main" id="{9A3FE74F-C92B-4CDF-2FD3-70F120823B3C}"/>
                  </a:ext>
                </a:extLst>
              </p:cNvPr>
              <p:cNvSpPr/>
              <p:nvPr/>
            </p:nvSpPr>
            <p:spPr>
              <a:xfrm>
                <a:off x="495886" y="2823921"/>
                <a:ext cx="19995" cy="18012"/>
              </a:xfrm>
              <a:custGeom>
                <a:avLst/>
                <a:gdLst>
                  <a:gd name="connsiteX0" fmla="*/ 15996 w 19995"/>
                  <a:gd name="connsiteY0" fmla="*/ 18012 h 18012"/>
                  <a:gd name="connsiteX1" fmla="*/ 9998 w 19995"/>
                  <a:gd name="connsiteY1" fmla="*/ 14010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3333 w 19995"/>
                  <a:gd name="connsiteY11" fmla="*/ 8006 h 18012"/>
                  <a:gd name="connsiteX12" fmla="*/ 7332 w 19995"/>
                  <a:gd name="connsiteY12" fmla="*/ 10674 h 18012"/>
                  <a:gd name="connsiteX13" fmla="*/ 5999 w 19995"/>
                  <a:gd name="connsiteY13" fmla="*/ 15344 h 18012"/>
                  <a:gd name="connsiteX14" fmla="*/ 9998 w 19995"/>
                  <a:gd name="connsiteY14" fmla="*/ 12675 h 18012"/>
                  <a:gd name="connsiteX15" fmla="*/ 13997 w 19995"/>
                  <a:gd name="connsiteY15" fmla="*/ 15344 h 18012"/>
                  <a:gd name="connsiteX16" fmla="*/ 12664 w 19995"/>
                  <a:gd name="connsiteY16" fmla="*/ 10674 h 18012"/>
                  <a:gd name="connsiteX17" fmla="*/ 16663 w 19995"/>
                  <a:gd name="connsiteY17" fmla="*/ 8006 h 18012"/>
                  <a:gd name="connsiteX18" fmla="*/ 11331 w 19995"/>
                  <a:gd name="connsiteY18" fmla="*/ 8006 h 18012"/>
                  <a:gd name="connsiteX19" fmla="*/ 9998 w 19995"/>
                  <a:gd name="connsiteY19" fmla="*/ 3336 h 18012"/>
                  <a:gd name="connsiteX20" fmla="*/ 8665 w 19995"/>
                  <a:gd name="connsiteY20" fmla="*/ 8006 h 18012"/>
                  <a:gd name="connsiteX21" fmla="*/ 3333 w 19995"/>
                  <a:gd name="connsiteY21" fmla="*/ 8006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10"/>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8006"/>
                    </a:moveTo>
                    <a:lnTo>
                      <a:pt x="7332" y="10674"/>
                    </a:lnTo>
                    <a:lnTo>
                      <a:pt x="5999" y="15344"/>
                    </a:lnTo>
                    <a:lnTo>
                      <a:pt x="9998" y="12675"/>
                    </a:lnTo>
                    <a:lnTo>
                      <a:pt x="13997" y="15344"/>
                    </a:lnTo>
                    <a:lnTo>
                      <a:pt x="12664" y="10674"/>
                    </a:lnTo>
                    <a:lnTo>
                      <a:pt x="16663" y="8006"/>
                    </a:lnTo>
                    <a:lnTo>
                      <a:pt x="11331" y="8006"/>
                    </a:lnTo>
                    <a:lnTo>
                      <a:pt x="9998" y="3336"/>
                    </a:lnTo>
                    <a:lnTo>
                      <a:pt x="8665" y="8006"/>
                    </a:lnTo>
                    <a:lnTo>
                      <a:pt x="3333" y="8006"/>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1" name="Freeform 2041">
                <a:extLst>
                  <a:ext uri="{FF2B5EF4-FFF2-40B4-BE49-F238E27FC236}">
                    <a16:creationId xmlns:a16="http://schemas.microsoft.com/office/drawing/2014/main" id="{2A759570-4DA1-D10D-96FC-972AAF32CDC1}"/>
                  </a:ext>
                </a:extLst>
              </p:cNvPr>
              <p:cNvSpPr/>
              <p:nvPr/>
            </p:nvSpPr>
            <p:spPr>
              <a:xfrm>
                <a:off x="478557" y="2806576"/>
                <a:ext cx="16662" cy="14676"/>
              </a:xfrm>
              <a:custGeom>
                <a:avLst/>
                <a:gdLst>
                  <a:gd name="connsiteX0" fmla="*/ 9998 w 16662"/>
                  <a:gd name="connsiteY0" fmla="*/ 5337 h 14676"/>
                  <a:gd name="connsiteX1" fmla="*/ 8665 w 16662"/>
                  <a:gd name="connsiteY1" fmla="*/ 2001 h 14676"/>
                  <a:gd name="connsiteX2" fmla="*/ 7998 w 16662"/>
                  <a:gd name="connsiteY2" fmla="*/ 0 h 14676"/>
                  <a:gd name="connsiteX3" fmla="*/ 5999 w 16662"/>
                  <a:gd name="connsiteY3" fmla="*/ 5337 h 14676"/>
                  <a:gd name="connsiteX4" fmla="*/ 2000 w 16662"/>
                  <a:gd name="connsiteY4" fmla="*/ 5337 h 14676"/>
                  <a:gd name="connsiteX5" fmla="*/ 0 w 16662"/>
                  <a:gd name="connsiteY5" fmla="*/ 5337 h 14676"/>
                  <a:gd name="connsiteX6" fmla="*/ 2000 w 16662"/>
                  <a:gd name="connsiteY6" fmla="*/ 6671 h 14676"/>
                  <a:gd name="connsiteX7" fmla="*/ 4666 w 16662"/>
                  <a:gd name="connsiteY7" fmla="*/ 9340 h 14676"/>
                  <a:gd name="connsiteX8" fmla="*/ 3999 w 16662"/>
                  <a:gd name="connsiteY8" fmla="*/ 12675 h 14676"/>
                  <a:gd name="connsiteX9" fmla="*/ 2666 w 16662"/>
                  <a:gd name="connsiteY9" fmla="*/ 14677 h 14676"/>
                  <a:gd name="connsiteX10" fmla="*/ 4666 w 16662"/>
                  <a:gd name="connsiteY10" fmla="*/ 13342 h 14676"/>
                  <a:gd name="connsiteX11" fmla="*/ 7998 w 16662"/>
                  <a:gd name="connsiteY11" fmla="*/ 11341 h 14676"/>
                  <a:gd name="connsiteX12" fmla="*/ 11331 w 16662"/>
                  <a:gd name="connsiteY12" fmla="*/ 13342 h 14676"/>
                  <a:gd name="connsiteX13" fmla="*/ 13330 w 16662"/>
                  <a:gd name="connsiteY13" fmla="*/ 14677 h 14676"/>
                  <a:gd name="connsiteX14" fmla="*/ 12664 w 16662"/>
                  <a:gd name="connsiteY14" fmla="*/ 12675 h 14676"/>
                  <a:gd name="connsiteX15" fmla="*/ 11331 w 16662"/>
                  <a:gd name="connsiteY15" fmla="*/ 9340 h 14676"/>
                  <a:gd name="connsiteX16" fmla="*/ 14663 w 16662"/>
                  <a:gd name="connsiteY16" fmla="*/ 6671 h 14676"/>
                  <a:gd name="connsiteX17" fmla="*/ 16663 w 16662"/>
                  <a:gd name="connsiteY17" fmla="*/ 5337 h 14676"/>
                  <a:gd name="connsiteX18" fmla="*/ 13997 w 16662"/>
                  <a:gd name="connsiteY18" fmla="*/ 5337 h 14676"/>
                  <a:gd name="connsiteX19" fmla="*/ 9998 w 16662"/>
                  <a:gd name="connsiteY19"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4676">
                    <a:moveTo>
                      <a:pt x="9998" y="5337"/>
                    </a:moveTo>
                    <a:lnTo>
                      <a:pt x="8665" y="2001"/>
                    </a:lnTo>
                    <a:lnTo>
                      <a:pt x="7998" y="0"/>
                    </a:lnTo>
                    <a:lnTo>
                      <a:pt x="5999" y="5337"/>
                    </a:lnTo>
                    <a:lnTo>
                      <a:pt x="2000" y="5337"/>
                    </a:lnTo>
                    <a:lnTo>
                      <a:pt x="0" y="5337"/>
                    </a:lnTo>
                    <a:lnTo>
                      <a:pt x="2000" y="6671"/>
                    </a:lnTo>
                    <a:lnTo>
                      <a:pt x="4666" y="9340"/>
                    </a:lnTo>
                    <a:lnTo>
                      <a:pt x="3999" y="12675"/>
                    </a:lnTo>
                    <a:lnTo>
                      <a:pt x="2666" y="14677"/>
                    </a:lnTo>
                    <a:lnTo>
                      <a:pt x="4666" y="13342"/>
                    </a:lnTo>
                    <a:lnTo>
                      <a:pt x="7998" y="11341"/>
                    </a:lnTo>
                    <a:lnTo>
                      <a:pt x="11331" y="13342"/>
                    </a:lnTo>
                    <a:lnTo>
                      <a:pt x="13330" y="14677"/>
                    </a:lnTo>
                    <a:lnTo>
                      <a:pt x="12664" y="12675"/>
                    </a:lnTo>
                    <a:lnTo>
                      <a:pt x="11331" y="9340"/>
                    </a:lnTo>
                    <a:lnTo>
                      <a:pt x="14663" y="6671"/>
                    </a:lnTo>
                    <a:lnTo>
                      <a:pt x="16663" y="5337"/>
                    </a:lnTo>
                    <a:lnTo>
                      <a:pt x="13997" y="5337"/>
                    </a:lnTo>
                    <a:lnTo>
                      <a:pt x="9998"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2" name="Freeform 2042">
                <a:extLst>
                  <a:ext uri="{FF2B5EF4-FFF2-40B4-BE49-F238E27FC236}">
                    <a16:creationId xmlns:a16="http://schemas.microsoft.com/office/drawing/2014/main" id="{5EB38070-BB58-2B5D-59E2-5687E6DE80A9}"/>
                  </a:ext>
                </a:extLst>
              </p:cNvPr>
              <p:cNvSpPr/>
              <p:nvPr/>
            </p:nvSpPr>
            <p:spPr>
              <a:xfrm>
                <a:off x="476558" y="2804575"/>
                <a:ext cx="19995" cy="18012"/>
              </a:xfrm>
              <a:custGeom>
                <a:avLst/>
                <a:gdLst>
                  <a:gd name="connsiteX0" fmla="*/ 15996 w 19995"/>
                  <a:gd name="connsiteY0" fmla="*/ 18012 h 18012"/>
                  <a:gd name="connsiteX1" fmla="*/ 9998 w 19995"/>
                  <a:gd name="connsiteY1" fmla="*/ 14010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3333 w 19995"/>
                  <a:gd name="connsiteY11" fmla="*/ 8006 h 18012"/>
                  <a:gd name="connsiteX12" fmla="*/ 7332 w 19995"/>
                  <a:gd name="connsiteY12" fmla="*/ 10674 h 18012"/>
                  <a:gd name="connsiteX13" fmla="*/ 5999 w 19995"/>
                  <a:gd name="connsiteY13" fmla="*/ 15344 h 18012"/>
                  <a:gd name="connsiteX14" fmla="*/ 9998 w 19995"/>
                  <a:gd name="connsiteY14" fmla="*/ 12675 h 18012"/>
                  <a:gd name="connsiteX15" fmla="*/ 13997 w 19995"/>
                  <a:gd name="connsiteY15" fmla="*/ 15344 h 18012"/>
                  <a:gd name="connsiteX16" fmla="*/ 12664 w 19995"/>
                  <a:gd name="connsiteY16" fmla="*/ 10674 h 18012"/>
                  <a:gd name="connsiteX17" fmla="*/ 16663 w 19995"/>
                  <a:gd name="connsiteY17" fmla="*/ 8006 h 18012"/>
                  <a:gd name="connsiteX18" fmla="*/ 11331 w 19995"/>
                  <a:gd name="connsiteY18" fmla="*/ 8006 h 18012"/>
                  <a:gd name="connsiteX19" fmla="*/ 9998 w 19995"/>
                  <a:gd name="connsiteY19" fmla="*/ 3336 h 18012"/>
                  <a:gd name="connsiteX20" fmla="*/ 8665 w 19995"/>
                  <a:gd name="connsiteY20" fmla="*/ 8006 h 18012"/>
                  <a:gd name="connsiteX21" fmla="*/ 3333 w 19995"/>
                  <a:gd name="connsiteY21" fmla="*/ 8006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10"/>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8006"/>
                    </a:moveTo>
                    <a:lnTo>
                      <a:pt x="7332" y="10674"/>
                    </a:lnTo>
                    <a:lnTo>
                      <a:pt x="5999" y="15344"/>
                    </a:lnTo>
                    <a:lnTo>
                      <a:pt x="9998" y="12675"/>
                    </a:lnTo>
                    <a:lnTo>
                      <a:pt x="13997" y="15344"/>
                    </a:lnTo>
                    <a:lnTo>
                      <a:pt x="12664" y="10674"/>
                    </a:lnTo>
                    <a:lnTo>
                      <a:pt x="16663" y="8006"/>
                    </a:lnTo>
                    <a:lnTo>
                      <a:pt x="11331" y="8006"/>
                    </a:lnTo>
                    <a:lnTo>
                      <a:pt x="9998" y="3336"/>
                    </a:lnTo>
                    <a:lnTo>
                      <a:pt x="8665" y="8006"/>
                    </a:lnTo>
                    <a:lnTo>
                      <a:pt x="3333" y="8006"/>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3" name="Freeform 2043">
                <a:extLst>
                  <a:ext uri="{FF2B5EF4-FFF2-40B4-BE49-F238E27FC236}">
                    <a16:creationId xmlns:a16="http://schemas.microsoft.com/office/drawing/2014/main" id="{9DFB6386-F265-642A-67E8-2489610714AD}"/>
                  </a:ext>
                </a:extLst>
              </p:cNvPr>
              <p:cNvSpPr/>
              <p:nvPr/>
            </p:nvSpPr>
            <p:spPr>
              <a:xfrm>
                <a:off x="451230" y="2799238"/>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998 w 16662"/>
                  <a:gd name="connsiteY3" fmla="*/ 2001 h 14676"/>
                  <a:gd name="connsiteX4" fmla="*/ 6665 w 16662"/>
                  <a:gd name="connsiteY4" fmla="*/ 5337 h 14676"/>
                  <a:gd name="connsiteX5" fmla="*/ 2666 w 16662"/>
                  <a:gd name="connsiteY5" fmla="*/ 5337 h 14676"/>
                  <a:gd name="connsiteX6" fmla="*/ 0 w 16662"/>
                  <a:gd name="connsiteY6" fmla="*/ 5337 h 14676"/>
                  <a:gd name="connsiteX7" fmla="*/ 2000 w 16662"/>
                  <a:gd name="connsiteY7" fmla="*/ 7338 h 14676"/>
                  <a:gd name="connsiteX8" fmla="*/ 5332 w 16662"/>
                  <a:gd name="connsiteY8" fmla="*/ 9340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331 w 16662"/>
                  <a:gd name="connsiteY13" fmla="*/ 13342 h 14676"/>
                  <a:gd name="connsiteX14" fmla="*/ 13330 w 16662"/>
                  <a:gd name="connsiteY14" fmla="*/ 14677 h 14676"/>
                  <a:gd name="connsiteX15" fmla="*/ 12664 w 16662"/>
                  <a:gd name="connsiteY15" fmla="*/ 12675 h 14676"/>
                  <a:gd name="connsiteX16" fmla="*/ 11997 w 16662"/>
                  <a:gd name="connsiteY16" fmla="*/ 9340 h 14676"/>
                  <a:gd name="connsiteX17" fmla="*/ 14663 w 16662"/>
                  <a:gd name="connsiteY17" fmla="*/ 7338 h 14676"/>
                  <a:gd name="connsiteX18" fmla="*/ 16663 w 16662"/>
                  <a:gd name="connsiteY18" fmla="*/ 5337 h 14676"/>
                  <a:gd name="connsiteX19" fmla="*/ 13997 w 16662"/>
                  <a:gd name="connsiteY19" fmla="*/ 5337 h 14676"/>
                  <a:gd name="connsiteX20" fmla="*/ 10664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10664" y="5337"/>
                    </a:moveTo>
                    <a:lnTo>
                      <a:pt x="9331" y="2001"/>
                    </a:lnTo>
                    <a:lnTo>
                      <a:pt x="8665" y="0"/>
                    </a:lnTo>
                    <a:lnTo>
                      <a:pt x="7998" y="2001"/>
                    </a:lnTo>
                    <a:lnTo>
                      <a:pt x="6665" y="5337"/>
                    </a:lnTo>
                    <a:lnTo>
                      <a:pt x="2666" y="5337"/>
                    </a:lnTo>
                    <a:lnTo>
                      <a:pt x="0" y="5337"/>
                    </a:lnTo>
                    <a:lnTo>
                      <a:pt x="2000" y="7338"/>
                    </a:lnTo>
                    <a:lnTo>
                      <a:pt x="5332" y="9340"/>
                    </a:lnTo>
                    <a:lnTo>
                      <a:pt x="3999" y="12675"/>
                    </a:lnTo>
                    <a:lnTo>
                      <a:pt x="3333" y="14677"/>
                    </a:lnTo>
                    <a:lnTo>
                      <a:pt x="5332" y="13342"/>
                    </a:lnTo>
                    <a:lnTo>
                      <a:pt x="8665" y="11341"/>
                    </a:lnTo>
                    <a:lnTo>
                      <a:pt x="11331" y="13342"/>
                    </a:lnTo>
                    <a:lnTo>
                      <a:pt x="13330" y="14677"/>
                    </a:lnTo>
                    <a:lnTo>
                      <a:pt x="12664" y="12675"/>
                    </a:lnTo>
                    <a:lnTo>
                      <a:pt x="11997" y="9340"/>
                    </a:lnTo>
                    <a:lnTo>
                      <a:pt x="14663" y="7338"/>
                    </a:lnTo>
                    <a:lnTo>
                      <a:pt x="16663" y="5337"/>
                    </a:lnTo>
                    <a:lnTo>
                      <a:pt x="13997"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4" name="Freeform 2044">
                <a:extLst>
                  <a:ext uri="{FF2B5EF4-FFF2-40B4-BE49-F238E27FC236}">
                    <a16:creationId xmlns:a16="http://schemas.microsoft.com/office/drawing/2014/main" id="{83FEC4CA-A707-7688-9371-50F52B91EE84}"/>
                  </a:ext>
                </a:extLst>
              </p:cNvPr>
              <p:cNvSpPr/>
              <p:nvPr/>
            </p:nvSpPr>
            <p:spPr>
              <a:xfrm>
                <a:off x="449897" y="2797236"/>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5" name="Freeform 2045">
                <a:extLst>
                  <a:ext uri="{FF2B5EF4-FFF2-40B4-BE49-F238E27FC236}">
                    <a16:creationId xmlns:a16="http://schemas.microsoft.com/office/drawing/2014/main" id="{5BC1B1C6-3801-3BAB-FDF7-BA0A3458A087}"/>
                  </a:ext>
                </a:extLst>
              </p:cNvPr>
              <p:cNvSpPr/>
              <p:nvPr/>
            </p:nvSpPr>
            <p:spPr>
              <a:xfrm>
                <a:off x="424569" y="2806576"/>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998 w 16662"/>
                  <a:gd name="connsiteY3" fmla="*/ 2001 h 14676"/>
                  <a:gd name="connsiteX4" fmla="*/ 6665 w 16662"/>
                  <a:gd name="connsiteY4" fmla="*/ 5337 h 14676"/>
                  <a:gd name="connsiteX5" fmla="*/ 2666 w 16662"/>
                  <a:gd name="connsiteY5" fmla="*/ 5337 h 14676"/>
                  <a:gd name="connsiteX6" fmla="*/ 0 w 16662"/>
                  <a:gd name="connsiteY6" fmla="*/ 5337 h 14676"/>
                  <a:gd name="connsiteX7" fmla="*/ 2000 w 16662"/>
                  <a:gd name="connsiteY7" fmla="*/ 6671 h 14676"/>
                  <a:gd name="connsiteX8" fmla="*/ 5332 w 16662"/>
                  <a:gd name="connsiteY8" fmla="*/ 9340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331 w 16662"/>
                  <a:gd name="connsiteY13" fmla="*/ 13342 h 14676"/>
                  <a:gd name="connsiteX14" fmla="*/ 13330 w 16662"/>
                  <a:gd name="connsiteY14" fmla="*/ 14677 h 14676"/>
                  <a:gd name="connsiteX15" fmla="*/ 12664 w 16662"/>
                  <a:gd name="connsiteY15" fmla="*/ 12675 h 14676"/>
                  <a:gd name="connsiteX16" fmla="*/ 11997 w 16662"/>
                  <a:gd name="connsiteY16" fmla="*/ 9340 h 14676"/>
                  <a:gd name="connsiteX17" fmla="*/ 14663 w 16662"/>
                  <a:gd name="connsiteY17" fmla="*/ 6671 h 14676"/>
                  <a:gd name="connsiteX18" fmla="*/ 16663 w 16662"/>
                  <a:gd name="connsiteY18" fmla="*/ 5337 h 14676"/>
                  <a:gd name="connsiteX19" fmla="*/ 13997 w 16662"/>
                  <a:gd name="connsiteY19" fmla="*/ 5337 h 14676"/>
                  <a:gd name="connsiteX20" fmla="*/ 10664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10664" y="5337"/>
                    </a:moveTo>
                    <a:lnTo>
                      <a:pt x="9331" y="2001"/>
                    </a:lnTo>
                    <a:lnTo>
                      <a:pt x="8665" y="0"/>
                    </a:lnTo>
                    <a:lnTo>
                      <a:pt x="7998" y="2001"/>
                    </a:lnTo>
                    <a:lnTo>
                      <a:pt x="6665" y="5337"/>
                    </a:lnTo>
                    <a:lnTo>
                      <a:pt x="2666" y="5337"/>
                    </a:lnTo>
                    <a:lnTo>
                      <a:pt x="0" y="5337"/>
                    </a:lnTo>
                    <a:lnTo>
                      <a:pt x="2000" y="6671"/>
                    </a:lnTo>
                    <a:lnTo>
                      <a:pt x="5332" y="9340"/>
                    </a:lnTo>
                    <a:lnTo>
                      <a:pt x="3999" y="12675"/>
                    </a:lnTo>
                    <a:lnTo>
                      <a:pt x="3333" y="14677"/>
                    </a:lnTo>
                    <a:lnTo>
                      <a:pt x="5332" y="13342"/>
                    </a:lnTo>
                    <a:lnTo>
                      <a:pt x="8665" y="11341"/>
                    </a:lnTo>
                    <a:lnTo>
                      <a:pt x="11331" y="13342"/>
                    </a:lnTo>
                    <a:lnTo>
                      <a:pt x="13330" y="14677"/>
                    </a:lnTo>
                    <a:lnTo>
                      <a:pt x="12664" y="12675"/>
                    </a:lnTo>
                    <a:lnTo>
                      <a:pt x="11997" y="9340"/>
                    </a:lnTo>
                    <a:lnTo>
                      <a:pt x="14663" y="6671"/>
                    </a:lnTo>
                    <a:lnTo>
                      <a:pt x="16663" y="5337"/>
                    </a:lnTo>
                    <a:lnTo>
                      <a:pt x="13997"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6" name="Freeform 2046">
                <a:extLst>
                  <a:ext uri="{FF2B5EF4-FFF2-40B4-BE49-F238E27FC236}">
                    <a16:creationId xmlns:a16="http://schemas.microsoft.com/office/drawing/2014/main" id="{3101D543-579A-D63C-E2E2-80EB57A10002}"/>
                  </a:ext>
                </a:extLst>
              </p:cNvPr>
              <p:cNvSpPr/>
              <p:nvPr/>
            </p:nvSpPr>
            <p:spPr>
              <a:xfrm>
                <a:off x="423236" y="2804575"/>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7" name="Freeform 2047">
                <a:extLst>
                  <a:ext uri="{FF2B5EF4-FFF2-40B4-BE49-F238E27FC236}">
                    <a16:creationId xmlns:a16="http://schemas.microsoft.com/office/drawing/2014/main" id="{F295440C-C8EB-A777-5832-72AAA86DF288}"/>
                  </a:ext>
                </a:extLst>
              </p:cNvPr>
              <p:cNvSpPr/>
              <p:nvPr/>
            </p:nvSpPr>
            <p:spPr>
              <a:xfrm>
                <a:off x="405240" y="2825255"/>
                <a:ext cx="16662" cy="15343"/>
              </a:xfrm>
              <a:custGeom>
                <a:avLst/>
                <a:gdLst>
                  <a:gd name="connsiteX0" fmla="*/ 10664 w 16662"/>
                  <a:gd name="connsiteY0" fmla="*/ 6004 h 15343"/>
                  <a:gd name="connsiteX1" fmla="*/ 9331 w 16662"/>
                  <a:gd name="connsiteY1" fmla="*/ 2668 h 15343"/>
                  <a:gd name="connsiteX2" fmla="*/ 8665 w 16662"/>
                  <a:gd name="connsiteY2" fmla="*/ 0 h 15343"/>
                  <a:gd name="connsiteX3" fmla="*/ 7332 w 16662"/>
                  <a:gd name="connsiteY3" fmla="*/ 2668 h 15343"/>
                  <a:gd name="connsiteX4" fmla="*/ 6665 w 16662"/>
                  <a:gd name="connsiteY4" fmla="*/ 6004 h 15343"/>
                  <a:gd name="connsiteX5" fmla="*/ 2666 w 16662"/>
                  <a:gd name="connsiteY5" fmla="*/ 6004 h 15343"/>
                  <a:gd name="connsiteX6" fmla="*/ 0 w 16662"/>
                  <a:gd name="connsiteY6" fmla="*/ 6004 h 15343"/>
                  <a:gd name="connsiteX7" fmla="*/ 2000 w 16662"/>
                  <a:gd name="connsiteY7" fmla="*/ 7338 h 15343"/>
                  <a:gd name="connsiteX8" fmla="*/ 5332 w 16662"/>
                  <a:gd name="connsiteY8" fmla="*/ 9340 h 15343"/>
                  <a:gd name="connsiteX9" fmla="*/ 3999 w 16662"/>
                  <a:gd name="connsiteY9" fmla="*/ 12675 h 15343"/>
                  <a:gd name="connsiteX10" fmla="*/ 3333 w 16662"/>
                  <a:gd name="connsiteY10" fmla="*/ 15344 h 15343"/>
                  <a:gd name="connsiteX11" fmla="*/ 5332 w 16662"/>
                  <a:gd name="connsiteY11" fmla="*/ 14010 h 15343"/>
                  <a:gd name="connsiteX12" fmla="*/ 8665 w 16662"/>
                  <a:gd name="connsiteY12" fmla="*/ 12008 h 15343"/>
                  <a:gd name="connsiteX13" fmla="*/ 11331 w 16662"/>
                  <a:gd name="connsiteY13" fmla="*/ 14010 h 15343"/>
                  <a:gd name="connsiteX14" fmla="*/ 13330 w 16662"/>
                  <a:gd name="connsiteY14" fmla="*/ 15344 h 15343"/>
                  <a:gd name="connsiteX15" fmla="*/ 11997 w 16662"/>
                  <a:gd name="connsiteY15" fmla="*/ 9340 h 15343"/>
                  <a:gd name="connsiteX16" fmla="*/ 14663 w 16662"/>
                  <a:gd name="connsiteY16" fmla="*/ 7338 h 15343"/>
                  <a:gd name="connsiteX17" fmla="*/ 16663 w 16662"/>
                  <a:gd name="connsiteY17" fmla="*/ 6004 h 15343"/>
                  <a:gd name="connsiteX18" fmla="*/ 13997 w 16662"/>
                  <a:gd name="connsiteY18" fmla="*/ 6004 h 15343"/>
                  <a:gd name="connsiteX19" fmla="*/ 10664 w 16662"/>
                  <a:gd name="connsiteY19" fmla="*/ 6004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5343">
                    <a:moveTo>
                      <a:pt x="10664" y="6004"/>
                    </a:moveTo>
                    <a:lnTo>
                      <a:pt x="9331" y="2668"/>
                    </a:lnTo>
                    <a:lnTo>
                      <a:pt x="8665" y="0"/>
                    </a:lnTo>
                    <a:lnTo>
                      <a:pt x="7332" y="2668"/>
                    </a:lnTo>
                    <a:lnTo>
                      <a:pt x="6665" y="6004"/>
                    </a:lnTo>
                    <a:lnTo>
                      <a:pt x="2666" y="6004"/>
                    </a:lnTo>
                    <a:lnTo>
                      <a:pt x="0" y="6004"/>
                    </a:lnTo>
                    <a:lnTo>
                      <a:pt x="2000" y="7338"/>
                    </a:lnTo>
                    <a:lnTo>
                      <a:pt x="5332" y="9340"/>
                    </a:lnTo>
                    <a:lnTo>
                      <a:pt x="3999" y="12675"/>
                    </a:lnTo>
                    <a:lnTo>
                      <a:pt x="3333" y="15344"/>
                    </a:lnTo>
                    <a:lnTo>
                      <a:pt x="5332" y="14010"/>
                    </a:lnTo>
                    <a:lnTo>
                      <a:pt x="8665" y="12008"/>
                    </a:lnTo>
                    <a:lnTo>
                      <a:pt x="11331" y="14010"/>
                    </a:lnTo>
                    <a:lnTo>
                      <a:pt x="13330" y="15344"/>
                    </a:lnTo>
                    <a:lnTo>
                      <a:pt x="11997" y="9340"/>
                    </a:lnTo>
                    <a:lnTo>
                      <a:pt x="14663" y="7338"/>
                    </a:lnTo>
                    <a:lnTo>
                      <a:pt x="16663" y="6004"/>
                    </a:lnTo>
                    <a:lnTo>
                      <a:pt x="13997" y="6004"/>
                    </a:lnTo>
                    <a:lnTo>
                      <a:pt x="10664" y="6004"/>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8" name="Freeform 2048">
                <a:extLst>
                  <a:ext uri="{FF2B5EF4-FFF2-40B4-BE49-F238E27FC236}">
                    <a16:creationId xmlns:a16="http://schemas.microsoft.com/office/drawing/2014/main" id="{2756A98C-2C66-F3D7-059C-86B9396FA843}"/>
                  </a:ext>
                </a:extLst>
              </p:cNvPr>
              <p:cNvSpPr/>
              <p:nvPr/>
            </p:nvSpPr>
            <p:spPr>
              <a:xfrm>
                <a:off x="403907" y="2823921"/>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9" name="Freeform 2049">
                <a:extLst>
                  <a:ext uri="{FF2B5EF4-FFF2-40B4-BE49-F238E27FC236}">
                    <a16:creationId xmlns:a16="http://schemas.microsoft.com/office/drawing/2014/main" id="{761DBD56-C640-5B8D-9648-FC1F3DED764B}"/>
                  </a:ext>
                </a:extLst>
              </p:cNvPr>
              <p:cNvSpPr/>
              <p:nvPr/>
            </p:nvSpPr>
            <p:spPr>
              <a:xfrm>
                <a:off x="397909" y="2851940"/>
                <a:ext cx="16662" cy="15343"/>
              </a:xfrm>
              <a:custGeom>
                <a:avLst/>
                <a:gdLst>
                  <a:gd name="connsiteX0" fmla="*/ 11331 w 16662"/>
                  <a:gd name="connsiteY0" fmla="*/ 14010 h 15343"/>
                  <a:gd name="connsiteX1" fmla="*/ 13330 w 16662"/>
                  <a:gd name="connsiteY1" fmla="*/ 15344 h 15343"/>
                  <a:gd name="connsiteX2" fmla="*/ 12664 w 16662"/>
                  <a:gd name="connsiteY2" fmla="*/ 12675 h 15343"/>
                  <a:gd name="connsiteX3" fmla="*/ 11997 w 16662"/>
                  <a:gd name="connsiteY3" fmla="*/ 9340 h 15343"/>
                  <a:gd name="connsiteX4" fmla="*/ 14663 w 16662"/>
                  <a:gd name="connsiteY4" fmla="*/ 7338 h 15343"/>
                  <a:gd name="connsiteX5" fmla="*/ 16663 w 16662"/>
                  <a:gd name="connsiteY5" fmla="*/ 6004 h 15343"/>
                  <a:gd name="connsiteX6" fmla="*/ 14663 w 16662"/>
                  <a:gd name="connsiteY6" fmla="*/ 6004 h 15343"/>
                  <a:gd name="connsiteX7" fmla="*/ 10664 w 16662"/>
                  <a:gd name="connsiteY7" fmla="*/ 6004 h 15343"/>
                  <a:gd name="connsiteX8" fmla="*/ 9331 w 16662"/>
                  <a:gd name="connsiteY8" fmla="*/ 2668 h 15343"/>
                  <a:gd name="connsiteX9" fmla="*/ 8665 w 16662"/>
                  <a:gd name="connsiteY9" fmla="*/ 0 h 15343"/>
                  <a:gd name="connsiteX10" fmla="*/ 7998 w 16662"/>
                  <a:gd name="connsiteY10" fmla="*/ 2668 h 15343"/>
                  <a:gd name="connsiteX11" fmla="*/ 6665 w 16662"/>
                  <a:gd name="connsiteY11" fmla="*/ 6004 h 15343"/>
                  <a:gd name="connsiteX12" fmla="*/ 2666 w 16662"/>
                  <a:gd name="connsiteY12" fmla="*/ 6004 h 15343"/>
                  <a:gd name="connsiteX13" fmla="*/ 0 w 16662"/>
                  <a:gd name="connsiteY13" fmla="*/ 6004 h 15343"/>
                  <a:gd name="connsiteX14" fmla="*/ 2000 w 16662"/>
                  <a:gd name="connsiteY14" fmla="*/ 7338 h 15343"/>
                  <a:gd name="connsiteX15" fmla="*/ 5332 w 16662"/>
                  <a:gd name="connsiteY15" fmla="*/ 9340 h 15343"/>
                  <a:gd name="connsiteX16" fmla="*/ 3999 w 16662"/>
                  <a:gd name="connsiteY16" fmla="*/ 12675 h 15343"/>
                  <a:gd name="connsiteX17" fmla="*/ 3333 w 16662"/>
                  <a:gd name="connsiteY17" fmla="*/ 15344 h 15343"/>
                  <a:gd name="connsiteX18" fmla="*/ 5332 w 16662"/>
                  <a:gd name="connsiteY18" fmla="*/ 14010 h 15343"/>
                  <a:gd name="connsiteX19" fmla="*/ 8665 w 16662"/>
                  <a:gd name="connsiteY19" fmla="*/ 12008 h 15343"/>
                  <a:gd name="connsiteX20" fmla="*/ 11331 w 16662"/>
                  <a:gd name="connsiteY20" fmla="*/ 14010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5343">
                    <a:moveTo>
                      <a:pt x="11331" y="14010"/>
                    </a:moveTo>
                    <a:lnTo>
                      <a:pt x="13330" y="15344"/>
                    </a:lnTo>
                    <a:lnTo>
                      <a:pt x="12664" y="12675"/>
                    </a:lnTo>
                    <a:lnTo>
                      <a:pt x="11997" y="9340"/>
                    </a:lnTo>
                    <a:lnTo>
                      <a:pt x="14663" y="7338"/>
                    </a:lnTo>
                    <a:lnTo>
                      <a:pt x="16663" y="6004"/>
                    </a:lnTo>
                    <a:lnTo>
                      <a:pt x="14663" y="6004"/>
                    </a:lnTo>
                    <a:lnTo>
                      <a:pt x="10664" y="6004"/>
                    </a:lnTo>
                    <a:lnTo>
                      <a:pt x="9331" y="2668"/>
                    </a:lnTo>
                    <a:lnTo>
                      <a:pt x="8665" y="0"/>
                    </a:lnTo>
                    <a:lnTo>
                      <a:pt x="7998" y="2668"/>
                    </a:lnTo>
                    <a:lnTo>
                      <a:pt x="6665" y="6004"/>
                    </a:lnTo>
                    <a:lnTo>
                      <a:pt x="2666" y="6004"/>
                    </a:lnTo>
                    <a:lnTo>
                      <a:pt x="0" y="6004"/>
                    </a:lnTo>
                    <a:lnTo>
                      <a:pt x="2000" y="7338"/>
                    </a:lnTo>
                    <a:lnTo>
                      <a:pt x="5332" y="9340"/>
                    </a:lnTo>
                    <a:lnTo>
                      <a:pt x="3999" y="12675"/>
                    </a:lnTo>
                    <a:lnTo>
                      <a:pt x="3333" y="15344"/>
                    </a:lnTo>
                    <a:lnTo>
                      <a:pt x="5332" y="14010"/>
                    </a:lnTo>
                    <a:lnTo>
                      <a:pt x="8665" y="12008"/>
                    </a:lnTo>
                    <a:lnTo>
                      <a:pt x="11331" y="14010"/>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0" name="Freeform 2050">
                <a:extLst>
                  <a:ext uri="{FF2B5EF4-FFF2-40B4-BE49-F238E27FC236}">
                    <a16:creationId xmlns:a16="http://schemas.microsoft.com/office/drawing/2014/main" id="{5F1E5A70-C765-C114-4779-234B3C39D71C}"/>
                  </a:ext>
                </a:extLst>
              </p:cNvPr>
              <p:cNvSpPr/>
              <p:nvPr/>
            </p:nvSpPr>
            <p:spPr>
              <a:xfrm>
                <a:off x="396576" y="2850606"/>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1" name="Freeform 2051">
                <a:extLst>
                  <a:ext uri="{FF2B5EF4-FFF2-40B4-BE49-F238E27FC236}">
                    <a16:creationId xmlns:a16="http://schemas.microsoft.com/office/drawing/2014/main" id="{284AA4D7-929A-F6D4-B924-3716CE173C09}"/>
                  </a:ext>
                </a:extLst>
              </p:cNvPr>
              <p:cNvSpPr/>
              <p:nvPr/>
            </p:nvSpPr>
            <p:spPr>
              <a:xfrm>
                <a:off x="405240" y="2878625"/>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332 w 16662"/>
                  <a:gd name="connsiteY3" fmla="*/ 2001 h 14676"/>
                  <a:gd name="connsiteX4" fmla="*/ 5999 w 16662"/>
                  <a:gd name="connsiteY4" fmla="*/ 5337 h 14676"/>
                  <a:gd name="connsiteX5" fmla="*/ 2666 w 16662"/>
                  <a:gd name="connsiteY5" fmla="*/ 5337 h 14676"/>
                  <a:gd name="connsiteX6" fmla="*/ 0 w 16662"/>
                  <a:gd name="connsiteY6" fmla="*/ 5337 h 14676"/>
                  <a:gd name="connsiteX7" fmla="*/ 2000 w 16662"/>
                  <a:gd name="connsiteY7" fmla="*/ 7338 h 14676"/>
                  <a:gd name="connsiteX8" fmla="*/ 5332 w 16662"/>
                  <a:gd name="connsiteY8" fmla="*/ 9340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331 w 16662"/>
                  <a:gd name="connsiteY13" fmla="*/ 13342 h 14676"/>
                  <a:gd name="connsiteX14" fmla="*/ 13330 w 16662"/>
                  <a:gd name="connsiteY14" fmla="*/ 14677 h 14676"/>
                  <a:gd name="connsiteX15" fmla="*/ 12664 w 16662"/>
                  <a:gd name="connsiteY15" fmla="*/ 12675 h 14676"/>
                  <a:gd name="connsiteX16" fmla="*/ 11331 w 16662"/>
                  <a:gd name="connsiteY16" fmla="*/ 9340 h 14676"/>
                  <a:gd name="connsiteX17" fmla="*/ 14663 w 16662"/>
                  <a:gd name="connsiteY17" fmla="*/ 7338 h 14676"/>
                  <a:gd name="connsiteX18" fmla="*/ 16663 w 16662"/>
                  <a:gd name="connsiteY18" fmla="*/ 5337 h 14676"/>
                  <a:gd name="connsiteX19" fmla="*/ 13997 w 16662"/>
                  <a:gd name="connsiteY19" fmla="*/ 5337 h 14676"/>
                  <a:gd name="connsiteX20" fmla="*/ 10664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10664" y="5337"/>
                    </a:moveTo>
                    <a:lnTo>
                      <a:pt x="9331" y="2001"/>
                    </a:lnTo>
                    <a:lnTo>
                      <a:pt x="8665" y="0"/>
                    </a:lnTo>
                    <a:lnTo>
                      <a:pt x="7332" y="2001"/>
                    </a:lnTo>
                    <a:lnTo>
                      <a:pt x="5999" y="5337"/>
                    </a:lnTo>
                    <a:lnTo>
                      <a:pt x="2666" y="5337"/>
                    </a:lnTo>
                    <a:lnTo>
                      <a:pt x="0" y="5337"/>
                    </a:lnTo>
                    <a:lnTo>
                      <a:pt x="2000" y="7338"/>
                    </a:lnTo>
                    <a:lnTo>
                      <a:pt x="5332" y="9340"/>
                    </a:lnTo>
                    <a:lnTo>
                      <a:pt x="3999" y="12675"/>
                    </a:lnTo>
                    <a:lnTo>
                      <a:pt x="3333" y="14677"/>
                    </a:lnTo>
                    <a:lnTo>
                      <a:pt x="5332" y="13342"/>
                    </a:lnTo>
                    <a:lnTo>
                      <a:pt x="8665" y="11341"/>
                    </a:lnTo>
                    <a:lnTo>
                      <a:pt x="11331" y="13342"/>
                    </a:lnTo>
                    <a:lnTo>
                      <a:pt x="13330" y="14677"/>
                    </a:lnTo>
                    <a:lnTo>
                      <a:pt x="12664" y="12675"/>
                    </a:lnTo>
                    <a:lnTo>
                      <a:pt x="11331" y="9340"/>
                    </a:lnTo>
                    <a:lnTo>
                      <a:pt x="14663" y="7338"/>
                    </a:lnTo>
                    <a:lnTo>
                      <a:pt x="16663" y="5337"/>
                    </a:lnTo>
                    <a:lnTo>
                      <a:pt x="13997"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2" name="Freeform 2052">
                <a:extLst>
                  <a:ext uri="{FF2B5EF4-FFF2-40B4-BE49-F238E27FC236}">
                    <a16:creationId xmlns:a16="http://schemas.microsoft.com/office/drawing/2014/main" id="{960D0975-DB3F-DB5C-1666-8CA61D550EC9}"/>
                  </a:ext>
                </a:extLst>
              </p:cNvPr>
              <p:cNvSpPr/>
              <p:nvPr/>
            </p:nvSpPr>
            <p:spPr>
              <a:xfrm>
                <a:off x="403907" y="2876624"/>
                <a:ext cx="19995" cy="18012"/>
              </a:xfrm>
              <a:custGeom>
                <a:avLst/>
                <a:gdLst>
                  <a:gd name="connsiteX0" fmla="*/ 15996 w 19995"/>
                  <a:gd name="connsiteY0" fmla="*/ 18012 h 18012"/>
                  <a:gd name="connsiteX1" fmla="*/ 9998 w 19995"/>
                  <a:gd name="connsiteY1" fmla="*/ 14009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5 h 18012"/>
                  <a:gd name="connsiteX15" fmla="*/ 11331 w 19995"/>
                  <a:gd name="connsiteY15" fmla="*/ 8005 h 18012"/>
                  <a:gd name="connsiteX16" fmla="*/ 9998 w 19995"/>
                  <a:gd name="connsiteY16" fmla="*/ 3336 h 18012"/>
                  <a:gd name="connsiteX17" fmla="*/ 8665 w 19995"/>
                  <a:gd name="connsiteY17" fmla="*/ 8005 h 18012"/>
                  <a:gd name="connsiteX18" fmla="*/ 3333 w 19995"/>
                  <a:gd name="connsiteY18" fmla="*/ 8005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9998" y="12675"/>
                    </a:moveTo>
                    <a:lnTo>
                      <a:pt x="13997" y="15344"/>
                    </a:lnTo>
                    <a:lnTo>
                      <a:pt x="12664" y="10674"/>
                    </a:lnTo>
                    <a:lnTo>
                      <a:pt x="16663" y="8005"/>
                    </a:lnTo>
                    <a:lnTo>
                      <a:pt x="11331" y="8005"/>
                    </a:lnTo>
                    <a:lnTo>
                      <a:pt x="9998" y="3336"/>
                    </a:lnTo>
                    <a:lnTo>
                      <a:pt x="8665" y="8005"/>
                    </a:lnTo>
                    <a:lnTo>
                      <a:pt x="3333" y="8005"/>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3" name="Freeform 2053">
                <a:extLst>
                  <a:ext uri="{FF2B5EF4-FFF2-40B4-BE49-F238E27FC236}">
                    <a16:creationId xmlns:a16="http://schemas.microsoft.com/office/drawing/2014/main" id="{9C364E45-FA2E-EDEE-FA30-810118F02631}"/>
                  </a:ext>
                </a:extLst>
              </p:cNvPr>
              <p:cNvSpPr/>
              <p:nvPr/>
            </p:nvSpPr>
            <p:spPr>
              <a:xfrm>
                <a:off x="424569" y="2897971"/>
                <a:ext cx="16662" cy="14676"/>
              </a:xfrm>
              <a:custGeom>
                <a:avLst/>
                <a:gdLst>
                  <a:gd name="connsiteX0" fmla="*/ 9998 w 16662"/>
                  <a:gd name="connsiteY0" fmla="*/ 5337 h 14676"/>
                  <a:gd name="connsiteX1" fmla="*/ 9331 w 16662"/>
                  <a:gd name="connsiteY1" fmla="*/ 2001 h 14676"/>
                  <a:gd name="connsiteX2" fmla="*/ 7998 w 16662"/>
                  <a:gd name="connsiteY2" fmla="*/ 0 h 14676"/>
                  <a:gd name="connsiteX3" fmla="*/ 7332 w 16662"/>
                  <a:gd name="connsiteY3" fmla="*/ 2001 h 14676"/>
                  <a:gd name="connsiteX4" fmla="*/ 5999 w 16662"/>
                  <a:gd name="connsiteY4" fmla="*/ 5337 h 14676"/>
                  <a:gd name="connsiteX5" fmla="*/ 2666 w 16662"/>
                  <a:gd name="connsiteY5" fmla="*/ 5337 h 14676"/>
                  <a:gd name="connsiteX6" fmla="*/ 0 w 16662"/>
                  <a:gd name="connsiteY6" fmla="*/ 5337 h 14676"/>
                  <a:gd name="connsiteX7" fmla="*/ 2000 w 16662"/>
                  <a:gd name="connsiteY7" fmla="*/ 7338 h 14676"/>
                  <a:gd name="connsiteX8" fmla="*/ 4666 w 16662"/>
                  <a:gd name="connsiteY8" fmla="*/ 9340 h 14676"/>
                  <a:gd name="connsiteX9" fmla="*/ 3999 w 16662"/>
                  <a:gd name="connsiteY9" fmla="*/ 12675 h 14676"/>
                  <a:gd name="connsiteX10" fmla="*/ 3333 w 16662"/>
                  <a:gd name="connsiteY10" fmla="*/ 14677 h 14676"/>
                  <a:gd name="connsiteX11" fmla="*/ 5332 w 16662"/>
                  <a:gd name="connsiteY11" fmla="*/ 13342 h 14676"/>
                  <a:gd name="connsiteX12" fmla="*/ 7998 w 16662"/>
                  <a:gd name="connsiteY12" fmla="*/ 11341 h 14676"/>
                  <a:gd name="connsiteX13" fmla="*/ 11331 w 16662"/>
                  <a:gd name="connsiteY13" fmla="*/ 13342 h 14676"/>
                  <a:gd name="connsiteX14" fmla="*/ 13330 w 16662"/>
                  <a:gd name="connsiteY14" fmla="*/ 14677 h 14676"/>
                  <a:gd name="connsiteX15" fmla="*/ 12664 w 16662"/>
                  <a:gd name="connsiteY15" fmla="*/ 12675 h 14676"/>
                  <a:gd name="connsiteX16" fmla="*/ 11331 w 16662"/>
                  <a:gd name="connsiteY16" fmla="*/ 9340 h 14676"/>
                  <a:gd name="connsiteX17" fmla="*/ 14663 w 16662"/>
                  <a:gd name="connsiteY17" fmla="*/ 7338 h 14676"/>
                  <a:gd name="connsiteX18" fmla="*/ 16663 w 16662"/>
                  <a:gd name="connsiteY18" fmla="*/ 5337 h 14676"/>
                  <a:gd name="connsiteX19" fmla="*/ 13997 w 16662"/>
                  <a:gd name="connsiteY19" fmla="*/ 5337 h 14676"/>
                  <a:gd name="connsiteX20" fmla="*/ 9998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9998" y="5337"/>
                    </a:moveTo>
                    <a:lnTo>
                      <a:pt x="9331" y="2001"/>
                    </a:lnTo>
                    <a:lnTo>
                      <a:pt x="7998" y="0"/>
                    </a:lnTo>
                    <a:lnTo>
                      <a:pt x="7332" y="2001"/>
                    </a:lnTo>
                    <a:lnTo>
                      <a:pt x="5999" y="5337"/>
                    </a:lnTo>
                    <a:lnTo>
                      <a:pt x="2666" y="5337"/>
                    </a:lnTo>
                    <a:lnTo>
                      <a:pt x="0" y="5337"/>
                    </a:lnTo>
                    <a:lnTo>
                      <a:pt x="2000" y="7338"/>
                    </a:lnTo>
                    <a:lnTo>
                      <a:pt x="4666" y="9340"/>
                    </a:lnTo>
                    <a:lnTo>
                      <a:pt x="3999" y="12675"/>
                    </a:lnTo>
                    <a:lnTo>
                      <a:pt x="3333" y="14677"/>
                    </a:lnTo>
                    <a:lnTo>
                      <a:pt x="5332" y="13342"/>
                    </a:lnTo>
                    <a:lnTo>
                      <a:pt x="7998" y="11341"/>
                    </a:lnTo>
                    <a:lnTo>
                      <a:pt x="11331" y="13342"/>
                    </a:lnTo>
                    <a:lnTo>
                      <a:pt x="13330" y="14677"/>
                    </a:lnTo>
                    <a:lnTo>
                      <a:pt x="12664" y="12675"/>
                    </a:lnTo>
                    <a:lnTo>
                      <a:pt x="11331" y="9340"/>
                    </a:lnTo>
                    <a:lnTo>
                      <a:pt x="14663" y="7338"/>
                    </a:lnTo>
                    <a:lnTo>
                      <a:pt x="16663" y="5337"/>
                    </a:lnTo>
                    <a:lnTo>
                      <a:pt x="13997" y="5337"/>
                    </a:lnTo>
                    <a:lnTo>
                      <a:pt x="9998"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4" name="Freeform 2054">
                <a:extLst>
                  <a:ext uri="{FF2B5EF4-FFF2-40B4-BE49-F238E27FC236}">
                    <a16:creationId xmlns:a16="http://schemas.microsoft.com/office/drawing/2014/main" id="{D3C389B2-101E-E231-AF6C-78D7292DDBC5}"/>
                  </a:ext>
                </a:extLst>
              </p:cNvPr>
              <p:cNvSpPr/>
              <p:nvPr/>
            </p:nvSpPr>
            <p:spPr>
              <a:xfrm>
                <a:off x="422570" y="2895970"/>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5 h 18012"/>
                  <a:gd name="connsiteX15" fmla="*/ 11331 w 19995"/>
                  <a:gd name="connsiteY15" fmla="*/ 8005 h 18012"/>
                  <a:gd name="connsiteX16" fmla="*/ 9998 w 19995"/>
                  <a:gd name="connsiteY16" fmla="*/ 3336 h 18012"/>
                  <a:gd name="connsiteX17" fmla="*/ 8665 w 19995"/>
                  <a:gd name="connsiteY17" fmla="*/ 8005 h 18012"/>
                  <a:gd name="connsiteX18" fmla="*/ 3333 w 19995"/>
                  <a:gd name="connsiteY18" fmla="*/ 8005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5"/>
                    </a:lnTo>
                    <a:lnTo>
                      <a:pt x="11331" y="8005"/>
                    </a:lnTo>
                    <a:lnTo>
                      <a:pt x="9998" y="3336"/>
                    </a:lnTo>
                    <a:lnTo>
                      <a:pt x="8665" y="8005"/>
                    </a:lnTo>
                    <a:lnTo>
                      <a:pt x="3333" y="8005"/>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5" name="Freeform 2055">
                <a:extLst>
                  <a:ext uri="{FF2B5EF4-FFF2-40B4-BE49-F238E27FC236}">
                    <a16:creationId xmlns:a16="http://schemas.microsoft.com/office/drawing/2014/main" id="{CD6950CC-0567-1C57-D92D-7E323B2508E9}"/>
                  </a:ext>
                </a:extLst>
              </p:cNvPr>
              <p:cNvSpPr/>
              <p:nvPr/>
            </p:nvSpPr>
            <p:spPr>
              <a:xfrm>
                <a:off x="451230" y="2905310"/>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998 w 16662"/>
                  <a:gd name="connsiteY3" fmla="*/ 2001 h 14676"/>
                  <a:gd name="connsiteX4" fmla="*/ 6665 w 16662"/>
                  <a:gd name="connsiteY4" fmla="*/ 5337 h 14676"/>
                  <a:gd name="connsiteX5" fmla="*/ 2666 w 16662"/>
                  <a:gd name="connsiteY5" fmla="*/ 5337 h 14676"/>
                  <a:gd name="connsiteX6" fmla="*/ 0 w 16662"/>
                  <a:gd name="connsiteY6" fmla="*/ 5337 h 14676"/>
                  <a:gd name="connsiteX7" fmla="*/ 2000 w 16662"/>
                  <a:gd name="connsiteY7" fmla="*/ 6671 h 14676"/>
                  <a:gd name="connsiteX8" fmla="*/ 5332 w 16662"/>
                  <a:gd name="connsiteY8" fmla="*/ 9340 h 14676"/>
                  <a:gd name="connsiteX9" fmla="*/ 3999 w 16662"/>
                  <a:gd name="connsiteY9" fmla="*/ 12675 h 14676"/>
                  <a:gd name="connsiteX10" fmla="*/ 3333 w 16662"/>
                  <a:gd name="connsiteY10" fmla="*/ 14677 h 14676"/>
                  <a:gd name="connsiteX11" fmla="*/ 8665 w 16662"/>
                  <a:gd name="connsiteY11" fmla="*/ 11341 h 14676"/>
                  <a:gd name="connsiteX12" fmla="*/ 11331 w 16662"/>
                  <a:gd name="connsiteY12" fmla="*/ 13342 h 14676"/>
                  <a:gd name="connsiteX13" fmla="*/ 13330 w 16662"/>
                  <a:gd name="connsiteY13" fmla="*/ 14677 h 14676"/>
                  <a:gd name="connsiteX14" fmla="*/ 12664 w 16662"/>
                  <a:gd name="connsiteY14" fmla="*/ 12675 h 14676"/>
                  <a:gd name="connsiteX15" fmla="*/ 11997 w 16662"/>
                  <a:gd name="connsiteY15" fmla="*/ 9340 h 14676"/>
                  <a:gd name="connsiteX16" fmla="*/ 14663 w 16662"/>
                  <a:gd name="connsiteY16" fmla="*/ 6671 h 14676"/>
                  <a:gd name="connsiteX17" fmla="*/ 16663 w 16662"/>
                  <a:gd name="connsiteY17" fmla="*/ 5337 h 14676"/>
                  <a:gd name="connsiteX18" fmla="*/ 13997 w 16662"/>
                  <a:gd name="connsiteY18" fmla="*/ 5337 h 14676"/>
                  <a:gd name="connsiteX19" fmla="*/ 10664 w 16662"/>
                  <a:gd name="connsiteY19"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4676">
                    <a:moveTo>
                      <a:pt x="10664" y="5337"/>
                    </a:moveTo>
                    <a:lnTo>
                      <a:pt x="9331" y="2001"/>
                    </a:lnTo>
                    <a:lnTo>
                      <a:pt x="8665" y="0"/>
                    </a:lnTo>
                    <a:lnTo>
                      <a:pt x="7998" y="2001"/>
                    </a:lnTo>
                    <a:lnTo>
                      <a:pt x="6665" y="5337"/>
                    </a:lnTo>
                    <a:lnTo>
                      <a:pt x="2666" y="5337"/>
                    </a:lnTo>
                    <a:lnTo>
                      <a:pt x="0" y="5337"/>
                    </a:lnTo>
                    <a:lnTo>
                      <a:pt x="2000" y="6671"/>
                    </a:lnTo>
                    <a:lnTo>
                      <a:pt x="5332" y="9340"/>
                    </a:lnTo>
                    <a:lnTo>
                      <a:pt x="3999" y="12675"/>
                    </a:lnTo>
                    <a:lnTo>
                      <a:pt x="3333" y="14677"/>
                    </a:lnTo>
                    <a:lnTo>
                      <a:pt x="8665" y="11341"/>
                    </a:lnTo>
                    <a:lnTo>
                      <a:pt x="11331" y="13342"/>
                    </a:lnTo>
                    <a:lnTo>
                      <a:pt x="13330" y="14677"/>
                    </a:lnTo>
                    <a:lnTo>
                      <a:pt x="12664" y="12675"/>
                    </a:lnTo>
                    <a:lnTo>
                      <a:pt x="11997" y="9340"/>
                    </a:lnTo>
                    <a:lnTo>
                      <a:pt x="14663" y="6671"/>
                    </a:lnTo>
                    <a:lnTo>
                      <a:pt x="16663" y="5337"/>
                    </a:lnTo>
                    <a:lnTo>
                      <a:pt x="13997"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6" name="Freeform 2056">
                <a:extLst>
                  <a:ext uri="{FF2B5EF4-FFF2-40B4-BE49-F238E27FC236}">
                    <a16:creationId xmlns:a16="http://schemas.microsoft.com/office/drawing/2014/main" id="{9BC529BF-61D9-BC06-5136-BA748300A6C9}"/>
                  </a:ext>
                </a:extLst>
              </p:cNvPr>
              <p:cNvSpPr/>
              <p:nvPr/>
            </p:nvSpPr>
            <p:spPr>
              <a:xfrm>
                <a:off x="449897" y="2903309"/>
                <a:ext cx="19995" cy="18012"/>
              </a:xfrm>
              <a:custGeom>
                <a:avLst/>
                <a:gdLst>
                  <a:gd name="connsiteX0" fmla="*/ 15996 w 19995"/>
                  <a:gd name="connsiteY0" fmla="*/ 18012 h 18012"/>
                  <a:gd name="connsiteX1" fmla="*/ 9998 w 19995"/>
                  <a:gd name="connsiteY1" fmla="*/ 14009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3333 w 19995"/>
                  <a:gd name="connsiteY11" fmla="*/ 8005 h 18012"/>
                  <a:gd name="connsiteX12" fmla="*/ 7332 w 19995"/>
                  <a:gd name="connsiteY12" fmla="*/ 10674 h 18012"/>
                  <a:gd name="connsiteX13" fmla="*/ 5999 w 19995"/>
                  <a:gd name="connsiteY13" fmla="*/ 15344 h 18012"/>
                  <a:gd name="connsiteX14" fmla="*/ 9998 w 19995"/>
                  <a:gd name="connsiteY14" fmla="*/ 12675 h 18012"/>
                  <a:gd name="connsiteX15" fmla="*/ 13997 w 19995"/>
                  <a:gd name="connsiteY15" fmla="*/ 15344 h 18012"/>
                  <a:gd name="connsiteX16" fmla="*/ 12664 w 19995"/>
                  <a:gd name="connsiteY16" fmla="*/ 10674 h 18012"/>
                  <a:gd name="connsiteX17" fmla="*/ 16663 w 19995"/>
                  <a:gd name="connsiteY17" fmla="*/ 8005 h 18012"/>
                  <a:gd name="connsiteX18" fmla="*/ 11331 w 19995"/>
                  <a:gd name="connsiteY18" fmla="*/ 8005 h 18012"/>
                  <a:gd name="connsiteX19" fmla="*/ 9998 w 19995"/>
                  <a:gd name="connsiteY19" fmla="*/ 3336 h 18012"/>
                  <a:gd name="connsiteX20" fmla="*/ 8665 w 19995"/>
                  <a:gd name="connsiteY20" fmla="*/ 8005 h 18012"/>
                  <a:gd name="connsiteX21" fmla="*/ 3333 w 19995"/>
                  <a:gd name="connsiteY21" fmla="*/ 800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8005"/>
                    </a:moveTo>
                    <a:lnTo>
                      <a:pt x="7332" y="10674"/>
                    </a:lnTo>
                    <a:lnTo>
                      <a:pt x="5999" y="15344"/>
                    </a:lnTo>
                    <a:lnTo>
                      <a:pt x="9998" y="12675"/>
                    </a:lnTo>
                    <a:lnTo>
                      <a:pt x="13997" y="15344"/>
                    </a:lnTo>
                    <a:lnTo>
                      <a:pt x="12664" y="10674"/>
                    </a:lnTo>
                    <a:lnTo>
                      <a:pt x="16663" y="8005"/>
                    </a:lnTo>
                    <a:lnTo>
                      <a:pt x="11331" y="8005"/>
                    </a:lnTo>
                    <a:lnTo>
                      <a:pt x="9998" y="3336"/>
                    </a:lnTo>
                    <a:lnTo>
                      <a:pt x="8665" y="8005"/>
                    </a:lnTo>
                    <a:lnTo>
                      <a:pt x="3333" y="800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7" name="Freeform 2057">
                <a:extLst>
                  <a:ext uri="{FF2B5EF4-FFF2-40B4-BE49-F238E27FC236}">
                    <a16:creationId xmlns:a16="http://schemas.microsoft.com/office/drawing/2014/main" id="{A1032FE7-B7DC-3118-8356-7D1AE49606BE}"/>
                  </a:ext>
                </a:extLst>
              </p:cNvPr>
              <p:cNvSpPr/>
              <p:nvPr/>
            </p:nvSpPr>
            <p:spPr>
              <a:xfrm>
                <a:off x="477891" y="2897971"/>
                <a:ext cx="16662" cy="15343"/>
              </a:xfrm>
              <a:custGeom>
                <a:avLst/>
                <a:gdLst>
                  <a:gd name="connsiteX0" fmla="*/ 10664 w 16662"/>
                  <a:gd name="connsiteY0" fmla="*/ 5337 h 15343"/>
                  <a:gd name="connsiteX1" fmla="*/ 9331 w 16662"/>
                  <a:gd name="connsiteY1" fmla="*/ 2001 h 15343"/>
                  <a:gd name="connsiteX2" fmla="*/ 8665 w 16662"/>
                  <a:gd name="connsiteY2" fmla="*/ 0 h 15343"/>
                  <a:gd name="connsiteX3" fmla="*/ 7998 w 16662"/>
                  <a:gd name="connsiteY3" fmla="*/ 2001 h 15343"/>
                  <a:gd name="connsiteX4" fmla="*/ 6665 w 16662"/>
                  <a:gd name="connsiteY4" fmla="*/ 5337 h 15343"/>
                  <a:gd name="connsiteX5" fmla="*/ 2666 w 16662"/>
                  <a:gd name="connsiteY5" fmla="*/ 6004 h 15343"/>
                  <a:gd name="connsiteX6" fmla="*/ 0 w 16662"/>
                  <a:gd name="connsiteY6" fmla="*/ 6004 h 15343"/>
                  <a:gd name="connsiteX7" fmla="*/ 2000 w 16662"/>
                  <a:gd name="connsiteY7" fmla="*/ 7338 h 15343"/>
                  <a:gd name="connsiteX8" fmla="*/ 5332 w 16662"/>
                  <a:gd name="connsiteY8" fmla="*/ 9340 h 15343"/>
                  <a:gd name="connsiteX9" fmla="*/ 3999 w 16662"/>
                  <a:gd name="connsiteY9" fmla="*/ 12675 h 15343"/>
                  <a:gd name="connsiteX10" fmla="*/ 3333 w 16662"/>
                  <a:gd name="connsiteY10" fmla="*/ 15344 h 15343"/>
                  <a:gd name="connsiteX11" fmla="*/ 5332 w 16662"/>
                  <a:gd name="connsiteY11" fmla="*/ 14010 h 15343"/>
                  <a:gd name="connsiteX12" fmla="*/ 8665 w 16662"/>
                  <a:gd name="connsiteY12" fmla="*/ 11341 h 15343"/>
                  <a:gd name="connsiteX13" fmla="*/ 11331 w 16662"/>
                  <a:gd name="connsiteY13" fmla="*/ 14010 h 15343"/>
                  <a:gd name="connsiteX14" fmla="*/ 13330 w 16662"/>
                  <a:gd name="connsiteY14" fmla="*/ 15344 h 15343"/>
                  <a:gd name="connsiteX15" fmla="*/ 12664 w 16662"/>
                  <a:gd name="connsiteY15" fmla="*/ 12675 h 15343"/>
                  <a:gd name="connsiteX16" fmla="*/ 11997 w 16662"/>
                  <a:gd name="connsiteY16" fmla="*/ 9340 h 15343"/>
                  <a:gd name="connsiteX17" fmla="*/ 14663 w 16662"/>
                  <a:gd name="connsiteY17" fmla="*/ 7338 h 15343"/>
                  <a:gd name="connsiteX18" fmla="*/ 16663 w 16662"/>
                  <a:gd name="connsiteY18" fmla="*/ 6004 h 15343"/>
                  <a:gd name="connsiteX19" fmla="*/ 13997 w 16662"/>
                  <a:gd name="connsiteY19" fmla="*/ 6004 h 15343"/>
                  <a:gd name="connsiteX20" fmla="*/ 10664 w 16662"/>
                  <a:gd name="connsiteY20" fmla="*/ 5337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5343">
                    <a:moveTo>
                      <a:pt x="10664" y="5337"/>
                    </a:moveTo>
                    <a:lnTo>
                      <a:pt x="9331" y="2001"/>
                    </a:lnTo>
                    <a:lnTo>
                      <a:pt x="8665" y="0"/>
                    </a:lnTo>
                    <a:lnTo>
                      <a:pt x="7998" y="2001"/>
                    </a:lnTo>
                    <a:lnTo>
                      <a:pt x="6665" y="5337"/>
                    </a:lnTo>
                    <a:lnTo>
                      <a:pt x="2666" y="6004"/>
                    </a:lnTo>
                    <a:lnTo>
                      <a:pt x="0" y="6004"/>
                    </a:lnTo>
                    <a:lnTo>
                      <a:pt x="2000" y="7338"/>
                    </a:lnTo>
                    <a:lnTo>
                      <a:pt x="5332" y="9340"/>
                    </a:lnTo>
                    <a:lnTo>
                      <a:pt x="3999" y="12675"/>
                    </a:lnTo>
                    <a:lnTo>
                      <a:pt x="3333" y="15344"/>
                    </a:lnTo>
                    <a:lnTo>
                      <a:pt x="5332" y="14010"/>
                    </a:lnTo>
                    <a:lnTo>
                      <a:pt x="8665" y="11341"/>
                    </a:lnTo>
                    <a:lnTo>
                      <a:pt x="11331" y="14010"/>
                    </a:lnTo>
                    <a:lnTo>
                      <a:pt x="13330" y="15344"/>
                    </a:lnTo>
                    <a:lnTo>
                      <a:pt x="12664" y="12675"/>
                    </a:lnTo>
                    <a:lnTo>
                      <a:pt x="11997" y="9340"/>
                    </a:lnTo>
                    <a:lnTo>
                      <a:pt x="14663" y="7338"/>
                    </a:lnTo>
                    <a:lnTo>
                      <a:pt x="16663" y="6004"/>
                    </a:lnTo>
                    <a:lnTo>
                      <a:pt x="13997" y="6004"/>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8" name="Freeform 2058">
                <a:extLst>
                  <a:ext uri="{FF2B5EF4-FFF2-40B4-BE49-F238E27FC236}">
                    <a16:creationId xmlns:a16="http://schemas.microsoft.com/office/drawing/2014/main" id="{39F5E28A-D82B-605F-394F-D75DCDEFD76B}"/>
                  </a:ext>
                </a:extLst>
              </p:cNvPr>
              <p:cNvSpPr/>
              <p:nvPr/>
            </p:nvSpPr>
            <p:spPr>
              <a:xfrm>
                <a:off x="476558" y="2895970"/>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5 h 18012"/>
                  <a:gd name="connsiteX15" fmla="*/ 11331 w 19995"/>
                  <a:gd name="connsiteY15" fmla="*/ 8005 h 18012"/>
                  <a:gd name="connsiteX16" fmla="*/ 9998 w 19995"/>
                  <a:gd name="connsiteY16" fmla="*/ 3336 h 18012"/>
                  <a:gd name="connsiteX17" fmla="*/ 8665 w 19995"/>
                  <a:gd name="connsiteY17" fmla="*/ 8005 h 18012"/>
                  <a:gd name="connsiteX18" fmla="*/ 3333 w 19995"/>
                  <a:gd name="connsiteY18" fmla="*/ 8005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5"/>
                    </a:lnTo>
                    <a:lnTo>
                      <a:pt x="11331" y="8005"/>
                    </a:lnTo>
                    <a:lnTo>
                      <a:pt x="9998" y="3336"/>
                    </a:lnTo>
                    <a:lnTo>
                      <a:pt x="8665" y="8005"/>
                    </a:lnTo>
                    <a:lnTo>
                      <a:pt x="3333" y="8005"/>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39" name="Freeform 2059">
                <a:extLst>
                  <a:ext uri="{FF2B5EF4-FFF2-40B4-BE49-F238E27FC236}">
                    <a16:creationId xmlns:a16="http://schemas.microsoft.com/office/drawing/2014/main" id="{4F409B5E-28B0-C237-CC5F-EE77B2AEA052}"/>
                  </a:ext>
                </a:extLst>
              </p:cNvPr>
              <p:cNvSpPr/>
              <p:nvPr/>
            </p:nvSpPr>
            <p:spPr>
              <a:xfrm>
                <a:off x="497219" y="2878625"/>
                <a:ext cx="16662" cy="15343"/>
              </a:xfrm>
              <a:custGeom>
                <a:avLst/>
                <a:gdLst>
                  <a:gd name="connsiteX0" fmla="*/ 10664 w 16662"/>
                  <a:gd name="connsiteY0" fmla="*/ 6004 h 15343"/>
                  <a:gd name="connsiteX1" fmla="*/ 9331 w 16662"/>
                  <a:gd name="connsiteY1" fmla="*/ 2668 h 15343"/>
                  <a:gd name="connsiteX2" fmla="*/ 8665 w 16662"/>
                  <a:gd name="connsiteY2" fmla="*/ 0 h 15343"/>
                  <a:gd name="connsiteX3" fmla="*/ 6665 w 16662"/>
                  <a:gd name="connsiteY3" fmla="*/ 6004 h 15343"/>
                  <a:gd name="connsiteX4" fmla="*/ 2666 w 16662"/>
                  <a:gd name="connsiteY4" fmla="*/ 6004 h 15343"/>
                  <a:gd name="connsiteX5" fmla="*/ 0 w 16662"/>
                  <a:gd name="connsiteY5" fmla="*/ 6004 h 15343"/>
                  <a:gd name="connsiteX6" fmla="*/ 2000 w 16662"/>
                  <a:gd name="connsiteY6" fmla="*/ 7338 h 15343"/>
                  <a:gd name="connsiteX7" fmla="*/ 5332 w 16662"/>
                  <a:gd name="connsiteY7" fmla="*/ 9340 h 15343"/>
                  <a:gd name="connsiteX8" fmla="*/ 3999 w 16662"/>
                  <a:gd name="connsiteY8" fmla="*/ 12675 h 15343"/>
                  <a:gd name="connsiteX9" fmla="*/ 3333 w 16662"/>
                  <a:gd name="connsiteY9" fmla="*/ 15344 h 15343"/>
                  <a:gd name="connsiteX10" fmla="*/ 5332 w 16662"/>
                  <a:gd name="connsiteY10" fmla="*/ 14010 h 15343"/>
                  <a:gd name="connsiteX11" fmla="*/ 8665 w 16662"/>
                  <a:gd name="connsiteY11" fmla="*/ 12008 h 15343"/>
                  <a:gd name="connsiteX12" fmla="*/ 11331 w 16662"/>
                  <a:gd name="connsiteY12" fmla="*/ 14010 h 15343"/>
                  <a:gd name="connsiteX13" fmla="*/ 13330 w 16662"/>
                  <a:gd name="connsiteY13" fmla="*/ 15344 h 15343"/>
                  <a:gd name="connsiteX14" fmla="*/ 12664 w 16662"/>
                  <a:gd name="connsiteY14" fmla="*/ 12675 h 15343"/>
                  <a:gd name="connsiteX15" fmla="*/ 11997 w 16662"/>
                  <a:gd name="connsiteY15" fmla="*/ 9340 h 15343"/>
                  <a:gd name="connsiteX16" fmla="*/ 14663 w 16662"/>
                  <a:gd name="connsiteY16" fmla="*/ 7338 h 15343"/>
                  <a:gd name="connsiteX17" fmla="*/ 16663 w 16662"/>
                  <a:gd name="connsiteY17" fmla="*/ 6004 h 15343"/>
                  <a:gd name="connsiteX18" fmla="*/ 14663 w 16662"/>
                  <a:gd name="connsiteY18" fmla="*/ 6004 h 15343"/>
                  <a:gd name="connsiteX19" fmla="*/ 10664 w 16662"/>
                  <a:gd name="connsiteY19" fmla="*/ 6004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5343">
                    <a:moveTo>
                      <a:pt x="10664" y="6004"/>
                    </a:moveTo>
                    <a:lnTo>
                      <a:pt x="9331" y="2668"/>
                    </a:lnTo>
                    <a:lnTo>
                      <a:pt x="8665" y="0"/>
                    </a:lnTo>
                    <a:lnTo>
                      <a:pt x="6665" y="6004"/>
                    </a:lnTo>
                    <a:lnTo>
                      <a:pt x="2666" y="6004"/>
                    </a:lnTo>
                    <a:lnTo>
                      <a:pt x="0" y="6004"/>
                    </a:lnTo>
                    <a:lnTo>
                      <a:pt x="2000" y="7338"/>
                    </a:lnTo>
                    <a:lnTo>
                      <a:pt x="5332" y="9340"/>
                    </a:lnTo>
                    <a:lnTo>
                      <a:pt x="3999" y="12675"/>
                    </a:lnTo>
                    <a:lnTo>
                      <a:pt x="3333" y="15344"/>
                    </a:lnTo>
                    <a:lnTo>
                      <a:pt x="5332" y="14010"/>
                    </a:lnTo>
                    <a:lnTo>
                      <a:pt x="8665" y="12008"/>
                    </a:lnTo>
                    <a:lnTo>
                      <a:pt x="11331" y="14010"/>
                    </a:lnTo>
                    <a:lnTo>
                      <a:pt x="13330" y="15344"/>
                    </a:lnTo>
                    <a:lnTo>
                      <a:pt x="12664" y="12675"/>
                    </a:lnTo>
                    <a:lnTo>
                      <a:pt x="11997" y="9340"/>
                    </a:lnTo>
                    <a:lnTo>
                      <a:pt x="14663" y="7338"/>
                    </a:lnTo>
                    <a:lnTo>
                      <a:pt x="16663" y="6004"/>
                    </a:lnTo>
                    <a:lnTo>
                      <a:pt x="14663" y="6004"/>
                    </a:lnTo>
                    <a:lnTo>
                      <a:pt x="10664" y="6004"/>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40" name="Freeform 2060">
                <a:extLst>
                  <a:ext uri="{FF2B5EF4-FFF2-40B4-BE49-F238E27FC236}">
                    <a16:creationId xmlns:a16="http://schemas.microsoft.com/office/drawing/2014/main" id="{54B81C68-DB28-34AD-530A-5A96BC0EBFA1}"/>
                  </a:ext>
                </a:extLst>
              </p:cNvPr>
              <p:cNvSpPr/>
              <p:nvPr/>
            </p:nvSpPr>
            <p:spPr>
              <a:xfrm>
                <a:off x="495886" y="2877291"/>
                <a:ext cx="19995" cy="18012"/>
              </a:xfrm>
              <a:custGeom>
                <a:avLst/>
                <a:gdLst>
                  <a:gd name="connsiteX0" fmla="*/ 15996 w 19995"/>
                  <a:gd name="connsiteY0" fmla="*/ 18012 h 18012"/>
                  <a:gd name="connsiteX1" fmla="*/ 9998 w 19995"/>
                  <a:gd name="connsiteY1" fmla="*/ 14010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3333 w 19995"/>
                  <a:gd name="connsiteY11" fmla="*/ 8006 h 18012"/>
                  <a:gd name="connsiteX12" fmla="*/ 7332 w 19995"/>
                  <a:gd name="connsiteY12" fmla="*/ 10674 h 18012"/>
                  <a:gd name="connsiteX13" fmla="*/ 5999 w 19995"/>
                  <a:gd name="connsiteY13" fmla="*/ 15344 h 18012"/>
                  <a:gd name="connsiteX14" fmla="*/ 9998 w 19995"/>
                  <a:gd name="connsiteY14" fmla="*/ 12675 h 18012"/>
                  <a:gd name="connsiteX15" fmla="*/ 13997 w 19995"/>
                  <a:gd name="connsiteY15" fmla="*/ 15344 h 18012"/>
                  <a:gd name="connsiteX16" fmla="*/ 12664 w 19995"/>
                  <a:gd name="connsiteY16" fmla="*/ 10674 h 18012"/>
                  <a:gd name="connsiteX17" fmla="*/ 16663 w 19995"/>
                  <a:gd name="connsiteY17" fmla="*/ 8006 h 18012"/>
                  <a:gd name="connsiteX18" fmla="*/ 11331 w 19995"/>
                  <a:gd name="connsiteY18" fmla="*/ 8006 h 18012"/>
                  <a:gd name="connsiteX19" fmla="*/ 9998 w 19995"/>
                  <a:gd name="connsiteY19" fmla="*/ 3336 h 18012"/>
                  <a:gd name="connsiteX20" fmla="*/ 8665 w 19995"/>
                  <a:gd name="connsiteY20" fmla="*/ 8006 h 18012"/>
                  <a:gd name="connsiteX21" fmla="*/ 3333 w 19995"/>
                  <a:gd name="connsiteY21" fmla="*/ 8006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10"/>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8006"/>
                    </a:moveTo>
                    <a:lnTo>
                      <a:pt x="7332" y="10674"/>
                    </a:lnTo>
                    <a:lnTo>
                      <a:pt x="5999" y="15344"/>
                    </a:lnTo>
                    <a:lnTo>
                      <a:pt x="9998" y="12675"/>
                    </a:lnTo>
                    <a:lnTo>
                      <a:pt x="13997" y="15344"/>
                    </a:lnTo>
                    <a:lnTo>
                      <a:pt x="12664" y="10674"/>
                    </a:lnTo>
                    <a:lnTo>
                      <a:pt x="16663" y="8006"/>
                    </a:lnTo>
                    <a:lnTo>
                      <a:pt x="11331" y="8006"/>
                    </a:lnTo>
                    <a:lnTo>
                      <a:pt x="9998" y="3336"/>
                    </a:lnTo>
                    <a:lnTo>
                      <a:pt x="8665" y="8006"/>
                    </a:lnTo>
                    <a:lnTo>
                      <a:pt x="3333" y="8006"/>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41" name="Graphic 5">
                <a:extLst>
                  <a:ext uri="{FF2B5EF4-FFF2-40B4-BE49-F238E27FC236}">
                    <a16:creationId xmlns:a16="http://schemas.microsoft.com/office/drawing/2014/main" id="{2E1E6BA8-BB9A-1243-306F-5EDCA5AF89BB}"/>
                  </a:ext>
                </a:extLst>
              </p:cNvPr>
              <p:cNvGrpSpPr/>
              <p:nvPr/>
            </p:nvGrpSpPr>
            <p:grpSpPr>
              <a:xfrm>
                <a:off x="607861" y="2787229"/>
                <a:ext cx="375247" cy="47365"/>
                <a:chOff x="607861" y="2787229"/>
                <a:chExt cx="375247" cy="47365"/>
              </a:xfrm>
              <a:solidFill>
                <a:srgbClr val="224E9F"/>
              </a:solidFill>
            </p:grpSpPr>
            <p:sp>
              <p:nvSpPr>
                <p:cNvPr id="79" name="Freeform 2099">
                  <a:extLst>
                    <a:ext uri="{FF2B5EF4-FFF2-40B4-BE49-F238E27FC236}">
                      <a16:creationId xmlns:a16="http://schemas.microsoft.com/office/drawing/2014/main" id="{BB6CEDE1-A20A-854E-4AA7-1E7950D49754}"/>
                    </a:ext>
                  </a:extLst>
                </p:cNvPr>
                <p:cNvSpPr/>
                <p:nvPr/>
              </p:nvSpPr>
              <p:spPr>
                <a:xfrm>
                  <a:off x="607861" y="2789231"/>
                  <a:ext cx="31326" cy="35357"/>
                </a:xfrm>
                <a:custGeom>
                  <a:avLst/>
                  <a:gdLst>
                    <a:gd name="connsiteX0" fmla="*/ 26661 w 31326"/>
                    <a:gd name="connsiteY0" fmla="*/ 22015 h 35357"/>
                    <a:gd name="connsiteX1" fmla="*/ 31326 w 31326"/>
                    <a:gd name="connsiteY1" fmla="*/ 23349 h 35357"/>
                    <a:gd name="connsiteX2" fmla="*/ 25994 w 31326"/>
                    <a:gd name="connsiteY2" fmla="*/ 32022 h 35357"/>
                    <a:gd name="connsiteX3" fmla="*/ 16663 w 31326"/>
                    <a:gd name="connsiteY3" fmla="*/ 35357 h 35357"/>
                    <a:gd name="connsiteX4" fmla="*/ 7332 w 31326"/>
                    <a:gd name="connsiteY4" fmla="*/ 33356 h 35357"/>
                    <a:gd name="connsiteX5" fmla="*/ 2000 w 31326"/>
                    <a:gd name="connsiteY5" fmla="*/ 26685 h 35357"/>
                    <a:gd name="connsiteX6" fmla="*/ 0 w 31326"/>
                    <a:gd name="connsiteY6" fmla="*/ 17345 h 35357"/>
                    <a:gd name="connsiteX7" fmla="*/ 2000 w 31326"/>
                    <a:gd name="connsiteY7" fmla="*/ 8005 h 35357"/>
                    <a:gd name="connsiteX8" fmla="*/ 7998 w 31326"/>
                    <a:gd name="connsiteY8" fmla="*/ 2001 h 35357"/>
                    <a:gd name="connsiteX9" fmla="*/ 16663 w 31326"/>
                    <a:gd name="connsiteY9" fmla="*/ 0 h 35357"/>
                    <a:gd name="connsiteX10" fmla="*/ 25328 w 31326"/>
                    <a:gd name="connsiteY10" fmla="*/ 2668 h 35357"/>
                    <a:gd name="connsiteX11" fmla="*/ 30660 w 31326"/>
                    <a:gd name="connsiteY11" fmla="*/ 10007 h 35357"/>
                    <a:gd name="connsiteX12" fmla="*/ 25994 w 31326"/>
                    <a:gd name="connsiteY12" fmla="*/ 11341 h 35357"/>
                    <a:gd name="connsiteX13" fmla="*/ 22662 w 31326"/>
                    <a:gd name="connsiteY13" fmla="*/ 6004 h 35357"/>
                    <a:gd name="connsiteX14" fmla="*/ 16663 w 31326"/>
                    <a:gd name="connsiteY14" fmla="*/ 4003 h 35357"/>
                    <a:gd name="connsiteX15" fmla="*/ 9998 w 31326"/>
                    <a:gd name="connsiteY15" fmla="*/ 6004 h 35357"/>
                    <a:gd name="connsiteX16" fmla="*/ 5999 w 31326"/>
                    <a:gd name="connsiteY16" fmla="*/ 11341 h 35357"/>
                    <a:gd name="connsiteX17" fmla="*/ 4666 w 31326"/>
                    <a:gd name="connsiteY17" fmla="*/ 18012 h 35357"/>
                    <a:gd name="connsiteX18" fmla="*/ 5999 w 31326"/>
                    <a:gd name="connsiteY18" fmla="*/ 26018 h 35357"/>
                    <a:gd name="connsiteX19" fmla="*/ 9998 w 31326"/>
                    <a:gd name="connsiteY19" fmla="*/ 31355 h 35357"/>
                    <a:gd name="connsiteX20" fmla="*/ 15996 w 31326"/>
                    <a:gd name="connsiteY20" fmla="*/ 32689 h 35357"/>
                    <a:gd name="connsiteX21" fmla="*/ 22662 w 31326"/>
                    <a:gd name="connsiteY21" fmla="*/ 30688 h 35357"/>
                    <a:gd name="connsiteX22" fmla="*/ 26661 w 31326"/>
                    <a:gd name="connsiteY22"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326" h="35357">
                      <a:moveTo>
                        <a:pt x="26661" y="22015"/>
                      </a:moveTo>
                      <a:lnTo>
                        <a:pt x="31326" y="23349"/>
                      </a:lnTo>
                      <a:cubicBezTo>
                        <a:pt x="30660" y="27352"/>
                        <a:pt x="28660" y="30020"/>
                        <a:pt x="25994" y="32022"/>
                      </a:cubicBezTo>
                      <a:cubicBezTo>
                        <a:pt x="23328" y="34023"/>
                        <a:pt x="20662" y="35357"/>
                        <a:pt x="16663" y="35357"/>
                      </a:cubicBezTo>
                      <a:cubicBezTo>
                        <a:pt x="12664" y="35357"/>
                        <a:pt x="9998" y="34690"/>
                        <a:pt x="7332" y="33356"/>
                      </a:cubicBezTo>
                      <a:cubicBezTo>
                        <a:pt x="4666" y="32022"/>
                        <a:pt x="3333" y="29353"/>
                        <a:pt x="2000" y="26685"/>
                      </a:cubicBezTo>
                      <a:cubicBezTo>
                        <a:pt x="667" y="24016"/>
                        <a:pt x="0" y="20681"/>
                        <a:pt x="0" y="17345"/>
                      </a:cubicBezTo>
                      <a:cubicBezTo>
                        <a:pt x="0" y="13342"/>
                        <a:pt x="667" y="10674"/>
                        <a:pt x="2000" y="8005"/>
                      </a:cubicBezTo>
                      <a:cubicBezTo>
                        <a:pt x="3333" y="5337"/>
                        <a:pt x="5332" y="3336"/>
                        <a:pt x="7998" y="2001"/>
                      </a:cubicBezTo>
                      <a:cubicBezTo>
                        <a:pt x="10664" y="667"/>
                        <a:pt x="13330" y="0"/>
                        <a:pt x="16663" y="0"/>
                      </a:cubicBezTo>
                      <a:cubicBezTo>
                        <a:pt x="19995" y="0"/>
                        <a:pt x="23328" y="667"/>
                        <a:pt x="25328" y="2668"/>
                      </a:cubicBezTo>
                      <a:cubicBezTo>
                        <a:pt x="27994" y="4670"/>
                        <a:pt x="29327" y="6671"/>
                        <a:pt x="30660" y="10007"/>
                      </a:cubicBezTo>
                      <a:lnTo>
                        <a:pt x="25994" y="11341"/>
                      </a:lnTo>
                      <a:cubicBezTo>
                        <a:pt x="25328" y="8672"/>
                        <a:pt x="23995" y="6671"/>
                        <a:pt x="22662" y="6004"/>
                      </a:cubicBezTo>
                      <a:cubicBezTo>
                        <a:pt x="21329" y="4670"/>
                        <a:pt x="19329" y="4003"/>
                        <a:pt x="16663" y="4003"/>
                      </a:cubicBezTo>
                      <a:cubicBezTo>
                        <a:pt x="13997" y="4003"/>
                        <a:pt x="11997" y="4670"/>
                        <a:pt x="9998" y="6004"/>
                      </a:cubicBezTo>
                      <a:cubicBezTo>
                        <a:pt x="7998" y="7338"/>
                        <a:pt x="6665" y="9340"/>
                        <a:pt x="5999" y="11341"/>
                      </a:cubicBezTo>
                      <a:cubicBezTo>
                        <a:pt x="5332" y="13342"/>
                        <a:pt x="4666" y="16011"/>
                        <a:pt x="4666" y="18012"/>
                      </a:cubicBezTo>
                      <a:cubicBezTo>
                        <a:pt x="4666" y="21348"/>
                        <a:pt x="5332" y="23349"/>
                        <a:pt x="5999" y="26018"/>
                      </a:cubicBezTo>
                      <a:cubicBezTo>
                        <a:pt x="6665" y="28019"/>
                        <a:pt x="7998" y="30020"/>
                        <a:pt x="9998" y="31355"/>
                      </a:cubicBezTo>
                      <a:cubicBezTo>
                        <a:pt x="11997" y="32689"/>
                        <a:pt x="13997" y="32689"/>
                        <a:pt x="15996" y="32689"/>
                      </a:cubicBezTo>
                      <a:cubicBezTo>
                        <a:pt x="18662" y="32689"/>
                        <a:pt x="20662" y="32022"/>
                        <a:pt x="22662" y="30688"/>
                      </a:cubicBezTo>
                      <a:cubicBezTo>
                        <a:pt x="24661" y="27352"/>
                        <a:pt x="25994" y="24683"/>
                        <a:pt x="26661"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0" name="Freeform 2100">
                  <a:extLst>
                    <a:ext uri="{FF2B5EF4-FFF2-40B4-BE49-F238E27FC236}">
                      <a16:creationId xmlns:a16="http://schemas.microsoft.com/office/drawing/2014/main" id="{95BCFBAA-3A49-4AA5-8552-9F71A9ADC7FE}"/>
                    </a:ext>
                  </a:extLst>
                </p:cNvPr>
                <p:cNvSpPr/>
                <p:nvPr/>
              </p:nvSpPr>
              <p:spPr>
                <a:xfrm>
                  <a:off x="643186" y="2797236"/>
                  <a:ext cx="23994" cy="26684"/>
                </a:xfrm>
                <a:custGeom>
                  <a:avLst/>
                  <a:gdLst>
                    <a:gd name="connsiteX0" fmla="*/ 0 w 23994"/>
                    <a:gd name="connsiteY0" fmla="*/ 13342 h 26684"/>
                    <a:gd name="connsiteX1" fmla="*/ 3999 w 23994"/>
                    <a:gd name="connsiteY1" fmla="*/ 2669 h 26684"/>
                    <a:gd name="connsiteX2" fmla="*/ 11997 w 23994"/>
                    <a:gd name="connsiteY2" fmla="*/ 0 h 26684"/>
                    <a:gd name="connsiteX3" fmla="*/ 20662 w 23994"/>
                    <a:gd name="connsiteY3" fmla="*/ 3336 h 26684"/>
                    <a:gd name="connsiteX4" fmla="*/ 23995 w 23994"/>
                    <a:gd name="connsiteY4" fmla="*/ 12675 h 26684"/>
                    <a:gd name="connsiteX5" fmla="*/ 22662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3999 w 23994"/>
                    <a:gd name="connsiteY10" fmla="*/ 13342 h 26684"/>
                    <a:gd name="connsiteX11" fmla="*/ 5999 w 23994"/>
                    <a:gd name="connsiteY11" fmla="*/ 20681 h 26684"/>
                    <a:gd name="connsiteX12" fmla="*/ 11331 w 23994"/>
                    <a:gd name="connsiteY12" fmla="*/ 23349 h 26684"/>
                    <a:gd name="connsiteX13" fmla="*/ 16663 w 23994"/>
                    <a:gd name="connsiteY13" fmla="*/ 20681 h 26684"/>
                    <a:gd name="connsiteX14" fmla="*/ 18662 w 23994"/>
                    <a:gd name="connsiteY14" fmla="*/ 13342 h 26684"/>
                    <a:gd name="connsiteX15" fmla="*/ 16663 w 23994"/>
                    <a:gd name="connsiteY15" fmla="*/ 6004 h 26684"/>
                    <a:gd name="connsiteX16" fmla="*/ 11331 w 23994"/>
                    <a:gd name="connsiteY16" fmla="*/ 3336 h 26684"/>
                    <a:gd name="connsiteX17" fmla="*/ 5999 w 23994"/>
                    <a:gd name="connsiteY17" fmla="*/ 6004 h 26684"/>
                    <a:gd name="connsiteX18" fmla="*/ 3999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9"/>
                      </a:cubicBezTo>
                      <a:cubicBezTo>
                        <a:pt x="5999" y="667"/>
                        <a:pt x="8665" y="0"/>
                        <a:pt x="11997" y="0"/>
                      </a:cubicBezTo>
                      <a:cubicBezTo>
                        <a:pt x="15330" y="0"/>
                        <a:pt x="18662" y="1334"/>
                        <a:pt x="20662" y="3336"/>
                      </a:cubicBezTo>
                      <a:cubicBezTo>
                        <a:pt x="22662" y="5337"/>
                        <a:pt x="23995" y="8673"/>
                        <a:pt x="23995" y="12675"/>
                      </a:cubicBezTo>
                      <a:cubicBezTo>
                        <a:pt x="23995" y="16011"/>
                        <a:pt x="23328" y="18680"/>
                        <a:pt x="22662" y="20681"/>
                      </a:cubicBezTo>
                      <a:cubicBezTo>
                        <a:pt x="21995" y="22682"/>
                        <a:pt x="19995" y="24016"/>
                        <a:pt x="18662" y="25351"/>
                      </a:cubicBezTo>
                      <a:cubicBezTo>
                        <a:pt x="16663" y="26685"/>
                        <a:pt x="14663" y="26685"/>
                        <a:pt x="12664" y="26685"/>
                      </a:cubicBezTo>
                      <a:cubicBezTo>
                        <a:pt x="9331" y="26685"/>
                        <a:pt x="5999" y="25351"/>
                        <a:pt x="3999" y="23349"/>
                      </a:cubicBezTo>
                      <a:cubicBezTo>
                        <a:pt x="667" y="21348"/>
                        <a:pt x="0" y="18012"/>
                        <a:pt x="0" y="13342"/>
                      </a:cubicBezTo>
                      <a:close/>
                      <a:moveTo>
                        <a:pt x="3999" y="13342"/>
                      </a:moveTo>
                      <a:cubicBezTo>
                        <a:pt x="3999" y="16678"/>
                        <a:pt x="4666" y="19347"/>
                        <a:pt x="5999" y="20681"/>
                      </a:cubicBezTo>
                      <a:cubicBezTo>
                        <a:pt x="7332" y="22015"/>
                        <a:pt x="9331" y="23349"/>
                        <a:pt x="11331" y="23349"/>
                      </a:cubicBezTo>
                      <a:cubicBezTo>
                        <a:pt x="13330" y="23349"/>
                        <a:pt x="15330" y="22682"/>
                        <a:pt x="16663" y="20681"/>
                      </a:cubicBezTo>
                      <a:cubicBezTo>
                        <a:pt x="17996" y="19347"/>
                        <a:pt x="18662" y="16678"/>
                        <a:pt x="18662" y="13342"/>
                      </a:cubicBezTo>
                      <a:cubicBezTo>
                        <a:pt x="18662" y="10007"/>
                        <a:pt x="17996" y="8006"/>
                        <a:pt x="16663" y="6004"/>
                      </a:cubicBezTo>
                      <a:cubicBezTo>
                        <a:pt x="15330" y="4670"/>
                        <a:pt x="13330" y="3336"/>
                        <a:pt x="11331" y="3336"/>
                      </a:cubicBezTo>
                      <a:cubicBezTo>
                        <a:pt x="9331" y="3336"/>
                        <a:pt x="7332" y="4003"/>
                        <a:pt x="5999" y="6004"/>
                      </a:cubicBezTo>
                      <a:cubicBezTo>
                        <a:pt x="4666" y="8006"/>
                        <a:pt x="3999" y="10007"/>
                        <a:pt x="3999"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1" name="Freeform 2101">
                  <a:extLst>
                    <a:ext uri="{FF2B5EF4-FFF2-40B4-BE49-F238E27FC236}">
                      <a16:creationId xmlns:a16="http://schemas.microsoft.com/office/drawing/2014/main" id="{46D2C01E-697F-CA51-5E8B-5D24B0543605}"/>
                    </a:ext>
                  </a:extLst>
                </p:cNvPr>
                <p:cNvSpPr/>
                <p:nvPr/>
              </p:nvSpPr>
              <p:spPr>
                <a:xfrm>
                  <a:off x="670513" y="2808577"/>
                  <a:ext cx="13330" cy="4669"/>
                </a:xfrm>
                <a:custGeom>
                  <a:avLst/>
                  <a:gdLst>
                    <a:gd name="connsiteX0" fmla="*/ 0 w 13330"/>
                    <a:gd name="connsiteY0" fmla="*/ 4003 h 4669"/>
                    <a:gd name="connsiteX1" fmla="*/ 0 w 13330"/>
                    <a:gd name="connsiteY1" fmla="*/ 0 h 4669"/>
                    <a:gd name="connsiteX2" fmla="*/ 13330 w 13330"/>
                    <a:gd name="connsiteY2" fmla="*/ 0 h 4669"/>
                    <a:gd name="connsiteX3" fmla="*/ 13330 w 13330"/>
                    <a:gd name="connsiteY3" fmla="*/ 4670 h 4669"/>
                    <a:gd name="connsiteX4" fmla="*/ 0 w 13330"/>
                    <a:gd name="connsiteY4" fmla="*/ 4670 h 4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4669">
                      <a:moveTo>
                        <a:pt x="0" y="4003"/>
                      </a:moveTo>
                      <a:lnTo>
                        <a:pt x="0" y="0"/>
                      </a:lnTo>
                      <a:lnTo>
                        <a:pt x="13330" y="0"/>
                      </a:lnTo>
                      <a:lnTo>
                        <a:pt x="13330" y="4670"/>
                      </a:lnTo>
                      <a:lnTo>
                        <a:pt x="0" y="467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2" name="Freeform 2102">
                  <a:extLst>
                    <a:ext uri="{FF2B5EF4-FFF2-40B4-BE49-F238E27FC236}">
                      <a16:creationId xmlns:a16="http://schemas.microsoft.com/office/drawing/2014/main" id="{402A1601-1740-207B-FA8B-3D8ADF647C6C}"/>
                    </a:ext>
                  </a:extLst>
                </p:cNvPr>
                <p:cNvSpPr/>
                <p:nvPr/>
              </p:nvSpPr>
              <p:spPr>
                <a:xfrm>
                  <a:off x="685843" y="2787229"/>
                  <a:ext cx="15329" cy="36691"/>
                </a:xfrm>
                <a:custGeom>
                  <a:avLst/>
                  <a:gdLst>
                    <a:gd name="connsiteX0" fmla="*/ 3999 w 15329"/>
                    <a:gd name="connsiteY0" fmla="*/ 36025 h 36691"/>
                    <a:gd name="connsiteX1" fmla="*/ 3999 w 15329"/>
                    <a:gd name="connsiteY1" fmla="*/ 14010 h 36691"/>
                    <a:gd name="connsiteX2" fmla="*/ 0 w 15329"/>
                    <a:gd name="connsiteY2" fmla="*/ 14010 h 36691"/>
                    <a:gd name="connsiteX3" fmla="*/ 0 w 15329"/>
                    <a:gd name="connsiteY3" fmla="*/ 10674 h 36691"/>
                    <a:gd name="connsiteX4" fmla="*/ 3999 w 15329"/>
                    <a:gd name="connsiteY4" fmla="*/ 10674 h 36691"/>
                    <a:gd name="connsiteX5" fmla="*/ 3999 w 15329"/>
                    <a:gd name="connsiteY5" fmla="*/ 8006 h 36691"/>
                    <a:gd name="connsiteX6" fmla="*/ 4666 w 15329"/>
                    <a:gd name="connsiteY6" fmla="*/ 4003 h 36691"/>
                    <a:gd name="connsiteX7" fmla="*/ 6665 w 15329"/>
                    <a:gd name="connsiteY7" fmla="*/ 1334 h 36691"/>
                    <a:gd name="connsiteX8" fmla="*/ 11331 w 15329"/>
                    <a:gd name="connsiteY8" fmla="*/ 0 h 36691"/>
                    <a:gd name="connsiteX9" fmla="*/ 15330 w 15329"/>
                    <a:gd name="connsiteY9" fmla="*/ 667 h 36691"/>
                    <a:gd name="connsiteX10" fmla="*/ 14663 w 15329"/>
                    <a:gd name="connsiteY10" fmla="*/ 4670 h 36691"/>
                    <a:gd name="connsiteX11" fmla="*/ 11997 w 15329"/>
                    <a:gd name="connsiteY11" fmla="*/ 4670 h 36691"/>
                    <a:gd name="connsiteX12" fmla="*/ 9331 w 15329"/>
                    <a:gd name="connsiteY12" fmla="*/ 5337 h 36691"/>
                    <a:gd name="connsiteX13" fmla="*/ 8665 w 15329"/>
                    <a:gd name="connsiteY13" fmla="*/ 8673 h 36691"/>
                    <a:gd name="connsiteX14" fmla="*/ 8665 w 15329"/>
                    <a:gd name="connsiteY14" fmla="*/ 11341 h 36691"/>
                    <a:gd name="connsiteX15" fmla="*/ 13330 w 15329"/>
                    <a:gd name="connsiteY15" fmla="*/ 11341 h 36691"/>
                    <a:gd name="connsiteX16" fmla="*/ 13330 w 15329"/>
                    <a:gd name="connsiteY16" fmla="*/ 14677 h 36691"/>
                    <a:gd name="connsiteX17" fmla="*/ 8665 w 15329"/>
                    <a:gd name="connsiteY17" fmla="*/ 14677 h 36691"/>
                    <a:gd name="connsiteX18" fmla="*/ 8665 w 15329"/>
                    <a:gd name="connsiteY18" fmla="*/ 36692 h 36691"/>
                    <a:gd name="connsiteX19" fmla="*/ 3999 w 15329"/>
                    <a:gd name="connsiteY19" fmla="*/ 36692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29" h="36691">
                      <a:moveTo>
                        <a:pt x="3999" y="36025"/>
                      </a:moveTo>
                      <a:lnTo>
                        <a:pt x="3999" y="14010"/>
                      </a:lnTo>
                      <a:lnTo>
                        <a:pt x="0" y="14010"/>
                      </a:lnTo>
                      <a:lnTo>
                        <a:pt x="0" y="10674"/>
                      </a:lnTo>
                      <a:lnTo>
                        <a:pt x="3999" y="10674"/>
                      </a:lnTo>
                      <a:lnTo>
                        <a:pt x="3999" y="8006"/>
                      </a:lnTo>
                      <a:cubicBezTo>
                        <a:pt x="3999" y="6004"/>
                        <a:pt x="3999" y="5337"/>
                        <a:pt x="4666" y="4003"/>
                      </a:cubicBezTo>
                      <a:cubicBezTo>
                        <a:pt x="5332" y="2669"/>
                        <a:pt x="5999" y="2001"/>
                        <a:pt x="6665" y="1334"/>
                      </a:cubicBezTo>
                      <a:cubicBezTo>
                        <a:pt x="7998" y="667"/>
                        <a:pt x="9331" y="0"/>
                        <a:pt x="11331" y="0"/>
                      </a:cubicBezTo>
                      <a:cubicBezTo>
                        <a:pt x="12664" y="0"/>
                        <a:pt x="13997" y="0"/>
                        <a:pt x="15330" y="667"/>
                      </a:cubicBezTo>
                      <a:lnTo>
                        <a:pt x="14663" y="4670"/>
                      </a:lnTo>
                      <a:cubicBezTo>
                        <a:pt x="13997" y="4670"/>
                        <a:pt x="12664" y="4670"/>
                        <a:pt x="11997" y="4670"/>
                      </a:cubicBezTo>
                      <a:cubicBezTo>
                        <a:pt x="10664" y="4670"/>
                        <a:pt x="9998" y="4670"/>
                        <a:pt x="9331" y="5337"/>
                      </a:cubicBezTo>
                      <a:cubicBezTo>
                        <a:pt x="8665" y="6004"/>
                        <a:pt x="8665" y="6671"/>
                        <a:pt x="8665" y="8673"/>
                      </a:cubicBezTo>
                      <a:lnTo>
                        <a:pt x="8665" y="11341"/>
                      </a:lnTo>
                      <a:lnTo>
                        <a:pt x="13330" y="11341"/>
                      </a:lnTo>
                      <a:lnTo>
                        <a:pt x="13330" y="14677"/>
                      </a:lnTo>
                      <a:lnTo>
                        <a:pt x="8665" y="14677"/>
                      </a:lnTo>
                      <a:lnTo>
                        <a:pt x="8665" y="36692"/>
                      </a:lnTo>
                      <a:lnTo>
                        <a:pt x="3999" y="3669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3" name="Freeform 2103">
                  <a:extLst>
                    <a:ext uri="{FF2B5EF4-FFF2-40B4-BE49-F238E27FC236}">
                      <a16:creationId xmlns:a16="http://schemas.microsoft.com/office/drawing/2014/main" id="{CDB2A4BA-4645-617F-56B5-B15BCFD9200C}"/>
                    </a:ext>
                  </a:extLst>
                </p:cNvPr>
                <p:cNvSpPr/>
                <p:nvPr/>
              </p:nvSpPr>
              <p:spPr>
                <a:xfrm>
                  <a:off x="703173" y="2796569"/>
                  <a:ext cx="21328" cy="27351"/>
                </a:xfrm>
                <a:custGeom>
                  <a:avLst/>
                  <a:gdLst>
                    <a:gd name="connsiteX0" fmla="*/ 15996 w 21328"/>
                    <a:gd name="connsiteY0" fmla="*/ 26685 h 27351"/>
                    <a:gd name="connsiteX1" fmla="*/ 15996 w 21328"/>
                    <a:gd name="connsiteY1" fmla="*/ 22682 h 27351"/>
                    <a:gd name="connsiteX2" fmla="*/ 7998 w 21328"/>
                    <a:gd name="connsiteY2" fmla="*/ 27352 h 27351"/>
                    <a:gd name="connsiteX3" fmla="*/ 3999 w 21328"/>
                    <a:gd name="connsiteY3" fmla="*/ 26685 h 27351"/>
                    <a:gd name="connsiteX4" fmla="*/ 1333 w 21328"/>
                    <a:gd name="connsiteY4" fmla="*/ 24683 h 27351"/>
                    <a:gd name="connsiteX5" fmla="*/ 0 w 21328"/>
                    <a:gd name="connsiteY5" fmla="*/ 21348 h 27351"/>
                    <a:gd name="connsiteX6" fmla="*/ 0 w 21328"/>
                    <a:gd name="connsiteY6" fmla="*/ 17345 h 27351"/>
                    <a:gd name="connsiteX7" fmla="*/ 0 w 21328"/>
                    <a:gd name="connsiteY7" fmla="*/ 1334 h 27351"/>
                    <a:gd name="connsiteX8" fmla="*/ 4666 w 21328"/>
                    <a:gd name="connsiteY8" fmla="*/ 1334 h 27351"/>
                    <a:gd name="connsiteX9" fmla="*/ 4666 w 21328"/>
                    <a:gd name="connsiteY9" fmla="*/ 15344 h 27351"/>
                    <a:gd name="connsiteX10" fmla="*/ 4666 w 21328"/>
                    <a:gd name="connsiteY10" fmla="*/ 20014 h 27351"/>
                    <a:gd name="connsiteX11" fmla="*/ 6665 w 21328"/>
                    <a:gd name="connsiteY11" fmla="*/ 22682 h 27351"/>
                    <a:gd name="connsiteX12" fmla="*/ 9998 w 21328"/>
                    <a:gd name="connsiteY12" fmla="*/ 23349 h 27351"/>
                    <a:gd name="connsiteX13" fmla="*/ 13330 w 21328"/>
                    <a:gd name="connsiteY13" fmla="*/ 22015 h 27351"/>
                    <a:gd name="connsiteX14" fmla="*/ 15996 w 21328"/>
                    <a:gd name="connsiteY14" fmla="*/ 19346 h 27351"/>
                    <a:gd name="connsiteX15" fmla="*/ 16663 w 21328"/>
                    <a:gd name="connsiteY15" fmla="*/ 14009 h 27351"/>
                    <a:gd name="connsiteX16" fmla="*/ 16663 w 21328"/>
                    <a:gd name="connsiteY16" fmla="*/ 0 h 27351"/>
                    <a:gd name="connsiteX17" fmla="*/ 21328 w 21328"/>
                    <a:gd name="connsiteY17" fmla="*/ 0 h 27351"/>
                    <a:gd name="connsiteX18" fmla="*/ 21328 w 21328"/>
                    <a:gd name="connsiteY18" fmla="*/ 25351 h 27351"/>
                    <a:gd name="connsiteX19" fmla="*/ 15996 w 21328"/>
                    <a:gd name="connsiteY19" fmla="*/ 25351 h 2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28" h="27351">
                      <a:moveTo>
                        <a:pt x="15996" y="26685"/>
                      </a:moveTo>
                      <a:lnTo>
                        <a:pt x="15996" y="22682"/>
                      </a:lnTo>
                      <a:cubicBezTo>
                        <a:pt x="13997" y="25351"/>
                        <a:pt x="11331" y="27352"/>
                        <a:pt x="7998" y="27352"/>
                      </a:cubicBezTo>
                      <a:cubicBezTo>
                        <a:pt x="6665" y="27352"/>
                        <a:pt x="5332" y="27352"/>
                        <a:pt x="3999" y="26685"/>
                      </a:cubicBezTo>
                      <a:cubicBezTo>
                        <a:pt x="2666" y="26018"/>
                        <a:pt x="2000" y="25351"/>
                        <a:pt x="1333" y="24683"/>
                      </a:cubicBezTo>
                      <a:cubicBezTo>
                        <a:pt x="667" y="24016"/>
                        <a:pt x="0" y="22682"/>
                        <a:pt x="0" y="21348"/>
                      </a:cubicBezTo>
                      <a:cubicBezTo>
                        <a:pt x="0" y="20681"/>
                        <a:pt x="0" y="19346"/>
                        <a:pt x="0" y="17345"/>
                      </a:cubicBezTo>
                      <a:lnTo>
                        <a:pt x="0" y="1334"/>
                      </a:lnTo>
                      <a:lnTo>
                        <a:pt x="4666" y="1334"/>
                      </a:lnTo>
                      <a:lnTo>
                        <a:pt x="4666" y="15344"/>
                      </a:lnTo>
                      <a:cubicBezTo>
                        <a:pt x="4666" y="17345"/>
                        <a:pt x="4666" y="19346"/>
                        <a:pt x="4666" y="20014"/>
                      </a:cubicBezTo>
                      <a:cubicBezTo>
                        <a:pt x="4666" y="21348"/>
                        <a:pt x="5332" y="22015"/>
                        <a:pt x="6665" y="22682"/>
                      </a:cubicBezTo>
                      <a:cubicBezTo>
                        <a:pt x="7332" y="23349"/>
                        <a:pt x="8665" y="23349"/>
                        <a:pt x="9998" y="23349"/>
                      </a:cubicBezTo>
                      <a:cubicBezTo>
                        <a:pt x="11331" y="23349"/>
                        <a:pt x="12664" y="23349"/>
                        <a:pt x="13330" y="22015"/>
                      </a:cubicBezTo>
                      <a:cubicBezTo>
                        <a:pt x="14663" y="21348"/>
                        <a:pt x="15330" y="20681"/>
                        <a:pt x="15996" y="19346"/>
                      </a:cubicBezTo>
                      <a:cubicBezTo>
                        <a:pt x="16663" y="18012"/>
                        <a:pt x="16663" y="16678"/>
                        <a:pt x="16663" y="14009"/>
                      </a:cubicBezTo>
                      <a:lnTo>
                        <a:pt x="16663" y="0"/>
                      </a:lnTo>
                      <a:lnTo>
                        <a:pt x="21328" y="0"/>
                      </a:lnTo>
                      <a:lnTo>
                        <a:pt x="21328" y="25351"/>
                      </a:lnTo>
                      <a:lnTo>
                        <a:pt x="15996"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4" name="Freeform 2104">
                  <a:extLst>
                    <a:ext uri="{FF2B5EF4-FFF2-40B4-BE49-F238E27FC236}">
                      <a16:creationId xmlns:a16="http://schemas.microsoft.com/office/drawing/2014/main" id="{FDB779F4-87A1-E302-6884-4D57EF84A25E}"/>
                    </a:ext>
                  </a:extLst>
                </p:cNvPr>
                <p:cNvSpPr/>
                <p:nvPr/>
              </p:nvSpPr>
              <p:spPr>
                <a:xfrm>
                  <a:off x="729833" y="2797236"/>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9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1"/>
                        <a:pt x="18662" y="2669"/>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8"/>
                        <a:pt x="14663" y="6671"/>
                      </a:cubicBezTo>
                      <a:cubicBezTo>
                        <a:pt x="13997" y="6004"/>
                        <a:pt x="13997" y="5337"/>
                        <a:pt x="12664" y="4670"/>
                      </a:cubicBezTo>
                      <a:cubicBezTo>
                        <a:pt x="11997" y="4003"/>
                        <a:pt x="10664" y="4003"/>
                        <a:pt x="9331" y="4003"/>
                      </a:cubicBezTo>
                      <a:cubicBezTo>
                        <a:pt x="7332" y="4003"/>
                        <a:pt x="5999" y="4670"/>
                        <a:pt x="4666" y="6004"/>
                      </a:cubicBezTo>
                      <a:cubicBezTo>
                        <a:pt x="3333" y="7338"/>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5" name="Freeform 2105">
                  <a:extLst>
                    <a:ext uri="{FF2B5EF4-FFF2-40B4-BE49-F238E27FC236}">
                      <a16:creationId xmlns:a16="http://schemas.microsoft.com/office/drawing/2014/main" id="{2A74A51B-B5E6-022C-9510-5509EA01E3DD}"/>
                    </a:ext>
                  </a:extLst>
                </p:cNvPr>
                <p:cNvSpPr/>
                <p:nvPr/>
              </p:nvSpPr>
              <p:spPr>
                <a:xfrm>
                  <a:off x="755827" y="2788564"/>
                  <a:ext cx="21994" cy="35357"/>
                </a:xfrm>
                <a:custGeom>
                  <a:avLst/>
                  <a:gdLst>
                    <a:gd name="connsiteX0" fmla="*/ 17996 w 21994"/>
                    <a:gd name="connsiteY0" fmla="*/ 34690 h 35357"/>
                    <a:gd name="connsiteX1" fmla="*/ 17996 w 21994"/>
                    <a:gd name="connsiteY1" fmla="*/ 31355 h 35357"/>
                    <a:gd name="connsiteX2" fmla="*/ 10664 w 21994"/>
                    <a:gd name="connsiteY2" fmla="*/ 35357 h 35357"/>
                    <a:gd name="connsiteX3" fmla="*/ 5332 w 21994"/>
                    <a:gd name="connsiteY3" fmla="*/ 33356 h 35357"/>
                    <a:gd name="connsiteX4" fmla="*/ 1333 w 21994"/>
                    <a:gd name="connsiteY4" fmla="*/ 28686 h 35357"/>
                    <a:gd name="connsiteX5" fmla="*/ 0 w 21994"/>
                    <a:gd name="connsiteY5" fmla="*/ 22015 h 35357"/>
                    <a:gd name="connsiteX6" fmla="*/ 1333 w 21994"/>
                    <a:gd name="connsiteY6" fmla="*/ 15344 h 35357"/>
                    <a:gd name="connsiteX7" fmla="*/ 5332 w 21994"/>
                    <a:gd name="connsiteY7" fmla="*/ 10674 h 35357"/>
                    <a:gd name="connsiteX8" fmla="*/ 11331 w 21994"/>
                    <a:gd name="connsiteY8" fmla="*/ 9340 h 35357"/>
                    <a:gd name="connsiteX9" fmla="*/ 15330 w 21994"/>
                    <a:gd name="connsiteY9" fmla="*/ 10007 h 35357"/>
                    <a:gd name="connsiteX10" fmla="*/ 17996 w 21994"/>
                    <a:gd name="connsiteY10" fmla="*/ 12675 h 35357"/>
                    <a:gd name="connsiteX11" fmla="*/ 17996 w 21994"/>
                    <a:gd name="connsiteY11" fmla="*/ 0 h 35357"/>
                    <a:gd name="connsiteX12" fmla="*/ 21995 w 21994"/>
                    <a:gd name="connsiteY12" fmla="*/ 0 h 35357"/>
                    <a:gd name="connsiteX13" fmla="*/ 21995 w 21994"/>
                    <a:gd name="connsiteY13" fmla="*/ 35357 h 35357"/>
                    <a:gd name="connsiteX14" fmla="*/ 17996 w 21994"/>
                    <a:gd name="connsiteY14" fmla="*/ 35357 h 35357"/>
                    <a:gd name="connsiteX15" fmla="*/ 3999 w 21994"/>
                    <a:gd name="connsiteY15" fmla="*/ 22015 h 35357"/>
                    <a:gd name="connsiteX16" fmla="*/ 5999 w 21994"/>
                    <a:gd name="connsiteY16" fmla="*/ 29353 h 35357"/>
                    <a:gd name="connsiteX17" fmla="*/ 10664 w 21994"/>
                    <a:gd name="connsiteY17" fmla="*/ 32022 h 35357"/>
                    <a:gd name="connsiteX18" fmla="*/ 15330 w 21994"/>
                    <a:gd name="connsiteY18" fmla="*/ 30020 h 35357"/>
                    <a:gd name="connsiteX19" fmla="*/ 17329 w 21994"/>
                    <a:gd name="connsiteY19" fmla="*/ 22682 h 35357"/>
                    <a:gd name="connsiteX20" fmla="*/ 15330 w 21994"/>
                    <a:gd name="connsiteY20" fmla="*/ 14677 h 35357"/>
                    <a:gd name="connsiteX21" fmla="*/ 10664 w 21994"/>
                    <a:gd name="connsiteY21" fmla="*/ 12008 h 35357"/>
                    <a:gd name="connsiteX22" fmla="*/ 5999 w 21994"/>
                    <a:gd name="connsiteY22" fmla="*/ 14677 h 35357"/>
                    <a:gd name="connsiteX23" fmla="*/ 3999 w 21994"/>
                    <a:gd name="connsiteY23"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94" h="35357">
                      <a:moveTo>
                        <a:pt x="17996" y="34690"/>
                      </a:moveTo>
                      <a:lnTo>
                        <a:pt x="17996" y="31355"/>
                      </a:lnTo>
                      <a:cubicBezTo>
                        <a:pt x="16663" y="34023"/>
                        <a:pt x="13997" y="35357"/>
                        <a:pt x="10664" y="35357"/>
                      </a:cubicBezTo>
                      <a:cubicBezTo>
                        <a:pt x="8665" y="35357"/>
                        <a:pt x="6665" y="34690"/>
                        <a:pt x="5332" y="33356"/>
                      </a:cubicBezTo>
                      <a:cubicBezTo>
                        <a:pt x="3333" y="32022"/>
                        <a:pt x="2000" y="30688"/>
                        <a:pt x="1333" y="28686"/>
                      </a:cubicBezTo>
                      <a:cubicBezTo>
                        <a:pt x="667" y="26685"/>
                        <a:pt x="0" y="24016"/>
                        <a:pt x="0" y="22015"/>
                      </a:cubicBezTo>
                      <a:cubicBezTo>
                        <a:pt x="0" y="19346"/>
                        <a:pt x="667" y="17345"/>
                        <a:pt x="1333" y="15344"/>
                      </a:cubicBezTo>
                      <a:cubicBezTo>
                        <a:pt x="2000" y="13342"/>
                        <a:pt x="3333" y="11341"/>
                        <a:pt x="5332" y="10674"/>
                      </a:cubicBezTo>
                      <a:cubicBezTo>
                        <a:pt x="7332" y="9340"/>
                        <a:pt x="8665" y="9340"/>
                        <a:pt x="11331" y="9340"/>
                      </a:cubicBezTo>
                      <a:cubicBezTo>
                        <a:pt x="12664" y="9340"/>
                        <a:pt x="13997" y="9340"/>
                        <a:pt x="15330" y="10007"/>
                      </a:cubicBezTo>
                      <a:cubicBezTo>
                        <a:pt x="16663" y="10674"/>
                        <a:pt x="17329" y="11341"/>
                        <a:pt x="17996" y="12675"/>
                      </a:cubicBezTo>
                      <a:lnTo>
                        <a:pt x="17996" y="0"/>
                      </a:lnTo>
                      <a:lnTo>
                        <a:pt x="21995" y="0"/>
                      </a:lnTo>
                      <a:lnTo>
                        <a:pt x="21995" y="35357"/>
                      </a:lnTo>
                      <a:lnTo>
                        <a:pt x="17996" y="35357"/>
                      </a:lnTo>
                      <a:close/>
                      <a:moveTo>
                        <a:pt x="3999" y="22015"/>
                      </a:moveTo>
                      <a:cubicBezTo>
                        <a:pt x="3999" y="25351"/>
                        <a:pt x="4666" y="28019"/>
                        <a:pt x="5999" y="29353"/>
                      </a:cubicBezTo>
                      <a:cubicBezTo>
                        <a:pt x="7332" y="30688"/>
                        <a:pt x="9331" y="32022"/>
                        <a:pt x="10664" y="32022"/>
                      </a:cubicBezTo>
                      <a:cubicBezTo>
                        <a:pt x="12664" y="32022"/>
                        <a:pt x="13997" y="31355"/>
                        <a:pt x="15330" y="30020"/>
                      </a:cubicBezTo>
                      <a:cubicBezTo>
                        <a:pt x="16663" y="28686"/>
                        <a:pt x="17329" y="26018"/>
                        <a:pt x="17329" y="22682"/>
                      </a:cubicBezTo>
                      <a:cubicBezTo>
                        <a:pt x="17329" y="19346"/>
                        <a:pt x="16663" y="16678"/>
                        <a:pt x="15330" y="14677"/>
                      </a:cubicBezTo>
                      <a:cubicBezTo>
                        <a:pt x="13997" y="13342"/>
                        <a:pt x="11997" y="12008"/>
                        <a:pt x="10664" y="12008"/>
                      </a:cubicBezTo>
                      <a:cubicBezTo>
                        <a:pt x="8665" y="12008"/>
                        <a:pt x="7332" y="12675"/>
                        <a:pt x="5999" y="14677"/>
                      </a:cubicBezTo>
                      <a:cubicBezTo>
                        <a:pt x="4666" y="16011"/>
                        <a:pt x="3999" y="18679"/>
                        <a:pt x="3999"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6" name="Freeform 2106">
                  <a:extLst>
                    <a:ext uri="{FF2B5EF4-FFF2-40B4-BE49-F238E27FC236}">
                      <a16:creationId xmlns:a16="http://schemas.microsoft.com/office/drawing/2014/main" id="{07DBFA38-B5DF-2C9B-4814-4C91A284C9A6}"/>
                    </a:ext>
                  </a:extLst>
                </p:cNvPr>
                <p:cNvSpPr/>
                <p:nvPr/>
              </p:nvSpPr>
              <p:spPr>
                <a:xfrm>
                  <a:off x="783154" y="2797236"/>
                  <a:ext cx="23994" cy="26684"/>
                </a:xfrm>
                <a:custGeom>
                  <a:avLst/>
                  <a:gdLst>
                    <a:gd name="connsiteX0" fmla="*/ 18662 w 23994"/>
                    <a:gd name="connsiteY0" fmla="*/ 18012 h 26684"/>
                    <a:gd name="connsiteX1" fmla="*/ 23328 w 23994"/>
                    <a:gd name="connsiteY1" fmla="*/ 18680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4666 w 23994"/>
                    <a:gd name="connsiteY11" fmla="*/ 14677 h 26684"/>
                    <a:gd name="connsiteX12" fmla="*/ 7332 w 23994"/>
                    <a:gd name="connsiteY12" fmla="*/ 21348 h 26684"/>
                    <a:gd name="connsiteX13" fmla="*/ 12664 w 23994"/>
                    <a:gd name="connsiteY13" fmla="*/ 23349 h 26684"/>
                    <a:gd name="connsiteX14" fmla="*/ 16663 w 23994"/>
                    <a:gd name="connsiteY14" fmla="*/ 22015 h 26684"/>
                    <a:gd name="connsiteX15" fmla="*/ 18662 w 23994"/>
                    <a:gd name="connsiteY15" fmla="*/ 18012 h 26684"/>
                    <a:gd name="connsiteX16" fmla="*/ 4666 w 23994"/>
                    <a:gd name="connsiteY16" fmla="*/ 10674 h 26684"/>
                    <a:gd name="connsiteX17" fmla="*/ 18662 w 23994"/>
                    <a:gd name="connsiteY17" fmla="*/ 10674 h 26684"/>
                    <a:gd name="connsiteX18" fmla="*/ 17329 w 23994"/>
                    <a:gd name="connsiteY18" fmla="*/ 6004 h 26684"/>
                    <a:gd name="connsiteX19" fmla="*/ 11997 w 23994"/>
                    <a:gd name="connsiteY19" fmla="*/ 3336 h 26684"/>
                    <a:gd name="connsiteX20" fmla="*/ 6665 w 23994"/>
                    <a:gd name="connsiteY20" fmla="*/ 5337 h 26684"/>
                    <a:gd name="connsiteX21" fmla="*/ 4666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80"/>
                      </a:lnTo>
                      <a:cubicBezTo>
                        <a:pt x="22662" y="21348"/>
                        <a:pt x="21328"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3"/>
                        <a:pt x="23995" y="13342"/>
                      </a:cubicBezTo>
                      <a:cubicBezTo>
                        <a:pt x="23995" y="13342"/>
                        <a:pt x="23995" y="14010"/>
                        <a:pt x="23995" y="14677"/>
                      </a:cubicBezTo>
                      <a:lnTo>
                        <a:pt x="4666" y="14677"/>
                      </a:lnTo>
                      <a:cubicBezTo>
                        <a:pt x="4666" y="17345"/>
                        <a:pt x="5332" y="19347"/>
                        <a:pt x="7332" y="21348"/>
                      </a:cubicBezTo>
                      <a:cubicBezTo>
                        <a:pt x="8665" y="22682"/>
                        <a:pt x="10664" y="23349"/>
                        <a:pt x="12664" y="23349"/>
                      </a:cubicBezTo>
                      <a:cubicBezTo>
                        <a:pt x="13997" y="23349"/>
                        <a:pt x="15330" y="22682"/>
                        <a:pt x="16663" y="22015"/>
                      </a:cubicBezTo>
                      <a:cubicBezTo>
                        <a:pt x="17329" y="21348"/>
                        <a:pt x="17996" y="20014"/>
                        <a:pt x="18662" y="18012"/>
                      </a:cubicBezTo>
                      <a:close/>
                      <a:moveTo>
                        <a:pt x="4666" y="10674"/>
                      </a:moveTo>
                      <a:lnTo>
                        <a:pt x="18662" y="10674"/>
                      </a:lnTo>
                      <a:cubicBezTo>
                        <a:pt x="18662" y="8673"/>
                        <a:pt x="17996" y="6671"/>
                        <a:pt x="17329" y="6004"/>
                      </a:cubicBezTo>
                      <a:cubicBezTo>
                        <a:pt x="15996" y="4003"/>
                        <a:pt x="13997" y="3336"/>
                        <a:pt x="11997" y="3336"/>
                      </a:cubicBezTo>
                      <a:cubicBezTo>
                        <a:pt x="9998" y="3336"/>
                        <a:pt x="7998" y="4003"/>
                        <a:pt x="6665" y="5337"/>
                      </a:cubicBezTo>
                      <a:cubicBezTo>
                        <a:pt x="5332" y="6671"/>
                        <a:pt x="4666" y="8673"/>
                        <a:pt x="4666"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7" name="Freeform 2107">
                  <a:extLst>
                    <a:ext uri="{FF2B5EF4-FFF2-40B4-BE49-F238E27FC236}">
                      <a16:creationId xmlns:a16="http://schemas.microsoft.com/office/drawing/2014/main" id="{8A1BA785-5E15-2276-AD77-ECEEBE7A920D}"/>
                    </a:ext>
                  </a:extLst>
                </p:cNvPr>
                <p:cNvSpPr/>
                <p:nvPr/>
              </p:nvSpPr>
              <p:spPr>
                <a:xfrm>
                  <a:off x="810481" y="2788564"/>
                  <a:ext cx="21995" cy="35357"/>
                </a:xfrm>
                <a:custGeom>
                  <a:avLst/>
                  <a:gdLst>
                    <a:gd name="connsiteX0" fmla="*/ 17996 w 21995"/>
                    <a:gd name="connsiteY0" fmla="*/ 34690 h 35357"/>
                    <a:gd name="connsiteX1" fmla="*/ 17996 w 21995"/>
                    <a:gd name="connsiteY1" fmla="*/ 31355 h 35357"/>
                    <a:gd name="connsiteX2" fmla="*/ 10664 w 21995"/>
                    <a:gd name="connsiteY2" fmla="*/ 35357 h 35357"/>
                    <a:gd name="connsiteX3" fmla="*/ 5332 w 21995"/>
                    <a:gd name="connsiteY3" fmla="*/ 33356 h 35357"/>
                    <a:gd name="connsiteX4" fmla="*/ 1333 w 21995"/>
                    <a:gd name="connsiteY4" fmla="*/ 28686 h 35357"/>
                    <a:gd name="connsiteX5" fmla="*/ 0 w 21995"/>
                    <a:gd name="connsiteY5" fmla="*/ 22015 h 35357"/>
                    <a:gd name="connsiteX6" fmla="*/ 1333 w 21995"/>
                    <a:gd name="connsiteY6" fmla="*/ 15344 h 35357"/>
                    <a:gd name="connsiteX7" fmla="*/ 5332 w 21995"/>
                    <a:gd name="connsiteY7" fmla="*/ 10674 h 35357"/>
                    <a:gd name="connsiteX8" fmla="*/ 11331 w 21995"/>
                    <a:gd name="connsiteY8" fmla="*/ 9340 h 35357"/>
                    <a:gd name="connsiteX9" fmla="*/ 15330 w 21995"/>
                    <a:gd name="connsiteY9" fmla="*/ 10007 h 35357"/>
                    <a:gd name="connsiteX10" fmla="*/ 17996 w 21995"/>
                    <a:gd name="connsiteY10" fmla="*/ 12675 h 35357"/>
                    <a:gd name="connsiteX11" fmla="*/ 17996 w 21995"/>
                    <a:gd name="connsiteY11" fmla="*/ 0 h 35357"/>
                    <a:gd name="connsiteX12" fmla="*/ 21995 w 21995"/>
                    <a:gd name="connsiteY12" fmla="*/ 0 h 35357"/>
                    <a:gd name="connsiteX13" fmla="*/ 21995 w 21995"/>
                    <a:gd name="connsiteY13" fmla="*/ 35357 h 35357"/>
                    <a:gd name="connsiteX14" fmla="*/ 17996 w 21995"/>
                    <a:gd name="connsiteY14" fmla="*/ 35357 h 35357"/>
                    <a:gd name="connsiteX15" fmla="*/ 4666 w 21995"/>
                    <a:gd name="connsiteY15" fmla="*/ 22015 h 35357"/>
                    <a:gd name="connsiteX16" fmla="*/ 6665 w 21995"/>
                    <a:gd name="connsiteY16" fmla="*/ 29353 h 35357"/>
                    <a:gd name="connsiteX17" fmla="*/ 11331 w 21995"/>
                    <a:gd name="connsiteY17" fmla="*/ 32022 h 35357"/>
                    <a:gd name="connsiteX18" fmla="*/ 15996 w 21995"/>
                    <a:gd name="connsiteY18" fmla="*/ 30020 h 35357"/>
                    <a:gd name="connsiteX19" fmla="*/ 17996 w 21995"/>
                    <a:gd name="connsiteY19" fmla="*/ 22682 h 35357"/>
                    <a:gd name="connsiteX20" fmla="*/ 15996 w 21995"/>
                    <a:gd name="connsiteY20" fmla="*/ 14677 h 35357"/>
                    <a:gd name="connsiteX21" fmla="*/ 11331 w 21995"/>
                    <a:gd name="connsiteY21" fmla="*/ 12008 h 35357"/>
                    <a:gd name="connsiteX22" fmla="*/ 6665 w 21995"/>
                    <a:gd name="connsiteY22" fmla="*/ 14677 h 35357"/>
                    <a:gd name="connsiteX23" fmla="*/ 4666 w 21995"/>
                    <a:gd name="connsiteY23"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95" h="35357">
                      <a:moveTo>
                        <a:pt x="17996" y="34690"/>
                      </a:moveTo>
                      <a:lnTo>
                        <a:pt x="17996" y="31355"/>
                      </a:lnTo>
                      <a:cubicBezTo>
                        <a:pt x="16663" y="34023"/>
                        <a:pt x="13997" y="35357"/>
                        <a:pt x="10664" y="35357"/>
                      </a:cubicBezTo>
                      <a:cubicBezTo>
                        <a:pt x="8665" y="35357"/>
                        <a:pt x="6665" y="34690"/>
                        <a:pt x="5332" y="33356"/>
                      </a:cubicBezTo>
                      <a:cubicBezTo>
                        <a:pt x="3333" y="32022"/>
                        <a:pt x="2000" y="30688"/>
                        <a:pt x="1333" y="28686"/>
                      </a:cubicBezTo>
                      <a:cubicBezTo>
                        <a:pt x="667" y="26685"/>
                        <a:pt x="0" y="24016"/>
                        <a:pt x="0" y="22015"/>
                      </a:cubicBezTo>
                      <a:cubicBezTo>
                        <a:pt x="0" y="19346"/>
                        <a:pt x="667" y="17345"/>
                        <a:pt x="1333" y="15344"/>
                      </a:cubicBezTo>
                      <a:cubicBezTo>
                        <a:pt x="2000" y="13342"/>
                        <a:pt x="3333" y="11341"/>
                        <a:pt x="5332" y="10674"/>
                      </a:cubicBezTo>
                      <a:cubicBezTo>
                        <a:pt x="7332" y="9340"/>
                        <a:pt x="8665" y="9340"/>
                        <a:pt x="11331" y="9340"/>
                      </a:cubicBezTo>
                      <a:cubicBezTo>
                        <a:pt x="12664" y="9340"/>
                        <a:pt x="13997" y="9340"/>
                        <a:pt x="15330" y="10007"/>
                      </a:cubicBezTo>
                      <a:cubicBezTo>
                        <a:pt x="16663" y="10674"/>
                        <a:pt x="17329" y="11341"/>
                        <a:pt x="17996" y="12675"/>
                      </a:cubicBezTo>
                      <a:lnTo>
                        <a:pt x="17996" y="0"/>
                      </a:lnTo>
                      <a:lnTo>
                        <a:pt x="21995" y="0"/>
                      </a:lnTo>
                      <a:lnTo>
                        <a:pt x="21995" y="35357"/>
                      </a:lnTo>
                      <a:lnTo>
                        <a:pt x="17996" y="35357"/>
                      </a:lnTo>
                      <a:close/>
                      <a:moveTo>
                        <a:pt x="4666" y="22015"/>
                      </a:moveTo>
                      <a:cubicBezTo>
                        <a:pt x="4666" y="25351"/>
                        <a:pt x="5332" y="28019"/>
                        <a:pt x="6665" y="29353"/>
                      </a:cubicBezTo>
                      <a:cubicBezTo>
                        <a:pt x="7998" y="30688"/>
                        <a:pt x="9998" y="32022"/>
                        <a:pt x="11331" y="32022"/>
                      </a:cubicBezTo>
                      <a:cubicBezTo>
                        <a:pt x="13330" y="32022"/>
                        <a:pt x="14663" y="31355"/>
                        <a:pt x="15996" y="30020"/>
                      </a:cubicBezTo>
                      <a:cubicBezTo>
                        <a:pt x="17329" y="28686"/>
                        <a:pt x="17996" y="26018"/>
                        <a:pt x="17996" y="22682"/>
                      </a:cubicBezTo>
                      <a:cubicBezTo>
                        <a:pt x="17996" y="19346"/>
                        <a:pt x="17329" y="16678"/>
                        <a:pt x="15996" y="14677"/>
                      </a:cubicBezTo>
                      <a:cubicBezTo>
                        <a:pt x="14663" y="13342"/>
                        <a:pt x="12664" y="12008"/>
                        <a:pt x="11331" y="12008"/>
                      </a:cubicBezTo>
                      <a:cubicBezTo>
                        <a:pt x="9331" y="12008"/>
                        <a:pt x="7998" y="12675"/>
                        <a:pt x="6665" y="14677"/>
                      </a:cubicBezTo>
                      <a:cubicBezTo>
                        <a:pt x="5332" y="16011"/>
                        <a:pt x="4666" y="18679"/>
                        <a:pt x="4666"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8" name="Freeform 2108">
                  <a:extLst>
                    <a:ext uri="{FF2B5EF4-FFF2-40B4-BE49-F238E27FC236}">
                      <a16:creationId xmlns:a16="http://schemas.microsoft.com/office/drawing/2014/main" id="{1C069C4C-0475-D6CD-9CEE-EFEFDA149D46}"/>
                    </a:ext>
                  </a:extLst>
                </p:cNvPr>
                <p:cNvSpPr/>
                <p:nvPr/>
              </p:nvSpPr>
              <p:spPr>
                <a:xfrm>
                  <a:off x="853138" y="2787897"/>
                  <a:ext cx="22661" cy="35357"/>
                </a:xfrm>
                <a:custGeom>
                  <a:avLst/>
                  <a:gdLst>
                    <a:gd name="connsiteX0" fmla="*/ 3999 w 22661"/>
                    <a:gd name="connsiteY0" fmla="*/ 35358 h 35357"/>
                    <a:gd name="connsiteX1" fmla="*/ 0 w 22661"/>
                    <a:gd name="connsiteY1" fmla="*/ 35358 h 35357"/>
                    <a:gd name="connsiteX2" fmla="*/ 0 w 22661"/>
                    <a:gd name="connsiteY2" fmla="*/ 0 h 35357"/>
                    <a:gd name="connsiteX3" fmla="*/ 4666 w 22661"/>
                    <a:gd name="connsiteY3" fmla="*/ 0 h 35357"/>
                    <a:gd name="connsiteX4" fmla="*/ 4666 w 22661"/>
                    <a:gd name="connsiteY4" fmla="*/ 12675 h 35357"/>
                    <a:gd name="connsiteX5" fmla="*/ 11997 w 22661"/>
                    <a:gd name="connsiteY5" fmla="*/ 9340 h 35357"/>
                    <a:gd name="connsiteX6" fmla="*/ 16663 w 22661"/>
                    <a:gd name="connsiteY6" fmla="*/ 10007 h 35357"/>
                    <a:gd name="connsiteX7" fmla="*/ 19995 w 22661"/>
                    <a:gd name="connsiteY7" fmla="*/ 12675 h 35357"/>
                    <a:gd name="connsiteX8" fmla="*/ 21995 w 22661"/>
                    <a:gd name="connsiteY8" fmla="*/ 16678 h 35357"/>
                    <a:gd name="connsiteX9" fmla="*/ 22661 w 22661"/>
                    <a:gd name="connsiteY9" fmla="*/ 22015 h 35357"/>
                    <a:gd name="connsiteX10" fmla="*/ 19329 w 22661"/>
                    <a:gd name="connsiteY10" fmla="*/ 32022 h 35357"/>
                    <a:gd name="connsiteX11" fmla="*/ 11331 w 22661"/>
                    <a:gd name="connsiteY11" fmla="*/ 35358 h 35357"/>
                    <a:gd name="connsiteX12" fmla="*/ 3999 w 22661"/>
                    <a:gd name="connsiteY12" fmla="*/ 31355 h 35357"/>
                    <a:gd name="connsiteX13" fmla="*/ 3999 w 22661"/>
                    <a:gd name="connsiteY13" fmla="*/ 35358 h 35357"/>
                    <a:gd name="connsiteX14" fmla="*/ 3999 w 22661"/>
                    <a:gd name="connsiteY14" fmla="*/ 22682 h 35357"/>
                    <a:gd name="connsiteX15" fmla="*/ 5332 w 22661"/>
                    <a:gd name="connsiteY15" fmla="*/ 29353 h 35357"/>
                    <a:gd name="connsiteX16" fmla="*/ 10664 w 22661"/>
                    <a:gd name="connsiteY16" fmla="*/ 32689 h 35357"/>
                    <a:gd name="connsiteX17" fmla="*/ 15330 w 22661"/>
                    <a:gd name="connsiteY17" fmla="*/ 30020 h 35357"/>
                    <a:gd name="connsiteX18" fmla="*/ 17329 w 22661"/>
                    <a:gd name="connsiteY18" fmla="*/ 22682 h 35357"/>
                    <a:gd name="connsiteX19" fmla="*/ 15330 w 22661"/>
                    <a:gd name="connsiteY19" fmla="*/ 15344 h 35357"/>
                    <a:gd name="connsiteX20" fmla="*/ 10664 w 22661"/>
                    <a:gd name="connsiteY20" fmla="*/ 12675 h 35357"/>
                    <a:gd name="connsiteX21" fmla="*/ 5999 w 22661"/>
                    <a:gd name="connsiteY21" fmla="*/ 15344 h 35357"/>
                    <a:gd name="connsiteX22" fmla="*/ 3999 w 22661"/>
                    <a:gd name="connsiteY22" fmla="*/ 22682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661" h="35357">
                      <a:moveTo>
                        <a:pt x="3999" y="35358"/>
                      </a:moveTo>
                      <a:lnTo>
                        <a:pt x="0" y="35358"/>
                      </a:lnTo>
                      <a:lnTo>
                        <a:pt x="0" y="0"/>
                      </a:lnTo>
                      <a:lnTo>
                        <a:pt x="4666" y="0"/>
                      </a:lnTo>
                      <a:lnTo>
                        <a:pt x="4666" y="12675"/>
                      </a:lnTo>
                      <a:cubicBezTo>
                        <a:pt x="6665" y="10674"/>
                        <a:pt x="8665" y="9340"/>
                        <a:pt x="11997" y="9340"/>
                      </a:cubicBezTo>
                      <a:cubicBezTo>
                        <a:pt x="13330" y="9340"/>
                        <a:pt x="15330" y="9340"/>
                        <a:pt x="16663" y="10007"/>
                      </a:cubicBezTo>
                      <a:cubicBezTo>
                        <a:pt x="17996" y="10674"/>
                        <a:pt x="19329" y="11341"/>
                        <a:pt x="19995" y="12675"/>
                      </a:cubicBezTo>
                      <a:cubicBezTo>
                        <a:pt x="20662" y="14010"/>
                        <a:pt x="21328" y="15344"/>
                        <a:pt x="21995" y="16678"/>
                      </a:cubicBezTo>
                      <a:cubicBezTo>
                        <a:pt x="22661" y="18012"/>
                        <a:pt x="22661" y="20014"/>
                        <a:pt x="22661" y="22015"/>
                      </a:cubicBezTo>
                      <a:cubicBezTo>
                        <a:pt x="22661" y="26685"/>
                        <a:pt x="21328" y="30020"/>
                        <a:pt x="19329" y="32022"/>
                      </a:cubicBezTo>
                      <a:cubicBezTo>
                        <a:pt x="17329" y="34690"/>
                        <a:pt x="14663" y="35358"/>
                        <a:pt x="11331" y="35358"/>
                      </a:cubicBezTo>
                      <a:cubicBezTo>
                        <a:pt x="7998" y="35358"/>
                        <a:pt x="5999" y="34023"/>
                        <a:pt x="3999" y="31355"/>
                      </a:cubicBezTo>
                      <a:lnTo>
                        <a:pt x="3999" y="35358"/>
                      </a:lnTo>
                      <a:close/>
                      <a:moveTo>
                        <a:pt x="3999" y="22682"/>
                      </a:moveTo>
                      <a:cubicBezTo>
                        <a:pt x="3999" y="26018"/>
                        <a:pt x="4666" y="28019"/>
                        <a:pt x="5332" y="29353"/>
                      </a:cubicBezTo>
                      <a:cubicBezTo>
                        <a:pt x="6665" y="31355"/>
                        <a:pt x="8665" y="32689"/>
                        <a:pt x="10664" y="32689"/>
                      </a:cubicBezTo>
                      <a:cubicBezTo>
                        <a:pt x="12664" y="32689"/>
                        <a:pt x="13997" y="32022"/>
                        <a:pt x="15330" y="30020"/>
                      </a:cubicBezTo>
                      <a:cubicBezTo>
                        <a:pt x="16663" y="28686"/>
                        <a:pt x="17329" y="26018"/>
                        <a:pt x="17329" y="22682"/>
                      </a:cubicBezTo>
                      <a:cubicBezTo>
                        <a:pt x="17329" y="19346"/>
                        <a:pt x="16663" y="16678"/>
                        <a:pt x="15330" y="15344"/>
                      </a:cubicBezTo>
                      <a:cubicBezTo>
                        <a:pt x="13997" y="14010"/>
                        <a:pt x="12664" y="12675"/>
                        <a:pt x="10664" y="12675"/>
                      </a:cubicBezTo>
                      <a:cubicBezTo>
                        <a:pt x="8665" y="12675"/>
                        <a:pt x="7332" y="13342"/>
                        <a:pt x="5999" y="15344"/>
                      </a:cubicBezTo>
                      <a:cubicBezTo>
                        <a:pt x="4666" y="17345"/>
                        <a:pt x="3999" y="19346"/>
                        <a:pt x="3999" y="2268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89" name="Freeform 2109">
                  <a:extLst>
                    <a:ext uri="{FF2B5EF4-FFF2-40B4-BE49-F238E27FC236}">
                      <a16:creationId xmlns:a16="http://schemas.microsoft.com/office/drawing/2014/main" id="{344D2912-1092-C475-F72C-7B27DD6A7DEF}"/>
                    </a:ext>
                  </a:extLst>
                </p:cNvPr>
                <p:cNvSpPr/>
                <p:nvPr/>
              </p:nvSpPr>
              <p:spPr>
                <a:xfrm>
                  <a:off x="877799" y="2797903"/>
                  <a:ext cx="23994" cy="36691"/>
                </a:xfrm>
                <a:custGeom>
                  <a:avLst/>
                  <a:gdLst>
                    <a:gd name="connsiteX0" fmla="*/ 2666 w 23994"/>
                    <a:gd name="connsiteY0" fmla="*/ 35358 h 36691"/>
                    <a:gd name="connsiteX1" fmla="*/ 2000 w 23994"/>
                    <a:gd name="connsiteY1" fmla="*/ 31355 h 36691"/>
                    <a:gd name="connsiteX2" fmla="*/ 4666 w 23994"/>
                    <a:gd name="connsiteY2" fmla="*/ 32022 h 36691"/>
                    <a:gd name="connsiteX3" fmla="*/ 6665 w 23994"/>
                    <a:gd name="connsiteY3" fmla="*/ 31355 h 36691"/>
                    <a:gd name="connsiteX4" fmla="*/ 7998 w 23994"/>
                    <a:gd name="connsiteY4" fmla="*/ 30020 h 36691"/>
                    <a:gd name="connsiteX5" fmla="*/ 9331 w 23994"/>
                    <a:gd name="connsiteY5" fmla="*/ 26685 h 36691"/>
                    <a:gd name="connsiteX6" fmla="*/ 9998 w 23994"/>
                    <a:gd name="connsiteY6" fmla="*/ 25351 h 36691"/>
                    <a:gd name="connsiteX7" fmla="*/ 0 w 23994"/>
                    <a:gd name="connsiteY7" fmla="*/ 0 h 36691"/>
                    <a:gd name="connsiteX8" fmla="*/ 4666 w 23994"/>
                    <a:gd name="connsiteY8" fmla="*/ 0 h 36691"/>
                    <a:gd name="connsiteX9" fmla="*/ 9998 w 23994"/>
                    <a:gd name="connsiteY9" fmla="*/ 14677 h 36691"/>
                    <a:gd name="connsiteX10" fmla="*/ 11997 w 23994"/>
                    <a:gd name="connsiteY10" fmla="*/ 20681 h 36691"/>
                    <a:gd name="connsiteX11" fmla="*/ 13997 w 23994"/>
                    <a:gd name="connsiteY11" fmla="*/ 14677 h 36691"/>
                    <a:gd name="connsiteX12" fmla="*/ 19329 w 23994"/>
                    <a:gd name="connsiteY12" fmla="*/ 0 h 36691"/>
                    <a:gd name="connsiteX13" fmla="*/ 23995 w 23994"/>
                    <a:gd name="connsiteY13" fmla="*/ 0 h 36691"/>
                    <a:gd name="connsiteX14" fmla="*/ 13997 w 23994"/>
                    <a:gd name="connsiteY14" fmla="*/ 26018 h 36691"/>
                    <a:gd name="connsiteX15" fmla="*/ 11331 w 23994"/>
                    <a:gd name="connsiteY15" fmla="*/ 32022 h 36691"/>
                    <a:gd name="connsiteX16" fmla="*/ 8665 w 23994"/>
                    <a:gd name="connsiteY16" fmla="*/ 35358 h 36691"/>
                    <a:gd name="connsiteX17" fmla="*/ 5332 w 23994"/>
                    <a:gd name="connsiteY17" fmla="*/ 36692 h 36691"/>
                    <a:gd name="connsiteX18" fmla="*/ 2666 w 23994"/>
                    <a:gd name="connsiteY18" fmla="*/ 35358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36691">
                      <a:moveTo>
                        <a:pt x="2666" y="35358"/>
                      </a:moveTo>
                      <a:lnTo>
                        <a:pt x="2000" y="31355"/>
                      </a:lnTo>
                      <a:cubicBezTo>
                        <a:pt x="2666" y="31355"/>
                        <a:pt x="3999" y="32022"/>
                        <a:pt x="4666" y="32022"/>
                      </a:cubicBezTo>
                      <a:cubicBezTo>
                        <a:pt x="5332" y="32022"/>
                        <a:pt x="6665" y="32022"/>
                        <a:pt x="6665" y="31355"/>
                      </a:cubicBezTo>
                      <a:cubicBezTo>
                        <a:pt x="7332" y="31355"/>
                        <a:pt x="7998" y="30688"/>
                        <a:pt x="7998" y="30020"/>
                      </a:cubicBezTo>
                      <a:cubicBezTo>
                        <a:pt x="7998" y="29353"/>
                        <a:pt x="8665" y="28686"/>
                        <a:pt x="9331" y="26685"/>
                      </a:cubicBezTo>
                      <a:cubicBezTo>
                        <a:pt x="9331" y="26685"/>
                        <a:pt x="9331" y="26018"/>
                        <a:pt x="9998" y="25351"/>
                      </a:cubicBezTo>
                      <a:lnTo>
                        <a:pt x="0" y="0"/>
                      </a:lnTo>
                      <a:lnTo>
                        <a:pt x="4666" y="0"/>
                      </a:lnTo>
                      <a:lnTo>
                        <a:pt x="9998" y="14677"/>
                      </a:lnTo>
                      <a:cubicBezTo>
                        <a:pt x="10664" y="16678"/>
                        <a:pt x="11331" y="18680"/>
                        <a:pt x="11997" y="20681"/>
                      </a:cubicBezTo>
                      <a:cubicBezTo>
                        <a:pt x="12664" y="18680"/>
                        <a:pt x="13330" y="16678"/>
                        <a:pt x="13997" y="14677"/>
                      </a:cubicBezTo>
                      <a:lnTo>
                        <a:pt x="19329" y="0"/>
                      </a:lnTo>
                      <a:lnTo>
                        <a:pt x="23995" y="0"/>
                      </a:lnTo>
                      <a:lnTo>
                        <a:pt x="13997" y="26018"/>
                      </a:lnTo>
                      <a:cubicBezTo>
                        <a:pt x="12664" y="28686"/>
                        <a:pt x="11997" y="30688"/>
                        <a:pt x="11331" y="32022"/>
                      </a:cubicBezTo>
                      <a:cubicBezTo>
                        <a:pt x="10664" y="33356"/>
                        <a:pt x="9998" y="34690"/>
                        <a:pt x="8665" y="35358"/>
                      </a:cubicBezTo>
                      <a:cubicBezTo>
                        <a:pt x="7998" y="36024"/>
                        <a:pt x="6665" y="36692"/>
                        <a:pt x="5332" y="36692"/>
                      </a:cubicBezTo>
                      <a:cubicBezTo>
                        <a:pt x="4666" y="36024"/>
                        <a:pt x="3333" y="36024"/>
                        <a:pt x="2666" y="35358"/>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0" name="Freeform 2110">
                  <a:extLst>
                    <a:ext uri="{FF2B5EF4-FFF2-40B4-BE49-F238E27FC236}">
                      <a16:creationId xmlns:a16="http://schemas.microsoft.com/office/drawing/2014/main" id="{2DEBA4E0-7FAC-9CF2-526F-87B707434F1A}"/>
                    </a:ext>
                  </a:extLst>
                </p:cNvPr>
                <p:cNvSpPr/>
                <p:nvPr/>
              </p:nvSpPr>
              <p:spPr>
                <a:xfrm>
                  <a:off x="916457" y="2789231"/>
                  <a:ext cx="12663" cy="35357"/>
                </a:xfrm>
                <a:custGeom>
                  <a:avLst/>
                  <a:gdLst>
                    <a:gd name="connsiteX0" fmla="*/ 11997 w 12663"/>
                    <a:gd name="connsiteY0" fmla="*/ 30688 h 35357"/>
                    <a:gd name="connsiteX1" fmla="*/ 12664 w 12663"/>
                    <a:gd name="connsiteY1" fmla="*/ 34690 h 35357"/>
                    <a:gd name="connsiteX2" fmla="*/ 9331 w 12663"/>
                    <a:gd name="connsiteY2" fmla="*/ 35357 h 35357"/>
                    <a:gd name="connsiteX3" fmla="*/ 5999 w 12663"/>
                    <a:gd name="connsiteY3" fmla="*/ 34690 h 35357"/>
                    <a:gd name="connsiteX4" fmla="*/ 3999 w 12663"/>
                    <a:gd name="connsiteY4" fmla="*/ 32689 h 35357"/>
                    <a:gd name="connsiteX5" fmla="*/ 3333 w 12663"/>
                    <a:gd name="connsiteY5" fmla="*/ 27352 h 35357"/>
                    <a:gd name="connsiteX6" fmla="*/ 3333 w 12663"/>
                    <a:gd name="connsiteY6" fmla="*/ 12675 h 35357"/>
                    <a:gd name="connsiteX7" fmla="*/ 0 w 12663"/>
                    <a:gd name="connsiteY7" fmla="*/ 12675 h 35357"/>
                    <a:gd name="connsiteX8" fmla="*/ 0 w 12663"/>
                    <a:gd name="connsiteY8" fmla="*/ 9340 h 35357"/>
                    <a:gd name="connsiteX9" fmla="*/ 3333 w 12663"/>
                    <a:gd name="connsiteY9" fmla="*/ 9340 h 35357"/>
                    <a:gd name="connsiteX10" fmla="*/ 3333 w 12663"/>
                    <a:gd name="connsiteY10" fmla="*/ 2668 h 35357"/>
                    <a:gd name="connsiteX11" fmla="*/ 7332 w 12663"/>
                    <a:gd name="connsiteY11" fmla="*/ 0 h 35357"/>
                    <a:gd name="connsiteX12" fmla="*/ 7332 w 12663"/>
                    <a:gd name="connsiteY12" fmla="*/ 8672 h 35357"/>
                    <a:gd name="connsiteX13" fmla="*/ 11997 w 12663"/>
                    <a:gd name="connsiteY13" fmla="*/ 8672 h 35357"/>
                    <a:gd name="connsiteX14" fmla="*/ 11997 w 12663"/>
                    <a:gd name="connsiteY14" fmla="*/ 12008 h 35357"/>
                    <a:gd name="connsiteX15" fmla="*/ 7332 w 12663"/>
                    <a:gd name="connsiteY15" fmla="*/ 12008 h 35357"/>
                    <a:gd name="connsiteX16" fmla="*/ 7332 w 12663"/>
                    <a:gd name="connsiteY16" fmla="*/ 26685 h 35357"/>
                    <a:gd name="connsiteX17" fmla="*/ 7332 w 12663"/>
                    <a:gd name="connsiteY17" fmla="*/ 29353 h 35357"/>
                    <a:gd name="connsiteX18" fmla="*/ 7998 w 12663"/>
                    <a:gd name="connsiteY18" fmla="*/ 30020 h 35357"/>
                    <a:gd name="connsiteX19" fmla="*/ 9331 w 12663"/>
                    <a:gd name="connsiteY19" fmla="*/ 30020 h 35357"/>
                    <a:gd name="connsiteX20" fmla="*/ 11997 w 12663"/>
                    <a:gd name="connsiteY20" fmla="*/ 30688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63" h="35357">
                      <a:moveTo>
                        <a:pt x="11997" y="30688"/>
                      </a:moveTo>
                      <a:lnTo>
                        <a:pt x="12664" y="34690"/>
                      </a:lnTo>
                      <a:cubicBezTo>
                        <a:pt x="11331" y="34690"/>
                        <a:pt x="10664" y="35357"/>
                        <a:pt x="9331" y="35357"/>
                      </a:cubicBezTo>
                      <a:cubicBezTo>
                        <a:pt x="7998" y="35357"/>
                        <a:pt x="6665" y="35357"/>
                        <a:pt x="5999" y="34690"/>
                      </a:cubicBezTo>
                      <a:cubicBezTo>
                        <a:pt x="5332" y="34023"/>
                        <a:pt x="4666" y="33356"/>
                        <a:pt x="3999" y="32689"/>
                      </a:cubicBezTo>
                      <a:cubicBezTo>
                        <a:pt x="3333" y="32022"/>
                        <a:pt x="3333" y="30020"/>
                        <a:pt x="3333" y="27352"/>
                      </a:cubicBezTo>
                      <a:lnTo>
                        <a:pt x="3333" y="12675"/>
                      </a:lnTo>
                      <a:lnTo>
                        <a:pt x="0" y="12675"/>
                      </a:lnTo>
                      <a:lnTo>
                        <a:pt x="0" y="9340"/>
                      </a:lnTo>
                      <a:lnTo>
                        <a:pt x="3333" y="9340"/>
                      </a:lnTo>
                      <a:lnTo>
                        <a:pt x="3333" y="2668"/>
                      </a:lnTo>
                      <a:lnTo>
                        <a:pt x="7332" y="0"/>
                      </a:lnTo>
                      <a:lnTo>
                        <a:pt x="7332" y="8672"/>
                      </a:lnTo>
                      <a:lnTo>
                        <a:pt x="11997" y="8672"/>
                      </a:lnTo>
                      <a:lnTo>
                        <a:pt x="11997" y="12008"/>
                      </a:lnTo>
                      <a:lnTo>
                        <a:pt x="7332" y="12008"/>
                      </a:lnTo>
                      <a:lnTo>
                        <a:pt x="7332" y="26685"/>
                      </a:lnTo>
                      <a:cubicBezTo>
                        <a:pt x="7332" y="28019"/>
                        <a:pt x="7332" y="28686"/>
                        <a:pt x="7332" y="29353"/>
                      </a:cubicBezTo>
                      <a:cubicBezTo>
                        <a:pt x="7332" y="30020"/>
                        <a:pt x="7998" y="30020"/>
                        <a:pt x="7998" y="30020"/>
                      </a:cubicBezTo>
                      <a:cubicBezTo>
                        <a:pt x="8665" y="30020"/>
                        <a:pt x="8665" y="30020"/>
                        <a:pt x="9331" y="30020"/>
                      </a:cubicBezTo>
                      <a:cubicBezTo>
                        <a:pt x="10664" y="30688"/>
                        <a:pt x="11331" y="30688"/>
                        <a:pt x="11997" y="30688"/>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1" name="Freeform 2111">
                  <a:extLst>
                    <a:ext uri="{FF2B5EF4-FFF2-40B4-BE49-F238E27FC236}">
                      <a16:creationId xmlns:a16="http://schemas.microsoft.com/office/drawing/2014/main" id="{21B899BF-DB55-1DC7-BDA4-8122579CE4F0}"/>
                    </a:ext>
                  </a:extLst>
                </p:cNvPr>
                <p:cNvSpPr/>
                <p:nvPr/>
              </p:nvSpPr>
              <p:spPr>
                <a:xfrm>
                  <a:off x="932454" y="2787897"/>
                  <a:ext cx="20661" cy="36691"/>
                </a:xfrm>
                <a:custGeom>
                  <a:avLst/>
                  <a:gdLst>
                    <a:gd name="connsiteX0" fmla="*/ 0 w 20661"/>
                    <a:gd name="connsiteY0" fmla="*/ 35358 h 36691"/>
                    <a:gd name="connsiteX1" fmla="*/ 0 w 20661"/>
                    <a:gd name="connsiteY1" fmla="*/ 0 h 36691"/>
                    <a:gd name="connsiteX2" fmla="*/ 4666 w 20661"/>
                    <a:gd name="connsiteY2" fmla="*/ 0 h 36691"/>
                    <a:gd name="connsiteX3" fmla="*/ 4666 w 20661"/>
                    <a:gd name="connsiteY3" fmla="*/ 12675 h 36691"/>
                    <a:gd name="connsiteX4" fmla="*/ 11997 w 20661"/>
                    <a:gd name="connsiteY4" fmla="*/ 9340 h 36691"/>
                    <a:gd name="connsiteX5" fmla="*/ 16663 w 20661"/>
                    <a:gd name="connsiteY5" fmla="*/ 10674 h 36691"/>
                    <a:gd name="connsiteX6" fmla="*/ 19995 w 20661"/>
                    <a:gd name="connsiteY6" fmla="*/ 14010 h 36691"/>
                    <a:gd name="connsiteX7" fmla="*/ 20662 w 20661"/>
                    <a:gd name="connsiteY7" fmla="*/ 20014 h 36691"/>
                    <a:gd name="connsiteX8" fmla="*/ 20662 w 20661"/>
                    <a:gd name="connsiteY8" fmla="*/ 36024 h 36691"/>
                    <a:gd name="connsiteX9" fmla="*/ 15996 w 20661"/>
                    <a:gd name="connsiteY9" fmla="*/ 36024 h 36691"/>
                    <a:gd name="connsiteX10" fmla="*/ 15996 w 20661"/>
                    <a:gd name="connsiteY10" fmla="*/ 20014 h 36691"/>
                    <a:gd name="connsiteX11" fmla="*/ 14663 w 20661"/>
                    <a:gd name="connsiteY11" fmla="*/ 15344 h 36691"/>
                    <a:gd name="connsiteX12" fmla="*/ 10664 w 20661"/>
                    <a:gd name="connsiteY12" fmla="*/ 14010 h 36691"/>
                    <a:gd name="connsiteX13" fmla="*/ 7332 w 20661"/>
                    <a:gd name="connsiteY13" fmla="*/ 15344 h 36691"/>
                    <a:gd name="connsiteX14" fmla="*/ 4666 w 20661"/>
                    <a:gd name="connsiteY14" fmla="*/ 18012 h 36691"/>
                    <a:gd name="connsiteX15" fmla="*/ 3999 w 20661"/>
                    <a:gd name="connsiteY15" fmla="*/ 22682 h 36691"/>
                    <a:gd name="connsiteX16" fmla="*/ 3999 w 20661"/>
                    <a:gd name="connsiteY16" fmla="*/ 36692 h 36691"/>
                    <a:gd name="connsiteX17" fmla="*/ 0 w 20661"/>
                    <a:gd name="connsiteY17" fmla="*/ 36692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1" h="36691">
                      <a:moveTo>
                        <a:pt x="0" y="35358"/>
                      </a:moveTo>
                      <a:lnTo>
                        <a:pt x="0" y="0"/>
                      </a:lnTo>
                      <a:lnTo>
                        <a:pt x="4666" y="0"/>
                      </a:lnTo>
                      <a:lnTo>
                        <a:pt x="4666" y="12675"/>
                      </a:lnTo>
                      <a:cubicBezTo>
                        <a:pt x="6665" y="10007"/>
                        <a:pt x="9331" y="9340"/>
                        <a:pt x="11997" y="9340"/>
                      </a:cubicBezTo>
                      <a:cubicBezTo>
                        <a:pt x="13997" y="9340"/>
                        <a:pt x="15330" y="10007"/>
                        <a:pt x="16663" y="10674"/>
                      </a:cubicBezTo>
                      <a:cubicBezTo>
                        <a:pt x="17996" y="11341"/>
                        <a:pt x="19329" y="12675"/>
                        <a:pt x="19995" y="14010"/>
                      </a:cubicBezTo>
                      <a:cubicBezTo>
                        <a:pt x="20662" y="15344"/>
                        <a:pt x="20662" y="17345"/>
                        <a:pt x="20662" y="20014"/>
                      </a:cubicBezTo>
                      <a:lnTo>
                        <a:pt x="20662" y="36024"/>
                      </a:lnTo>
                      <a:lnTo>
                        <a:pt x="15996" y="36024"/>
                      </a:lnTo>
                      <a:lnTo>
                        <a:pt x="15996" y="20014"/>
                      </a:lnTo>
                      <a:cubicBezTo>
                        <a:pt x="15996" y="18012"/>
                        <a:pt x="15330" y="16011"/>
                        <a:pt x="14663" y="15344"/>
                      </a:cubicBezTo>
                      <a:cubicBezTo>
                        <a:pt x="13997" y="14677"/>
                        <a:pt x="12664" y="14010"/>
                        <a:pt x="10664" y="14010"/>
                      </a:cubicBezTo>
                      <a:cubicBezTo>
                        <a:pt x="9331" y="14010"/>
                        <a:pt x="7998" y="14677"/>
                        <a:pt x="7332" y="15344"/>
                      </a:cubicBezTo>
                      <a:cubicBezTo>
                        <a:pt x="5999" y="16011"/>
                        <a:pt x="5332" y="16678"/>
                        <a:pt x="4666" y="18012"/>
                      </a:cubicBezTo>
                      <a:cubicBezTo>
                        <a:pt x="3999" y="19346"/>
                        <a:pt x="3999" y="20681"/>
                        <a:pt x="3999" y="22682"/>
                      </a:cubicBezTo>
                      <a:lnTo>
                        <a:pt x="3999" y="36692"/>
                      </a:lnTo>
                      <a:lnTo>
                        <a:pt x="0" y="3669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2" name="Freeform 2112">
                  <a:extLst>
                    <a:ext uri="{FF2B5EF4-FFF2-40B4-BE49-F238E27FC236}">
                      <a16:creationId xmlns:a16="http://schemas.microsoft.com/office/drawing/2014/main" id="{828898F6-F129-A893-0C6F-B4BCC194CF80}"/>
                    </a:ext>
                  </a:extLst>
                </p:cNvPr>
                <p:cNvSpPr/>
                <p:nvPr/>
              </p:nvSpPr>
              <p:spPr>
                <a:xfrm>
                  <a:off x="959114" y="2797236"/>
                  <a:ext cx="23994" cy="26684"/>
                </a:xfrm>
                <a:custGeom>
                  <a:avLst/>
                  <a:gdLst>
                    <a:gd name="connsiteX0" fmla="*/ 18662 w 23994"/>
                    <a:gd name="connsiteY0" fmla="*/ 18012 h 26684"/>
                    <a:gd name="connsiteX1" fmla="*/ 23328 w 23994"/>
                    <a:gd name="connsiteY1" fmla="*/ 18680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4666 w 23994"/>
                    <a:gd name="connsiteY11" fmla="*/ 14677 h 26684"/>
                    <a:gd name="connsiteX12" fmla="*/ 7332 w 23994"/>
                    <a:gd name="connsiteY12" fmla="*/ 21348 h 26684"/>
                    <a:gd name="connsiteX13" fmla="*/ 12664 w 23994"/>
                    <a:gd name="connsiteY13" fmla="*/ 23349 h 26684"/>
                    <a:gd name="connsiteX14" fmla="*/ 16663 w 23994"/>
                    <a:gd name="connsiteY14" fmla="*/ 22015 h 26684"/>
                    <a:gd name="connsiteX15" fmla="*/ 18662 w 23994"/>
                    <a:gd name="connsiteY15" fmla="*/ 18012 h 26684"/>
                    <a:gd name="connsiteX16" fmla="*/ 4666 w 23994"/>
                    <a:gd name="connsiteY16" fmla="*/ 10674 h 26684"/>
                    <a:gd name="connsiteX17" fmla="*/ 18662 w 23994"/>
                    <a:gd name="connsiteY17" fmla="*/ 10674 h 26684"/>
                    <a:gd name="connsiteX18" fmla="*/ 17329 w 23994"/>
                    <a:gd name="connsiteY18" fmla="*/ 6004 h 26684"/>
                    <a:gd name="connsiteX19" fmla="*/ 11997 w 23994"/>
                    <a:gd name="connsiteY19" fmla="*/ 3336 h 26684"/>
                    <a:gd name="connsiteX20" fmla="*/ 6665 w 23994"/>
                    <a:gd name="connsiteY20" fmla="*/ 5337 h 26684"/>
                    <a:gd name="connsiteX21" fmla="*/ 4666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80"/>
                      </a:lnTo>
                      <a:cubicBezTo>
                        <a:pt x="22662" y="21348"/>
                        <a:pt x="21329"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3"/>
                        <a:pt x="23995" y="13342"/>
                      </a:cubicBezTo>
                      <a:cubicBezTo>
                        <a:pt x="23995" y="13342"/>
                        <a:pt x="23995" y="14010"/>
                        <a:pt x="23995" y="14677"/>
                      </a:cubicBezTo>
                      <a:lnTo>
                        <a:pt x="4666" y="14677"/>
                      </a:lnTo>
                      <a:cubicBezTo>
                        <a:pt x="4666" y="17345"/>
                        <a:pt x="5332" y="19347"/>
                        <a:pt x="7332" y="21348"/>
                      </a:cubicBezTo>
                      <a:cubicBezTo>
                        <a:pt x="8665" y="22682"/>
                        <a:pt x="10664" y="23349"/>
                        <a:pt x="12664" y="23349"/>
                      </a:cubicBezTo>
                      <a:cubicBezTo>
                        <a:pt x="13997" y="23349"/>
                        <a:pt x="15330" y="22682"/>
                        <a:pt x="16663" y="22015"/>
                      </a:cubicBezTo>
                      <a:cubicBezTo>
                        <a:pt x="17329" y="21348"/>
                        <a:pt x="17996" y="20014"/>
                        <a:pt x="18662" y="18012"/>
                      </a:cubicBezTo>
                      <a:close/>
                      <a:moveTo>
                        <a:pt x="4666" y="10674"/>
                      </a:moveTo>
                      <a:lnTo>
                        <a:pt x="18662" y="10674"/>
                      </a:lnTo>
                      <a:cubicBezTo>
                        <a:pt x="18662" y="8673"/>
                        <a:pt x="17996" y="6671"/>
                        <a:pt x="17329" y="6004"/>
                      </a:cubicBezTo>
                      <a:cubicBezTo>
                        <a:pt x="15996" y="4003"/>
                        <a:pt x="13997" y="3336"/>
                        <a:pt x="11997" y="3336"/>
                      </a:cubicBezTo>
                      <a:cubicBezTo>
                        <a:pt x="9998" y="3336"/>
                        <a:pt x="7998" y="4003"/>
                        <a:pt x="6665" y="5337"/>
                      </a:cubicBezTo>
                      <a:cubicBezTo>
                        <a:pt x="5332" y="6671"/>
                        <a:pt x="4666" y="8673"/>
                        <a:pt x="4666"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grpSp>
            <p:nvGrpSpPr>
              <p:cNvPr id="42" name="Graphic 5">
                <a:extLst>
                  <a:ext uri="{FF2B5EF4-FFF2-40B4-BE49-F238E27FC236}">
                    <a16:creationId xmlns:a16="http://schemas.microsoft.com/office/drawing/2014/main" id="{362E2E32-102C-98EC-7410-937208402C0E}"/>
                  </a:ext>
                </a:extLst>
              </p:cNvPr>
              <p:cNvGrpSpPr/>
              <p:nvPr/>
            </p:nvGrpSpPr>
            <p:grpSpPr>
              <a:xfrm>
                <a:off x="609860" y="2843268"/>
                <a:ext cx="489888" cy="44696"/>
                <a:chOff x="609860" y="2843268"/>
                <a:chExt cx="489888" cy="44696"/>
              </a:xfrm>
              <a:solidFill>
                <a:srgbClr val="224E9F"/>
              </a:solidFill>
            </p:grpSpPr>
            <p:sp>
              <p:nvSpPr>
                <p:cNvPr id="62" name="Freeform 2082">
                  <a:extLst>
                    <a:ext uri="{FF2B5EF4-FFF2-40B4-BE49-F238E27FC236}">
                      <a16:creationId xmlns:a16="http://schemas.microsoft.com/office/drawing/2014/main" id="{795116A6-8004-B82B-2FA7-B1F312C939AB}"/>
                    </a:ext>
                  </a:extLst>
                </p:cNvPr>
                <p:cNvSpPr/>
                <p:nvPr/>
              </p:nvSpPr>
              <p:spPr>
                <a:xfrm>
                  <a:off x="609860" y="2843268"/>
                  <a:ext cx="26660" cy="35357"/>
                </a:xfrm>
                <a:custGeom>
                  <a:avLst/>
                  <a:gdLst>
                    <a:gd name="connsiteX0" fmla="*/ 0 w 26660"/>
                    <a:gd name="connsiteY0" fmla="*/ 35357 h 35357"/>
                    <a:gd name="connsiteX1" fmla="*/ 0 w 26660"/>
                    <a:gd name="connsiteY1" fmla="*/ 0 h 35357"/>
                    <a:gd name="connsiteX2" fmla="*/ 25328 w 26660"/>
                    <a:gd name="connsiteY2" fmla="*/ 0 h 35357"/>
                    <a:gd name="connsiteX3" fmla="*/ 25328 w 26660"/>
                    <a:gd name="connsiteY3" fmla="*/ 4003 h 35357"/>
                    <a:gd name="connsiteX4" fmla="*/ 4666 w 26660"/>
                    <a:gd name="connsiteY4" fmla="*/ 4003 h 35357"/>
                    <a:gd name="connsiteX5" fmla="*/ 4666 w 26660"/>
                    <a:gd name="connsiteY5" fmla="*/ 14677 h 35357"/>
                    <a:gd name="connsiteX6" fmla="*/ 23995 w 26660"/>
                    <a:gd name="connsiteY6" fmla="*/ 14677 h 35357"/>
                    <a:gd name="connsiteX7" fmla="*/ 23995 w 26660"/>
                    <a:gd name="connsiteY7" fmla="*/ 18679 h 35357"/>
                    <a:gd name="connsiteX8" fmla="*/ 4666 w 26660"/>
                    <a:gd name="connsiteY8" fmla="*/ 18679 h 35357"/>
                    <a:gd name="connsiteX9" fmla="*/ 4666 w 26660"/>
                    <a:gd name="connsiteY9" fmla="*/ 30687 h 35357"/>
                    <a:gd name="connsiteX10" fmla="*/ 26661 w 26660"/>
                    <a:gd name="connsiteY10" fmla="*/ 30687 h 35357"/>
                    <a:gd name="connsiteX11" fmla="*/ 26661 w 26660"/>
                    <a:gd name="connsiteY11" fmla="*/ 34690 h 35357"/>
                    <a:gd name="connsiteX12" fmla="*/ 0 w 26660"/>
                    <a:gd name="connsiteY12" fmla="*/ 34690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0" h="35357">
                      <a:moveTo>
                        <a:pt x="0" y="35357"/>
                      </a:moveTo>
                      <a:lnTo>
                        <a:pt x="0" y="0"/>
                      </a:lnTo>
                      <a:lnTo>
                        <a:pt x="25328" y="0"/>
                      </a:lnTo>
                      <a:lnTo>
                        <a:pt x="25328" y="4003"/>
                      </a:lnTo>
                      <a:lnTo>
                        <a:pt x="4666" y="4003"/>
                      </a:lnTo>
                      <a:lnTo>
                        <a:pt x="4666" y="14677"/>
                      </a:lnTo>
                      <a:lnTo>
                        <a:pt x="23995" y="14677"/>
                      </a:lnTo>
                      <a:lnTo>
                        <a:pt x="23995" y="18679"/>
                      </a:lnTo>
                      <a:lnTo>
                        <a:pt x="4666" y="18679"/>
                      </a:lnTo>
                      <a:lnTo>
                        <a:pt x="4666" y="30687"/>
                      </a:lnTo>
                      <a:lnTo>
                        <a:pt x="26661" y="30687"/>
                      </a:lnTo>
                      <a:lnTo>
                        <a:pt x="26661" y="34690"/>
                      </a:lnTo>
                      <a:lnTo>
                        <a:pt x="0" y="3469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3" name="Freeform 2083">
                  <a:extLst>
                    <a:ext uri="{FF2B5EF4-FFF2-40B4-BE49-F238E27FC236}">
                      <a16:creationId xmlns:a16="http://schemas.microsoft.com/office/drawing/2014/main" id="{F1C4FAC2-9C1C-24E1-53F2-18E72E345C95}"/>
                    </a:ext>
                  </a:extLst>
                </p:cNvPr>
                <p:cNvSpPr/>
                <p:nvPr/>
              </p:nvSpPr>
              <p:spPr>
                <a:xfrm>
                  <a:off x="641853" y="2853274"/>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5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0"/>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5"/>
                      </a:cubicBezTo>
                      <a:cubicBezTo>
                        <a:pt x="4666" y="9340"/>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4" name="Freeform 2084">
                  <a:extLst>
                    <a:ext uri="{FF2B5EF4-FFF2-40B4-BE49-F238E27FC236}">
                      <a16:creationId xmlns:a16="http://schemas.microsoft.com/office/drawing/2014/main" id="{CB4C30BA-7C92-7F49-00FD-064461E61A45}"/>
                    </a:ext>
                  </a:extLst>
                </p:cNvPr>
                <p:cNvSpPr/>
                <p:nvPr/>
              </p:nvSpPr>
              <p:spPr>
                <a:xfrm>
                  <a:off x="657183" y="2852607"/>
                  <a:ext cx="24661" cy="26684"/>
                </a:xfrm>
                <a:custGeom>
                  <a:avLst/>
                  <a:gdLst>
                    <a:gd name="connsiteX0" fmla="*/ 17996 w 24661"/>
                    <a:gd name="connsiteY0" fmla="*/ 23349 h 26684"/>
                    <a:gd name="connsiteX1" fmla="*/ 13330 w 24661"/>
                    <a:gd name="connsiteY1" fmla="*/ 26018 h 26684"/>
                    <a:gd name="connsiteX2" fmla="*/ 8665 w 24661"/>
                    <a:gd name="connsiteY2" fmla="*/ 26685 h 26684"/>
                    <a:gd name="connsiteX3" fmla="*/ 2000 w 24661"/>
                    <a:gd name="connsiteY3" fmla="*/ 24683 h 26684"/>
                    <a:gd name="connsiteX4" fmla="*/ 0 w 24661"/>
                    <a:gd name="connsiteY4" fmla="*/ 19346 h 26684"/>
                    <a:gd name="connsiteX5" fmla="*/ 667 w 24661"/>
                    <a:gd name="connsiteY5" fmla="*/ 16011 h 26684"/>
                    <a:gd name="connsiteX6" fmla="*/ 2666 w 24661"/>
                    <a:gd name="connsiteY6" fmla="*/ 13342 h 26684"/>
                    <a:gd name="connsiteX7" fmla="*/ 5999 w 24661"/>
                    <a:gd name="connsiteY7" fmla="*/ 12008 h 26684"/>
                    <a:gd name="connsiteX8" fmla="*/ 9998 w 24661"/>
                    <a:gd name="connsiteY8" fmla="*/ 11341 h 26684"/>
                    <a:gd name="connsiteX9" fmla="*/ 17996 w 24661"/>
                    <a:gd name="connsiteY9" fmla="*/ 10007 h 26684"/>
                    <a:gd name="connsiteX10" fmla="*/ 17996 w 24661"/>
                    <a:gd name="connsiteY10" fmla="*/ 8672 h 26684"/>
                    <a:gd name="connsiteX11" fmla="*/ 16663 w 24661"/>
                    <a:gd name="connsiteY11" fmla="*/ 4670 h 26684"/>
                    <a:gd name="connsiteX12" fmla="*/ 11997 w 24661"/>
                    <a:gd name="connsiteY12" fmla="*/ 3336 h 26684"/>
                    <a:gd name="connsiteX13" fmla="*/ 7332 w 24661"/>
                    <a:gd name="connsiteY13" fmla="*/ 4670 h 26684"/>
                    <a:gd name="connsiteX14" fmla="*/ 5332 w 24661"/>
                    <a:gd name="connsiteY14" fmla="*/ 8672 h 26684"/>
                    <a:gd name="connsiteX15" fmla="*/ 1333 w 24661"/>
                    <a:gd name="connsiteY15" fmla="*/ 8005 h 26684"/>
                    <a:gd name="connsiteX16" fmla="*/ 3333 w 24661"/>
                    <a:gd name="connsiteY16" fmla="*/ 3336 h 26684"/>
                    <a:gd name="connsiteX17" fmla="*/ 7332 w 24661"/>
                    <a:gd name="connsiteY17" fmla="*/ 667 h 26684"/>
                    <a:gd name="connsiteX18" fmla="*/ 13330 w 24661"/>
                    <a:gd name="connsiteY18" fmla="*/ 0 h 26684"/>
                    <a:gd name="connsiteX19" fmla="*/ 18662 w 24661"/>
                    <a:gd name="connsiteY19" fmla="*/ 667 h 26684"/>
                    <a:gd name="connsiteX20" fmla="*/ 21995 w 24661"/>
                    <a:gd name="connsiteY20" fmla="*/ 2668 h 26684"/>
                    <a:gd name="connsiteX21" fmla="*/ 23328 w 24661"/>
                    <a:gd name="connsiteY21" fmla="*/ 5337 h 26684"/>
                    <a:gd name="connsiteX22" fmla="*/ 23328 w 24661"/>
                    <a:gd name="connsiteY22" fmla="*/ 9340 h 26684"/>
                    <a:gd name="connsiteX23" fmla="*/ 23328 w 24661"/>
                    <a:gd name="connsiteY23" fmla="*/ 15344 h 26684"/>
                    <a:gd name="connsiteX24" fmla="*/ 23328 w 24661"/>
                    <a:gd name="connsiteY24" fmla="*/ 22682 h 26684"/>
                    <a:gd name="connsiteX25" fmla="*/ 24661 w 24661"/>
                    <a:gd name="connsiteY25" fmla="*/ 26018 h 26684"/>
                    <a:gd name="connsiteX26" fmla="*/ 19995 w 24661"/>
                    <a:gd name="connsiteY26" fmla="*/ 26018 h 26684"/>
                    <a:gd name="connsiteX27" fmla="*/ 17996 w 24661"/>
                    <a:gd name="connsiteY27" fmla="*/ 23349 h 26684"/>
                    <a:gd name="connsiteX28" fmla="*/ 17329 w 24661"/>
                    <a:gd name="connsiteY28" fmla="*/ 13342 h 26684"/>
                    <a:gd name="connsiteX29" fmla="*/ 9998 w 24661"/>
                    <a:gd name="connsiteY29" fmla="*/ 14677 h 26684"/>
                    <a:gd name="connsiteX30" fmla="*/ 5999 w 24661"/>
                    <a:gd name="connsiteY30" fmla="*/ 15344 h 26684"/>
                    <a:gd name="connsiteX31" fmla="*/ 3999 w 24661"/>
                    <a:gd name="connsiteY31" fmla="*/ 16678 h 26684"/>
                    <a:gd name="connsiteX32" fmla="*/ 3333 w 24661"/>
                    <a:gd name="connsiteY32" fmla="*/ 18679 h 26684"/>
                    <a:gd name="connsiteX33" fmla="*/ 4666 w 24661"/>
                    <a:gd name="connsiteY33" fmla="*/ 21348 h 26684"/>
                    <a:gd name="connsiteX34" fmla="*/ 8665 w 24661"/>
                    <a:gd name="connsiteY34" fmla="*/ 22682 h 26684"/>
                    <a:gd name="connsiteX35" fmla="*/ 13330 w 24661"/>
                    <a:gd name="connsiteY35" fmla="*/ 21348 h 26684"/>
                    <a:gd name="connsiteX36" fmla="*/ 15996 w 24661"/>
                    <a:gd name="connsiteY36" fmla="*/ 18012 h 26684"/>
                    <a:gd name="connsiteX37" fmla="*/ 16663 w 24661"/>
                    <a:gd name="connsiteY37" fmla="*/ 13342 h 26684"/>
                    <a:gd name="connsiteX38" fmla="*/ 16663 w 24661"/>
                    <a:gd name="connsiteY3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1" h="26684">
                      <a:moveTo>
                        <a:pt x="17996" y="23349"/>
                      </a:moveTo>
                      <a:cubicBezTo>
                        <a:pt x="16663" y="24683"/>
                        <a:pt x="14663" y="25351"/>
                        <a:pt x="13330" y="26018"/>
                      </a:cubicBezTo>
                      <a:cubicBezTo>
                        <a:pt x="11997" y="26685"/>
                        <a:pt x="9998" y="26685"/>
                        <a:pt x="8665" y="26685"/>
                      </a:cubicBezTo>
                      <a:cubicBezTo>
                        <a:pt x="5999" y="26685"/>
                        <a:pt x="3999" y="26018"/>
                        <a:pt x="2000" y="24683"/>
                      </a:cubicBezTo>
                      <a:cubicBezTo>
                        <a:pt x="667" y="23349"/>
                        <a:pt x="0" y="21348"/>
                        <a:pt x="0" y="19346"/>
                      </a:cubicBezTo>
                      <a:cubicBezTo>
                        <a:pt x="0" y="18012"/>
                        <a:pt x="0" y="16678"/>
                        <a:pt x="667" y="16011"/>
                      </a:cubicBezTo>
                      <a:cubicBezTo>
                        <a:pt x="1333" y="14677"/>
                        <a:pt x="2000" y="14010"/>
                        <a:pt x="2666" y="13342"/>
                      </a:cubicBezTo>
                      <a:cubicBezTo>
                        <a:pt x="3333" y="12675"/>
                        <a:pt x="4666" y="12008"/>
                        <a:pt x="5999" y="12008"/>
                      </a:cubicBezTo>
                      <a:cubicBezTo>
                        <a:pt x="6665" y="12008"/>
                        <a:pt x="7998" y="11341"/>
                        <a:pt x="9998" y="11341"/>
                      </a:cubicBezTo>
                      <a:cubicBezTo>
                        <a:pt x="13330" y="10674"/>
                        <a:pt x="15996" y="10674"/>
                        <a:pt x="17996" y="10007"/>
                      </a:cubicBezTo>
                      <a:cubicBezTo>
                        <a:pt x="17996" y="9340"/>
                        <a:pt x="17996" y="9340"/>
                        <a:pt x="17996" y="8672"/>
                      </a:cubicBezTo>
                      <a:cubicBezTo>
                        <a:pt x="17996" y="6671"/>
                        <a:pt x="17329" y="5337"/>
                        <a:pt x="16663" y="4670"/>
                      </a:cubicBezTo>
                      <a:cubicBezTo>
                        <a:pt x="15330" y="4003"/>
                        <a:pt x="13997" y="3336"/>
                        <a:pt x="11997" y="3336"/>
                      </a:cubicBezTo>
                      <a:cubicBezTo>
                        <a:pt x="9998" y="3336"/>
                        <a:pt x="8665" y="4003"/>
                        <a:pt x="7332" y="4670"/>
                      </a:cubicBezTo>
                      <a:cubicBezTo>
                        <a:pt x="6665" y="5337"/>
                        <a:pt x="5332" y="6671"/>
                        <a:pt x="5332" y="8672"/>
                      </a:cubicBezTo>
                      <a:lnTo>
                        <a:pt x="1333" y="8005"/>
                      </a:lnTo>
                      <a:cubicBezTo>
                        <a:pt x="2000" y="6004"/>
                        <a:pt x="2666" y="4670"/>
                        <a:pt x="3333" y="3336"/>
                      </a:cubicBezTo>
                      <a:cubicBezTo>
                        <a:pt x="3999" y="2001"/>
                        <a:pt x="5332" y="1334"/>
                        <a:pt x="7332" y="667"/>
                      </a:cubicBezTo>
                      <a:cubicBezTo>
                        <a:pt x="9331" y="0"/>
                        <a:pt x="10664" y="0"/>
                        <a:pt x="13330" y="0"/>
                      </a:cubicBezTo>
                      <a:cubicBezTo>
                        <a:pt x="15330" y="0"/>
                        <a:pt x="17329" y="0"/>
                        <a:pt x="18662" y="667"/>
                      </a:cubicBezTo>
                      <a:cubicBezTo>
                        <a:pt x="19995" y="1334"/>
                        <a:pt x="21329" y="2001"/>
                        <a:pt x="21995" y="2668"/>
                      </a:cubicBezTo>
                      <a:cubicBezTo>
                        <a:pt x="22662" y="3336"/>
                        <a:pt x="23328" y="4670"/>
                        <a:pt x="23328" y="5337"/>
                      </a:cubicBezTo>
                      <a:cubicBezTo>
                        <a:pt x="23328" y="6004"/>
                        <a:pt x="23328" y="7338"/>
                        <a:pt x="23328" y="9340"/>
                      </a:cubicBezTo>
                      <a:lnTo>
                        <a:pt x="23328" y="15344"/>
                      </a:lnTo>
                      <a:cubicBezTo>
                        <a:pt x="23328" y="19346"/>
                        <a:pt x="23328" y="22015"/>
                        <a:pt x="23328" y="22682"/>
                      </a:cubicBezTo>
                      <a:cubicBezTo>
                        <a:pt x="23328" y="24016"/>
                        <a:pt x="23995" y="24683"/>
                        <a:pt x="24661" y="26018"/>
                      </a:cubicBezTo>
                      <a:lnTo>
                        <a:pt x="19995" y="26018"/>
                      </a:lnTo>
                      <a:cubicBezTo>
                        <a:pt x="17996" y="25351"/>
                        <a:pt x="17996" y="24016"/>
                        <a:pt x="17996" y="23349"/>
                      </a:cubicBezTo>
                      <a:close/>
                      <a:moveTo>
                        <a:pt x="17329" y="13342"/>
                      </a:moveTo>
                      <a:cubicBezTo>
                        <a:pt x="15996" y="14010"/>
                        <a:pt x="13330" y="14677"/>
                        <a:pt x="9998" y="14677"/>
                      </a:cubicBezTo>
                      <a:cubicBezTo>
                        <a:pt x="7998" y="14677"/>
                        <a:pt x="6665" y="15344"/>
                        <a:pt x="5999" y="15344"/>
                      </a:cubicBezTo>
                      <a:cubicBezTo>
                        <a:pt x="5332" y="15344"/>
                        <a:pt x="4666" y="16011"/>
                        <a:pt x="3999" y="16678"/>
                      </a:cubicBezTo>
                      <a:cubicBezTo>
                        <a:pt x="3333" y="17345"/>
                        <a:pt x="3333" y="18012"/>
                        <a:pt x="3333" y="18679"/>
                      </a:cubicBezTo>
                      <a:cubicBezTo>
                        <a:pt x="3333" y="20014"/>
                        <a:pt x="3999" y="20681"/>
                        <a:pt x="4666" y="21348"/>
                      </a:cubicBezTo>
                      <a:cubicBezTo>
                        <a:pt x="5332" y="22015"/>
                        <a:pt x="6665" y="22682"/>
                        <a:pt x="8665" y="22682"/>
                      </a:cubicBezTo>
                      <a:cubicBezTo>
                        <a:pt x="10664" y="22682"/>
                        <a:pt x="11997" y="22015"/>
                        <a:pt x="13330" y="21348"/>
                      </a:cubicBezTo>
                      <a:cubicBezTo>
                        <a:pt x="14663" y="20681"/>
                        <a:pt x="15330" y="19346"/>
                        <a:pt x="15996" y="18012"/>
                      </a:cubicBezTo>
                      <a:cubicBezTo>
                        <a:pt x="16663" y="17345"/>
                        <a:pt x="16663" y="15344"/>
                        <a:pt x="16663" y="13342"/>
                      </a:cubicBezTo>
                      <a:lnTo>
                        <a:pt x="16663" y="1334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5" name="Freeform 2085">
                  <a:extLst>
                    <a:ext uri="{FF2B5EF4-FFF2-40B4-BE49-F238E27FC236}">
                      <a16:creationId xmlns:a16="http://schemas.microsoft.com/office/drawing/2014/main" id="{75349CF1-640F-0A3F-0BF8-5C8FBAC36B91}"/>
                    </a:ext>
                  </a:extLst>
                </p:cNvPr>
                <p:cNvSpPr/>
                <p:nvPr/>
              </p:nvSpPr>
              <p:spPr>
                <a:xfrm>
                  <a:off x="683844" y="2852607"/>
                  <a:ext cx="21328" cy="26017"/>
                </a:xfrm>
                <a:custGeom>
                  <a:avLst/>
                  <a:gdLst>
                    <a:gd name="connsiteX0" fmla="*/ 0 w 21328"/>
                    <a:gd name="connsiteY0" fmla="*/ 18679 h 26017"/>
                    <a:gd name="connsiteX1" fmla="*/ 3999 w 21328"/>
                    <a:gd name="connsiteY1" fmla="*/ 18012 h 26017"/>
                    <a:gd name="connsiteX2" fmla="*/ 5999 w 21328"/>
                    <a:gd name="connsiteY2" fmla="*/ 22015 h 26017"/>
                    <a:gd name="connsiteX3" fmla="*/ 10664 w 21328"/>
                    <a:gd name="connsiteY3" fmla="*/ 23349 h 26017"/>
                    <a:gd name="connsiteX4" fmla="*/ 15330 w 21328"/>
                    <a:gd name="connsiteY4" fmla="*/ 22015 h 26017"/>
                    <a:gd name="connsiteX5" fmla="*/ 16663 w 21328"/>
                    <a:gd name="connsiteY5" fmla="*/ 19346 h 26017"/>
                    <a:gd name="connsiteX6" fmla="*/ 15330 w 21328"/>
                    <a:gd name="connsiteY6" fmla="*/ 17345 h 26017"/>
                    <a:gd name="connsiteX7" fmla="*/ 10664 w 21328"/>
                    <a:gd name="connsiteY7" fmla="*/ 16011 h 26017"/>
                    <a:gd name="connsiteX8" fmla="*/ 3999 w 21328"/>
                    <a:gd name="connsiteY8" fmla="*/ 14010 h 26017"/>
                    <a:gd name="connsiteX9" fmla="*/ 1333 w 21328"/>
                    <a:gd name="connsiteY9" fmla="*/ 11341 h 26017"/>
                    <a:gd name="connsiteX10" fmla="*/ 667 w 21328"/>
                    <a:gd name="connsiteY10" fmla="*/ 8005 h 26017"/>
                    <a:gd name="connsiteX11" fmla="*/ 1333 w 21328"/>
                    <a:gd name="connsiteY11" fmla="*/ 4670 h 26017"/>
                    <a:gd name="connsiteX12" fmla="*/ 3333 w 21328"/>
                    <a:gd name="connsiteY12" fmla="*/ 2001 h 26017"/>
                    <a:gd name="connsiteX13" fmla="*/ 5999 w 21328"/>
                    <a:gd name="connsiteY13" fmla="*/ 667 h 26017"/>
                    <a:gd name="connsiteX14" fmla="*/ 9998 w 21328"/>
                    <a:gd name="connsiteY14" fmla="*/ 0 h 26017"/>
                    <a:gd name="connsiteX15" fmla="*/ 15330 w 21328"/>
                    <a:gd name="connsiteY15" fmla="*/ 667 h 26017"/>
                    <a:gd name="connsiteX16" fmla="*/ 18662 w 21328"/>
                    <a:gd name="connsiteY16" fmla="*/ 3336 h 26017"/>
                    <a:gd name="connsiteX17" fmla="*/ 19995 w 21328"/>
                    <a:gd name="connsiteY17" fmla="*/ 7338 h 26017"/>
                    <a:gd name="connsiteX18" fmla="*/ 15996 w 21328"/>
                    <a:gd name="connsiteY18" fmla="*/ 8005 h 26017"/>
                    <a:gd name="connsiteX19" fmla="*/ 13997 w 21328"/>
                    <a:gd name="connsiteY19" fmla="*/ 4670 h 26017"/>
                    <a:gd name="connsiteX20" fmla="*/ 9998 w 21328"/>
                    <a:gd name="connsiteY20" fmla="*/ 3336 h 26017"/>
                    <a:gd name="connsiteX21" fmla="*/ 5999 w 21328"/>
                    <a:gd name="connsiteY21" fmla="*/ 4003 h 26017"/>
                    <a:gd name="connsiteX22" fmla="*/ 4666 w 21328"/>
                    <a:gd name="connsiteY22" fmla="*/ 6004 h 26017"/>
                    <a:gd name="connsiteX23" fmla="*/ 5332 w 21328"/>
                    <a:gd name="connsiteY23" fmla="*/ 7338 h 26017"/>
                    <a:gd name="connsiteX24" fmla="*/ 6665 w 21328"/>
                    <a:gd name="connsiteY24" fmla="*/ 8672 h 26017"/>
                    <a:gd name="connsiteX25" fmla="*/ 10664 w 21328"/>
                    <a:gd name="connsiteY25" fmla="*/ 10007 h 26017"/>
                    <a:gd name="connsiteX26" fmla="*/ 17329 w 21328"/>
                    <a:gd name="connsiteY26" fmla="*/ 12008 h 26017"/>
                    <a:gd name="connsiteX27" fmla="*/ 19995 w 21328"/>
                    <a:gd name="connsiteY27" fmla="*/ 14010 h 26017"/>
                    <a:gd name="connsiteX28" fmla="*/ 21329 w 21328"/>
                    <a:gd name="connsiteY28" fmla="*/ 18012 h 26017"/>
                    <a:gd name="connsiteX29" fmla="*/ 19995 w 21328"/>
                    <a:gd name="connsiteY29" fmla="*/ 22015 h 26017"/>
                    <a:gd name="connsiteX30" fmla="*/ 16663 w 21328"/>
                    <a:gd name="connsiteY30" fmla="*/ 24683 h 26017"/>
                    <a:gd name="connsiteX31" fmla="*/ 11331 w 21328"/>
                    <a:gd name="connsiteY31" fmla="*/ 26018 h 26017"/>
                    <a:gd name="connsiteX32" fmla="*/ 3999 w 21328"/>
                    <a:gd name="connsiteY32" fmla="*/ 24016 h 26017"/>
                    <a:gd name="connsiteX33" fmla="*/ 0 w 21328"/>
                    <a:gd name="connsiteY33" fmla="*/ 18679 h 2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328" h="26017">
                      <a:moveTo>
                        <a:pt x="0" y="18679"/>
                      </a:moveTo>
                      <a:lnTo>
                        <a:pt x="3999" y="18012"/>
                      </a:lnTo>
                      <a:cubicBezTo>
                        <a:pt x="3999" y="20014"/>
                        <a:pt x="4666" y="21348"/>
                        <a:pt x="5999" y="22015"/>
                      </a:cubicBezTo>
                      <a:cubicBezTo>
                        <a:pt x="7332" y="22682"/>
                        <a:pt x="8665" y="23349"/>
                        <a:pt x="10664" y="23349"/>
                      </a:cubicBezTo>
                      <a:cubicBezTo>
                        <a:pt x="12664" y="23349"/>
                        <a:pt x="13997" y="22682"/>
                        <a:pt x="15330" y="22015"/>
                      </a:cubicBezTo>
                      <a:cubicBezTo>
                        <a:pt x="15996" y="21348"/>
                        <a:pt x="16663" y="20014"/>
                        <a:pt x="16663" y="19346"/>
                      </a:cubicBezTo>
                      <a:cubicBezTo>
                        <a:pt x="16663" y="18679"/>
                        <a:pt x="15996" y="17345"/>
                        <a:pt x="15330" y="17345"/>
                      </a:cubicBezTo>
                      <a:cubicBezTo>
                        <a:pt x="14663" y="16678"/>
                        <a:pt x="13330" y="16678"/>
                        <a:pt x="10664" y="16011"/>
                      </a:cubicBezTo>
                      <a:cubicBezTo>
                        <a:pt x="7332" y="15344"/>
                        <a:pt x="5332" y="14677"/>
                        <a:pt x="3999" y="14010"/>
                      </a:cubicBezTo>
                      <a:cubicBezTo>
                        <a:pt x="2666" y="13342"/>
                        <a:pt x="2000" y="12675"/>
                        <a:pt x="1333" y="11341"/>
                      </a:cubicBezTo>
                      <a:cubicBezTo>
                        <a:pt x="667" y="10007"/>
                        <a:pt x="667" y="9340"/>
                        <a:pt x="667" y="8005"/>
                      </a:cubicBezTo>
                      <a:cubicBezTo>
                        <a:pt x="667" y="6671"/>
                        <a:pt x="667" y="6004"/>
                        <a:pt x="1333" y="4670"/>
                      </a:cubicBezTo>
                      <a:cubicBezTo>
                        <a:pt x="2000" y="4003"/>
                        <a:pt x="2666" y="2668"/>
                        <a:pt x="3333" y="2001"/>
                      </a:cubicBezTo>
                      <a:cubicBezTo>
                        <a:pt x="3999" y="1334"/>
                        <a:pt x="4666" y="1334"/>
                        <a:pt x="5999" y="667"/>
                      </a:cubicBezTo>
                      <a:cubicBezTo>
                        <a:pt x="7332" y="0"/>
                        <a:pt x="8665" y="0"/>
                        <a:pt x="9998" y="0"/>
                      </a:cubicBezTo>
                      <a:cubicBezTo>
                        <a:pt x="11997" y="0"/>
                        <a:pt x="13997" y="0"/>
                        <a:pt x="15330" y="667"/>
                      </a:cubicBezTo>
                      <a:cubicBezTo>
                        <a:pt x="16663" y="1334"/>
                        <a:pt x="17996" y="2001"/>
                        <a:pt x="18662" y="3336"/>
                      </a:cubicBezTo>
                      <a:cubicBezTo>
                        <a:pt x="19329" y="4670"/>
                        <a:pt x="19995" y="5337"/>
                        <a:pt x="19995" y="7338"/>
                      </a:cubicBezTo>
                      <a:lnTo>
                        <a:pt x="15996" y="8005"/>
                      </a:lnTo>
                      <a:cubicBezTo>
                        <a:pt x="15996" y="6671"/>
                        <a:pt x="15330" y="5337"/>
                        <a:pt x="13997" y="4670"/>
                      </a:cubicBezTo>
                      <a:cubicBezTo>
                        <a:pt x="13330" y="4003"/>
                        <a:pt x="11997" y="3336"/>
                        <a:pt x="9998" y="3336"/>
                      </a:cubicBezTo>
                      <a:cubicBezTo>
                        <a:pt x="7998" y="3336"/>
                        <a:pt x="6665" y="3336"/>
                        <a:pt x="5999" y="4003"/>
                      </a:cubicBezTo>
                      <a:cubicBezTo>
                        <a:pt x="5332" y="4670"/>
                        <a:pt x="4666" y="5337"/>
                        <a:pt x="4666" y="6004"/>
                      </a:cubicBezTo>
                      <a:cubicBezTo>
                        <a:pt x="4666" y="6671"/>
                        <a:pt x="4666" y="7338"/>
                        <a:pt x="5332" y="7338"/>
                      </a:cubicBezTo>
                      <a:cubicBezTo>
                        <a:pt x="5999" y="8005"/>
                        <a:pt x="5999" y="8005"/>
                        <a:pt x="6665" y="8672"/>
                      </a:cubicBezTo>
                      <a:cubicBezTo>
                        <a:pt x="7332" y="8672"/>
                        <a:pt x="8665" y="9340"/>
                        <a:pt x="10664" y="10007"/>
                      </a:cubicBezTo>
                      <a:cubicBezTo>
                        <a:pt x="13997" y="10674"/>
                        <a:pt x="15996" y="11341"/>
                        <a:pt x="17329" y="12008"/>
                      </a:cubicBezTo>
                      <a:cubicBezTo>
                        <a:pt x="18662" y="12675"/>
                        <a:pt x="19329" y="13342"/>
                        <a:pt x="19995" y="14010"/>
                      </a:cubicBezTo>
                      <a:cubicBezTo>
                        <a:pt x="20662" y="14677"/>
                        <a:pt x="21329" y="16011"/>
                        <a:pt x="21329" y="18012"/>
                      </a:cubicBezTo>
                      <a:cubicBezTo>
                        <a:pt x="21329" y="19346"/>
                        <a:pt x="20662" y="20681"/>
                        <a:pt x="19995" y="22015"/>
                      </a:cubicBezTo>
                      <a:cubicBezTo>
                        <a:pt x="19329" y="23349"/>
                        <a:pt x="17996" y="24016"/>
                        <a:pt x="16663" y="24683"/>
                      </a:cubicBezTo>
                      <a:cubicBezTo>
                        <a:pt x="15330" y="25351"/>
                        <a:pt x="13330" y="26018"/>
                        <a:pt x="11331" y="26018"/>
                      </a:cubicBezTo>
                      <a:cubicBezTo>
                        <a:pt x="7998" y="26018"/>
                        <a:pt x="5332" y="25351"/>
                        <a:pt x="3999" y="24016"/>
                      </a:cubicBezTo>
                      <a:cubicBezTo>
                        <a:pt x="2000" y="23349"/>
                        <a:pt x="667" y="21348"/>
                        <a:pt x="0" y="18679"/>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6" name="Freeform 2086">
                  <a:extLst>
                    <a:ext uri="{FF2B5EF4-FFF2-40B4-BE49-F238E27FC236}">
                      <a16:creationId xmlns:a16="http://schemas.microsoft.com/office/drawing/2014/main" id="{7C62A528-7435-03D5-AF55-3C490FEA7187}"/>
                    </a:ext>
                  </a:extLst>
                </p:cNvPr>
                <p:cNvSpPr/>
                <p:nvPr/>
              </p:nvSpPr>
              <p:spPr>
                <a:xfrm>
                  <a:off x="710504" y="2851940"/>
                  <a:ext cx="35325" cy="26684"/>
                </a:xfrm>
                <a:custGeom>
                  <a:avLst/>
                  <a:gdLst>
                    <a:gd name="connsiteX0" fmla="*/ 0 w 35325"/>
                    <a:gd name="connsiteY0" fmla="*/ 26685 h 26684"/>
                    <a:gd name="connsiteX1" fmla="*/ 0 w 35325"/>
                    <a:gd name="connsiteY1" fmla="*/ 1334 h 26684"/>
                    <a:gd name="connsiteX2" fmla="*/ 3999 w 35325"/>
                    <a:gd name="connsiteY2" fmla="*/ 1334 h 26684"/>
                    <a:gd name="connsiteX3" fmla="*/ 3999 w 35325"/>
                    <a:gd name="connsiteY3" fmla="*/ 4670 h 26684"/>
                    <a:gd name="connsiteX4" fmla="*/ 7332 w 35325"/>
                    <a:gd name="connsiteY4" fmla="*/ 1334 h 26684"/>
                    <a:gd name="connsiteX5" fmla="*/ 11997 w 35325"/>
                    <a:gd name="connsiteY5" fmla="*/ 0 h 26684"/>
                    <a:gd name="connsiteX6" fmla="*/ 16663 w 35325"/>
                    <a:gd name="connsiteY6" fmla="*/ 1334 h 26684"/>
                    <a:gd name="connsiteX7" fmla="*/ 19329 w 35325"/>
                    <a:gd name="connsiteY7" fmla="*/ 4670 h 26684"/>
                    <a:gd name="connsiteX8" fmla="*/ 27327 w 35325"/>
                    <a:gd name="connsiteY8" fmla="*/ 0 h 26684"/>
                    <a:gd name="connsiteX9" fmla="*/ 33326 w 35325"/>
                    <a:gd name="connsiteY9" fmla="*/ 2001 h 26684"/>
                    <a:gd name="connsiteX10" fmla="*/ 35325 w 35325"/>
                    <a:gd name="connsiteY10" fmla="*/ 8672 h 26684"/>
                    <a:gd name="connsiteX11" fmla="*/ 35325 w 35325"/>
                    <a:gd name="connsiteY11" fmla="*/ 26018 h 26684"/>
                    <a:gd name="connsiteX12" fmla="*/ 31326 w 35325"/>
                    <a:gd name="connsiteY12" fmla="*/ 26018 h 26684"/>
                    <a:gd name="connsiteX13" fmla="*/ 31326 w 35325"/>
                    <a:gd name="connsiteY13" fmla="*/ 10007 h 26684"/>
                    <a:gd name="connsiteX14" fmla="*/ 30660 w 35325"/>
                    <a:gd name="connsiteY14" fmla="*/ 6004 h 26684"/>
                    <a:gd name="connsiteX15" fmla="*/ 29327 w 35325"/>
                    <a:gd name="connsiteY15" fmla="*/ 4003 h 26684"/>
                    <a:gd name="connsiteX16" fmla="*/ 26661 w 35325"/>
                    <a:gd name="connsiteY16" fmla="*/ 3336 h 26684"/>
                    <a:gd name="connsiteX17" fmla="*/ 21995 w 35325"/>
                    <a:gd name="connsiteY17" fmla="*/ 5337 h 26684"/>
                    <a:gd name="connsiteX18" fmla="*/ 19995 w 35325"/>
                    <a:gd name="connsiteY18" fmla="*/ 11341 h 26684"/>
                    <a:gd name="connsiteX19" fmla="*/ 19995 w 35325"/>
                    <a:gd name="connsiteY19" fmla="*/ 26018 h 26684"/>
                    <a:gd name="connsiteX20" fmla="*/ 15330 w 35325"/>
                    <a:gd name="connsiteY20" fmla="*/ 26018 h 26684"/>
                    <a:gd name="connsiteX21" fmla="*/ 15330 w 35325"/>
                    <a:gd name="connsiteY21" fmla="*/ 10007 h 26684"/>
                    <a:gd name="connsiteX22" fmla="*/ 13997 w 35325"/>
                    <a:gd name="connsiteY22" fmla="*/ 5337 h 26684"/>
                    <a:gd name="connsiteX23" fmla="*/ 10664 w 35325"/>
                    <a:gd name="connsiteY23" fmla="*/ 4003 h 26684"/>
                    <a:gd name="connsiteX24" fmla="*/ 7332 w 35325"/>
                    <a:gd name="connsiteY24" fmla="*/ 4670 h 26684"/>
                    <a:gd name="connsiteX25" fmla="*/ 5332 w 35325"/>
                    <a:gd name="connsiteY25" fmla="*/ 7338 h 26684"/>
                    <a:gd name="connsiteX26" fmla="*/ 4666 w 35325"/>
                    <a:gd name="connsiteY26" fmla="*/ 12675 h 26684"/>
                    <a:gd name="connsiteX27" fmla="*/ 4666 w 35325"/>
                    <a:gd name="connsiteY27" fmla="*/ 26018 h 26684"/>
                    <a:gd name="connsiteX28" fmla="*/ 0 w 35325"/>
                    <a:gd name="connsiteY28" fmla="*/ 26018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25" h="26684">
                      <a:moveTo>
                        <a:pt x="0" y="26685"/>
                      </a:moveTo>
                      <a:lnTo>
                        <a:pt x="0" y="1334"/>
                      </a:lnTo>
                      <a:lnTo>
                        <a:pt x="3999" y="1334"/>
                      </a:lnTo>
                      <a:lnTo>
                        <a:pt x="3999" y="4670"/>
                      </a:lnTo>
                      <a:cubicBezTo>
                        <a:pt x="4666" y="3336"/>
                        <a:pt x="5999" y="2668"/>
                        <a:pt x="7332" y="1334"/>
                      </a:cubicBezTo>
                      <a:cubicBezTo>
                        <a:pt x="8665" y="667"/>
                        <a:pt x="9998" y="0"/>
                        <a:pt x="11997" y="0"/>
                      </a:cubicBezTo>
                      <a:cubicBezTo>
                        <a:pt x="13997" y="0"/>
                        <a:pt x="15330" y="667"/>
                        <a:pt x="16663" y="1334"/>
                      </a:cubicBezTo>
                      <a:cubicBezTo>
                        <a:pt x="17996" y="2001"/>
                        <a:pt x="18662" y="3336"/>
                        <a:pt x="19329" y="4670"/>
                      </a:cubicBezTo>
                      <a:cubicBezTo>
                        <a:pt x="21329" y="2001"/>
                        <a:pt x="23995" y="0"/>
                        <a:pt x="27327" y="0"/>
                      </a:cubicBezTo>
                      <a:cubicBezTo>
                        <a:pt x="29993" y="0"/>
                        <a:pt x="31993" y="667"/>
                        <a:pt x="33326" y="2001"/>
                      </a:cubicBezTo>
                      <a:cubicBezTo>
                        <a:pt x="34659" y="3336"/>
                        <a:pt x="35325" y="5337"/>
                        <a:pt x="35325" y="8672"/>
                      </a:cubicBezTo>
                      <a:lnTo>
                        <a:pt x="35325" y="26018"/>
                      </a:lnTo>
                      <a:lnTo>
                        <a:pt x="31326" y="26018"/>
                      </a:lnTo>
                      <a:lnTo>
                        <a:pt x="31326" y="10007"/>
                      </a:lnTo>
                      <a:cubicBezTo>
                        <a:pt x="31326" y="8006"/>
                        <a:pt x="31326" y="7338"/>
                        <a:pt x="30660" y="6004"/>
                      </a:cubicBezTo>
                      <a:cubicBezTo>
                        <a:pt x="30660" y="5337"/>
                        <a:pt x="29993" y="4670"/>
                        <a:pt x="29327" y="4003"/>
                      </a:cubicBezTo>
                      <a:cubicBezTo>
                        <a:pt x="28660" y="3336"/>
                        <a:pt x="27994" y="3336"/>
                        <a:pt x="26661" y="3336"/>
                      </a:cubicBezTo>
                      <a:cubicBezTo>
                        <a:pt x="24661" y="3336"/>
                        <a:pt x="23328" y="4003"/>
                        <a:pt x="21995" y="5337"/>
                      </a:cubicBezTo>
                      <a:cubicBezTo>
                        <a:pt x="20662" y="6671"/>
                        <a:pt x="19995" y="8672"/>
                        <a:pt x="19995" y="11341"/>
                      </a:cubicBezTo>
                      <a:lnTo>
                        <a:pt x="19995" y="26018"/>
                      </a:lnTo>
                      <a:lnTo>
                        <a:pt x="15330" y="26018"/>
                      </a:lnTo>
                      <a:lnTo>
                        <a:pt x="15330" y="10007"/>
                      </a:lnTo>
                      <a:cubicBezTo>
                        <a:pt x="15330" y="8006"/>
                        <a:pt x="14663" y="6671"/>
                        <a:pt x="13997" y="5337"/>
                      </a:cubicBezTo>
                      <a:cubicBezTo>
                        <a:pt x="13330" y="4670"/>
                        <a:pt x="11997" y="4003"/>
                        <a:pt x="10664" y="4003"/>
                      </a:cubicBezTo>
                      <a:cubicBezTo>
                        <a:pt x="9331" y="4003"/>
                        <a:pt x="7998" y="4003"/>
                        <a:pt x="7332" y="4670"/>
                      </a:cubicBezTo>
                      <a:cubicBezTo>
                        <a:pt x="5999" y="5337"/>
                        <a:pt x="5332" y="6004"/>
                        <a:pt x="5332" y="7338"/>
                      </a:cubicBezTo>
                      <a:cubicBezTo>
                        <a:pt x="4666" y="8672"/>
                        <a:pt x="4666" y="10674"/>
                        <a:pt x="4666" y="12675"/>
                      </a:cubicBezTo>
                      <a:lnTo>
                        <a:pt x="4666" y="26018"/>
                      </a:lnTo>
                      <a:lnTo>
                        <a:pt x="0" y="26018"/>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7" name="Freeform 2087">
                  <a:extLst>
                    <a:ext uri="{FF2B5EF4-FFF2-40B4-BE49-F238E27FC236}">
                      <a16:creationId xmlns:a16="http://schemas.microsoft.com/office/drawing/2014/main" id="{8A96A97D-1071-128F-A5FC-B049791C5AF3}"/>
                    </a:ext>
                  </a:extLst>
                </p:cNvPr>
                <p:cNvSpPr/>
                <p:nvPr/>
              </p:nvSpPr>
              <p:spPr>
                <a:xfrm>
                  <a:off x="752495" y="2853274"/>
                  <a:ext cx="21328" cy="26684"/>
                </a:xfrm>
                <a:custGeom>
                  <a:avLst/>
                  <a:gdLst>
                    <a:gd name="connsiteX0" fmla="*/ 15996 w 21328"/>
                    <a:gd name="connsiteY0" fmla="*/ 25351 h 26684"/>
                    <a:gd name="connsiteX1" fmla="*/ 15996 w 21328"/>
                    <a:gd name="connsiteY1" fmla="*/ 22015 h 26684"/>
                    <a:gd name="connsiteX2" fmla="*/ 7998 w 21328"/>
                    <a:gd name="connsiteY2" fmla="*/ 26685 h 26684"/>
                    <a:gd name="connsiteX3" fmla="*/ 3999 w 21328"/>
                    <a:gd name="connsiteY3" fmla="*/ 26018 h 26684"/>
                    <a:gd name="connsiteX4" fmla="*/ 1333 w 21328"/>
                    <a:gd name="connsiteY4" fmla="*/ 24016 h 26684"/>
                    <a:gd name="connsiteX5" fmla="*/ 0 w 21328"/>
                    <a:gd name="connsiteY5" fmla="*/ 20681 h 26684"/>
                    <a:gd name="connsiteX6" fmla="*/ 0 w 21328"/>
                    <a:gd name="connsiteY6" fmla="*/ 16678 h 26684"/>
                    <a:gd name="connsiteX7" fmla="*/ 0 w 21328"/>
                    <a:gd name="connsiteY7" fmla="*/ 667 h 26684"/>
                    <a:gd name="connsiteX8" fmla="*/ 4666 w 21328"/>
                    <a:gd name="connsiteY8" fmla="*/ 667 h 26684"/>
                    <a:gd name="connsiteX9" fmla="*/ 4666 w 21328"/>
                    <a:gd name="connsiteY9" fmla="*/ 14677 h 26684"/>
                    <a:gd name="connsiteX10" fmla="*/ 4666 w 21328"/>
                    <a:gd name="connsiteY10" fmla="*/ 19346 h 26684"/>
                    <a:gd name="connsiteX11" fmla="*/ 6665 w 21328"/>
                    <a:gd name="connsiteY11" fmla="*/ 22015 h 26684"/>
                    <a:gd name="connsiteX12" fmla="*/ 9998 w 21328"/>
                    <a:gd name="connsiteY12" fmla="*/ 22682 h 26684"/>
                    <a:gd name="connsiteX13" fmla="*/ 13330 w 21328"/>
                    <a:gd name="connsiteY13" fmla="*/ 22015 h 26684"/>
                    <a:gd name="connsiteX14" fmla="*/ 15996 w 21328"/>
                    <a:gd name="connsiteY14" fmla="*/ 19346 h 26684"/>
                    <a:gd name="connsiteX15" fmla="*/ 16663 w 21328"/>
                    <a:gd name="connsiteY15" fmla="*/ 14009 h 26684"/>
                    <a:gd name="connsiteX16" fmla="*/ 16663 w 21328"/>
                    <a:gd name="connsiteY16" fmla="*/ 0 h 26684"/>
                    <a:gd name="connsiteX17" fmla="*/ 21328 w 21328"/>
                    <a:gd name="connsiteY17" fmla="*/ 0 h 26684"/>
                    <a:gd name="connsiteX18" fmla="*/ 21328 w 21328"/>
                    <a:gd name="connsiteY18" fmla="*/ 25351 h 26684"/>
                    <a:gd name="connsiteX19" fmla="*/ 15996 w 21328"/>
                    <a:gd name="connsiteY19" fmla="*/ 2535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28" h="26684">
                      <a:moveTo>
                        <a:pt x="15996" y="25351"/>
                      </a:moveTo>
                      <a:lnTo>
                        <a:pt x="15996" y="22015"/>
                      </a:lnTo>
                      <a:cubicBezTo>
                        <a:pt x="13997" y="24683"/>
                        <a:pt x="11331" y="26685"/>
                        <a:pt x="7998" y="26685"/>
                      </a:cubicBezTo>
                      <a:cubicBezTo>
                        <a:pt x="6665" y="26685"/>
                        <a:pt x="5332" y="26685"/>
                        <a:pt x="3999" y="26018"/>
                      </a:cubicBezTo>
                      <a:cubicBezTo>
                        <a:pt x="2666" y="25351"/>
                        <a:pt x="2000" y="24683"/>
                        <a:pt x="1333" y="24016"/>
                      </a:cubicBezTo>
                      <a:cubicBezTo>
                        <a:pt x="667" y="23349"/>
                        <a:pt x="0" y="22015"/>
                        <a:pt x="0" y="20681"/>
                      </a:cubicBezTo>
                      <a:cubicBezTo>
                        <a:pt x="0" y="20014"/>
                        <a:pt x="0" y="18679"/>
                        <a:pt x="0" y="16678"/>
                      </a:cubicBezTo>
                      <a:lnTo>
                        <a:pt x="0" y="667"/>
                      </a:lnTo>
                      <a:lnTo>
                        <a:pt x="4666" y="667"/>
                      </a:lnTo>
                      <a:lnTo>
                        <a:pt x="4666" y="14677"/>
                      </a:lnTo>
                      <a:cubicBezTo>
                        <a:pt x="4666" y="16678"/>
                        <a:pt x="4666" y="18679"/>
                        <a:pt x="4666" y="19346"/>
                      </a:cubicBezTo>
                      <a:cubicBezTo>
                        <a:pt x="4666" y="20681"/>
                        <a:pt x="5332" y="21348"/>
                        <a:pt x="6665" y="22015"/>
                      </a:cubicBezTo>
                      <a:cubicBezTo>
                        <a:pt x="7332" y="22682"/>
                        <a:pt x="8665" y="22682"/>
                        <a:pt x="9998" y="22682"/>
                      </a:cubicBezTo>
                      <a:cubicBezTo>
                        <a:pt x="11331" y="22682"/>
                        <a:pt x="12664" y="22015"/>
                        <a:pt x="13330" y="22015"/>
                      </a:cubicBezTo>
                      <a:cubicBezTo>
                        <a:pt x="14663" y="21348"/>
                        <a:pt x="15330" y="20681"/>
                        <a:pt x="15996" y="19346"/>
                      </a:cubicBezTo>
                      <a:cubicBezTo>
                        <a:pt x="16663" y="18012"/>
                        <a:pt x="16663" y="16678"/>
                        <a:pt x="16663" y="14009"/>
                      </a:cubicBezTo>
                      <a:lnTo>
                        <a:pt x="16663" y="0"/>
                      </a:lnTo>
                      <a:lnTo>
                        <a:pt x="21328" y="0"/>
                      </a:lnTo>
                      <a:lnTo>
                        <a:pt x="21328" y="25351"/>
                      </a:lnTo>
                      <a:lnTo>
                        <a:pt x="15996"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8" name="Freeform 2088">
                  <a:extLst>
                    <a:ext uri="{FF2B5EF4-FFF2-40B4-BE49-F238E27FC236}">
                      <a16:creationId xmlns:a16="http://schemas.microsoft.com/office/drawing/2014/main" id="{A62B1DEA-A4EA-9782-0E43-98E68080AE53}"/>
                    </a:ext>
                  </a:extLst>
                </p:cNvPr>
                <p:cNvSpPr/>
                <p:nvPr/>
              </p:nvSpPr>
              <p:spPr>
                <a:xfrm>
                  <a:off x="777156" y="2852607"/>
                  <a:ext cx="21328" cy="26017"/>
                </a:xfrm>
                <a:custGeom>
                  <a:avLst/>
                  <a:gdLst>
                    <a:gd name="connsiteX0" fmla="*/ 0 w 21328"/>
                    <a:gd name="connsiteY0" fmla="*/ 18679 h 26017"/>
                    <a:gd name="connsiteX1" fmla="*/ 3999 w 21328"/>
                    <a:gd name="connsiteY1" fmla="*/ 18012 h 26017"/>
                    <a:gd name="connsiteX2" fmla="*/ 5999 w 21328"/>
                    <a:gd name="connsiteY2" fmla="*/ 22015 h 26017"/>
                    <a:gd name="connsiteX3" fmla="*/ 10664 w 21328"/>
                    <a:gd name="connsiteY3" fmla="*/ 23349 h 26017"/>
                    <a:gd name="connsiteX4" fmla="*/ 15330 w 21328"/>
                    <a:gd name="connsiteY4" fmla="*/ 22015 h 26017"/>
                    <a:gd name="connsiteX5" fmla="*/ 16663 w 21328"/>
                    <a:gd name="connsiteY5" fmla="*/ 19346 h 26017"/>
                    <a:gd name="connsiteX6" fmla="*/ 15330 w 21328"/>
                    <a:gd name="connsiteY6" fmla="*/ 17345 h 26017"/>
                    <a:gd name="connsiteX7" fmla="*/ 10664 w 21328"/>
                    <a:gd name="connsiteY7" fmla="*/ 16011 h 26017"/>
                    <a:gd name="connsiteX8" fmla="*/ 3999 w 21328"/>
                    <a:gd name="connsiteY8" fmla="*/ 14010 h 26017"/>
                    <a:gd name="connsiteX9" fmla="*/ 1333 w 21328"/>
                    <a:gd name="connsiteY9" fmla="*/ 11341 h 26017"/>
                    <a:gd name="connsiteX10" fmla="*/ 667 w 21328"/>
                    <a:gd name="connsiteY10" fmla="*/ 8005 h 26017"/>
                    <a:gd name="connsiteX11" fmla="*/ 1333 w 21328"/>
                    <a:gd name="connsiteY11" fmla="*/ 4670 h 26017"/>
                    <a:gd name="connsiteX12" fmla="*/ 3333 w 21328"/>
                    <a:gd name="connsiteY12" fmla="*/ 2001 h 26017"/>
                    <a:gd name="connsiteX13" fmla="*/ 5999 w 21328"/>
                    <a:gd name="connsiteY13" fmla="*/ 667 h 26017"/>
                    <a:gd name="connsiteX14" fmla="*/ 9998 w 21328"/>
                    <a:gd name="connsiteY14" fmla="*/ 0 h 26017"/>
                    <a:gd name="connsiteX15" fmla="*/ 15330 w 21328"/>
                    <a:gd name="connsiteY15" fmla="*/ 667 h 26017"/>
                    <a:gd name="connsiteX16" fmla="*/ 18662 w 21328"/>
                    <a:gd name="connsiteY16" fmla="*/ 3336 h 26017"/>
                    <a:gd name="connsiteX17" fmla="*/ 19995 w 21328"/>
                    <a:gd name="connsiteY17" fmla="*/ 7338 h 26017"/>
                    <a:gd name="connsiteX18" fmla="*/ 15996 w 21328"/>
                    <a:gd name="connsiteY18" fmla="*/ 8005 h 26017"/>
                    <a:gd name="connsiteX19" fmla="*/ 13997 w 21328"/>
                    <a:gd name="connsiteY19" fmla="*/ 4670 h 26017"/>
                    <a:gd name="connsiteX20" fmla="*/ 9998 w 21328"/>
                    <a:gd name="connsiteY20" fmla="*/ 3336 h 26017"/>
                    <a:gd name="connsiteX21" fmla="*/ 5999 w 21328"/>
                    <a:gd name="connsiteY21" fmla="*/ 4003 h 26017"/>
                    <a:gd name="connsiteX22" fmla="*/ 4666 w 21328"/>
                    <a:gd name="connsiteY22" fmla="*/ 6004 h 26017"/>
                    <a:gd name="connsiteX23" fmla="*/ 5332 w 21328"/>
                    <a:gd name="connsiteY23" fmla="*/ 7338 h 26017"/>
                    <a:gd name="connsiteX24" fmla="*/ 6665 w 21328"/>
                    <a:gd name="connsiteY24" fmla="*/ 8672 h 26017"/>
                    <a:gd name="connsiteX25" fmla="*/ 10664 w 21328"/>
                    <a:gd name="connsiteY25" fmla="*/ 10007 h 26017"/>
                    <a:gd name="connsiteX26" fmla="*/ 17329 w 21328"/>
                    <a:gd name="connsiteY26" fmla="*/ 12008 h 26017"/>
                    <a:gd name="connsiteX27" fmla="*/ 19995 w 21328"/>
                    <a:gd name="connsiteY27" fmla="*/ 14010 h 26017"/>
                    <a:gd name="connsiteX28" fmla="*/ 21329 w 21328"/>
                    <a:gd name="connsiteY28" fmla="*/ 18012 h 26017"/>
                    <a:gd name="connsiteX29" fmla="*/ 19995 w 21328"/>
                    <a:gd name="connsiteY29" fmla="*/ 22015 h 26017"/>
                    <a:gd name="connsiteX30" fmla="*/ 16663 w 21328"/>
                    <a:gd name="connsiteY30" fmla="*/ 24683 h 26017"/>
                    <a:gd name="connsiteX31" fmla="*/ 11331 w 21328"/>
                    <a:gd name="connsiteY31" fmla="*/ 26018 h 26017"/>
                    <a:gd name="connsiteX32" fmla="*/ 3999 w 21328"/>
                    <a:gd name="connsiteY32" fmla="*/ 24016 h 26017"/>
                    <a:gd name="connsiteX33" fmla="*/ 0 w 21328"/>
                    <a:gd name="connsiteY33" fmla="*/ 18679 h 2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328" h="26017">
                      <a:moveTo>
                        <a:pt x="0" y="18679"/>
                      </a:moveTo>
                      <a:lnTo>
                        <a:pt x="3999" y="18012"/>
                      </a:lnTo>
                      <a:cubicBezTo>
                        <a:pt x="3999" y="20014"/>
                        <a:pt x="4666" y="21348"/>
                        <a:pt x="5999" y="22015"/>
                      </a:cubicBezTo>
                      <a:cubicBezTo>
                        <a:pt x="7332" y="22682"/>
                        <a:pt x="8665" y="23349"/>
                        <a:pt x="10664" y="23349"/>
                      </a:cubicBezTo>
                      <a:cubicBezTo>
                        <a:pt x="12664" y="23349"/>
                        <a:pt x="13997" y="22682"/>
                        <a:pt x="15330" y="22015"/>
                      </a:cubicBezTo>
                      <a:cubicBezTo>
                        <a:pt x="15996" y="21348"/>
                        <a:pt x="16663" y="20014"/>
                        <a:pt x="16663" y="19346"/>
                      </a:cubicBezTo>
                      <a:cubicBezTo>
                        <a:pt x="16663" y="18679"/>
                        <a:pt x="15996" y="17345"/>
                        <a:pt x="15330" y="17345"/>
                      </a:cubicBezTo>
                      <a:cubicBezTo>
                        <a:pt x="14663" y="16678"/>
                        <a:pt x="13330" y="16678"/>
                        <a:pt x="10664" y="16011"/>
                      </a:cubicBezTo>
                      <a:cubicBezTo>
                        <a:pt x="7332" y="15344"/>
                        <a:pt x="5332" y="14677"/>
                        <a:pt x="3999" y="14010"/>
                      </a:cubicBezTo>
                      <a:cubicBezTo>
                        <a:pt x="2666" y="13342"/>
                        <a:pt x="2000" y="12675"/>
                        <a:pt x="1333" y="11341"/>
                      </a:cubicBezTo>
                      <a:cubicBezTo>
                        <a:pt x="667" y="10007"/>
                        <a:pt x="667" y="9340"/>
                        <a:pt x="667" y="8005"/>
                      </a:cubicBezTo>
                      <a:cubicBezTo>
                        <a:pt x="667" y="6671"/>
                        <a:pt x="667" y="6004"/>
                        <a:pt x="1333" y="4670"/>
                      </a:cubicBezTo>
                      <a:cubicBezTo>
                        <a:pt x="2000" y="4003"/>
                        <a:pt x="2666" y="2668"/>
                        <a:pt x="3333" y="2001"/>
                      </a:cubicBezTo>
                      <a:cubicBezTo>
                        <a:pt x="3999" y="1334"/>
                        <a:pt x="4666" y="1334"/>
                        <a:pt x="5999" y="667"/>
                      </a:cubicBezTo>
                      <a:cubicBezTo>
                        <a:pt x="7332" y="0"/>
                        <a:pt x="8665" y="0"/>
                        <a:pt x="9998" y="0"/>
                      </a:cubicBezTo>
                      <a:cubicBezTo>
                        <a:pt x="11997" y="0"/>
                        <a:pt x="13997" y="0"/>
                        <a:pt x="15330" y="667"/>
                      </a:cubicBezTo>
                      <a:cubicBezTo>
                        <a:pt x="16663" y="1334"/>
                        <a:pt x="17996" y="2001"/>
                        <a:pt x="18662" y="3336"/>
                      </a:cubicBezTo>
                      <a:cubicBezTo>
                        <a:pt x="19329" y="4670"/>
                        <a:pt x="19995" y="5337"/>
                        <a:pt x="19995" y="7338"/>
                      </a:cubicBezTo>
                      <a:lnTo>
                        <a:pt x="15996" y="8005"/>
                      </a:lnTo>
                      <a:cubicBezTo>
                        <a:pt x="15996" y="6671"/>
                        <a:pt x="15330" y="5337"/>
                        <a:pt x="13997" y="4670"/>
                      </a:cubicBezTo>
                      <a:cubicBezTo>
                        <a:pt x="13330" y="4003"/>
                        <a:pt x="11997" y="3336"/>
                        <a:pt x="9998" y="3336"/>
                      </a:cubicBezTo>
                      <a:cubicBezTo>
                        <a:pt x="7998" y="3336"/>
                        <a:pt x="6665" y="3336"/>
                        <a:pt x="5999" y="4003"/>
                      </a:cubicBezTo>
                      <a:cubicBezTo>
                        <a:pt x="5332" y="4670"/>
                        <a:pt x="4666" y="5337"/>
                        <a:pt x="4666" y="6004"/>
                      </a:cubicBezTo>
                      <a:cubicBezTo>
                        <a:pt x="4666" y="6671"/>
                        <a:pt x="4666" y="7338"/>
                        <a:pt x="5332" y="7338"/>
                      </a:cubicBezTo>
                      <a:cubicBezTo>
                        <a:pt x="5999" y="8005"/>
                        <a:pt x="5999" y="8005"/>
                        <a:pt x="6665" y="8672"/>
                      </a:cubicBezTo>
                      <a:cubicBezTo>
                        <a:pt x="7332" y="8672"/>
                        <a:pt x="8665" y="9340"/>
                        <a:pt x="10664" y="10007"/>
                      </a:cubicBezTo>
                      <a:cubicBezTo>
                        <a:pt x="13997" y="10674"/>
                        <a:pt x="15996" y="11341"/>
                        <a:pt x="17329" y="12008"/>
                      </a:cubicBezTo>
                      <a:cubicBezTo>
                        <a:pt x="18662" y="12675"/>
                        <a:pt x="19329" y="13342"/>
                        <a:pt x="19995" y="14010"/>
                      </a:cubicBezTo>
                      <a:cubicBezTo>
                        <a:pt x="20662" y="14677"/>
                        <a:pt x="21329" y="16011"/>
                        <a:pt x="21329" y="18012"/>
                      </a:cubicBezTo>
                      <a:cubicBezTo>
                        <a:pt x="21329" y="19346"/>
                        <a:pt x="20662" y="20681"/>
                        <a:pt x="19995" y="22015"/>
                      </a:cubicBezTo>
                      <a:cubicBezTo>
                        <a:pt x="19329" y="23349"/>
                        <a:pt x="17996" y="24016"/>
                        <a:pt x="16663" y="24683"/>
                      </a:cubicBezTo>
                      <a:cubicBezTo>
                        <a:pt x="15330" y="25351"/>
                        <a:pt x="13330" y="26018"/>
                        <a:pt x="11331" y="26018"/>
                      </a:cubicBezTo>
                      <a:cubicBezTo>
                        <a:pt x="7998" y="26018"/>
                        <a:pt x="5332" y="25351"/>
                        <a:pt x="3999" y="24016"/>
                      </a:cubicBezTo>
                      <a:cubicBezTo>
                        <a:pt x="2000" y="23349"/>
                        <a:pt x="667" y="21348"/>
                        <a:pt x="0" y="18679"/>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9" name="Freeform 2089">
                  <a:extLst>
                    <a:ext uri="{FF2B5EF4-FFF2-40B4-BE49-F238E27FC236}">
                      <a16:creationId xmlns:a16="http://schemas.microsoft.com/office/drawing/2014/main" id="{18C641B2-FE4A-F2E8-39C8-2ABA16E889C6}"/>
                    </a:ext>
                  </a:extLst>
                </p:cNvPr>
                <p:cNvSpPr/>
                <p:nvPr/>
              </p:nvSpPr>
              <p:spPr>
                <a:xfrm>
                  <a:off x="803150" y="2849939"/>
                  <a:ext cx="22661" cy="23349"/>
                </a:xfrm>
                <a:custGeom>
                  <a:avLst/>
                  <a:gdLst>
                    <a:gd name="connsiteX0" fmla="*/ 9331 w 22661"/>
                    <a:gd name="connsiteY0" fmla="*/ 23349 h 23349"/>
                    <a:gd name="connsiteX1" fmla="*/ 9331 w 22661"/>
                    <a:gd name="connsiteY1" fmla="*/ 13342 h 23349"/>
                    <a:gd name="connsiteX2" fmla="*/ 0 w 22661"/>
                    <a:gd name="connsiteY2" fmla="*/ 13342 h 23349"/>
                    <a:gd name="connsiteX3" fmla="*/ 0 w 22661"/>
                    <a:gd name="connsiteY3" fmla="*/ 9340 h 23349"/>
                    <a:gd name="connsiteX4" fmla="*/ 9331 w 22661"/>
                    <a:gd name="connsiteY4" fmla="*/ 9340 h 23349"/>
                    <a:gd name="connsiteX5" fmla="*/ 9331 w 22661"/>
                    <a:gd name="connsiteY5" fmla="*/ 0 h 23349"/>
                    <a:gd name="connsiteX6" fmla="*/ 13330 w 22661"/>
                    <a:gd name="connsiteY6" fmla="*/ 0 h 23349"/>
                    <a:gd name="connsiteX7" fmla="*/ 13330 w 22661"/>
                    <a:gd name="connsiteY7" fmla="*/ 9340 h 23349"/>
                    <a:gd name="connsiteX8" fmla="*/ 22662 w 22661"/>
                    <a:gd name="connsiteY8" fmla="*/ 9340 h 23349"/>
                    <a:gd name="connsiteX9" fmla="*/ 22662 w 22661"/>
                    <a:gd name="connsiteY9" fmla="*/ 13342 h 23349"/>
                    <a:gd name="connsiteX10" fmla="*/ 13330 w 22661"/>
                    <a:gd name="connsiteY10" fmla="*/ 13342 h 23349"/>
                    <a:gd name="connsiteX11" fmla="*/ 13330 w 22661"/>
                    <a:gd name="connsiteY11" fmla="*/ 23349 h 23349"/>
                    <a:gd name="connsiteX12" fmla="*/ 9331 w 22661"/>
                    <a:gd name="connsiteY12" fmla="*/ 23349 h 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1" h="23349">
                      <a:moveTo>
                        <a:pt x="9331" y="23349"/>
                      </a:moveTo>
                      <a:lnTo>
                        <a:pt x="9331" y="13342"/>
                      </a:lnTo>
                      <a:lnTo>
                        <a:pt x="0" y="13342"/>
                      </a:lnTo>
                      <a:lnTo>
                        <a:pt x="0" y="9340"/>
                      </a:lnTo>
                      <a:lnTo>
                        <a:pt x="9331" y="9340"/>
                      </a:lnTo>
                      <a:lnTo>
                        <a:pt x="9331" y="0"/>
                      </a:lnTo>
                      <a:lnTo>
                        <a:pt x="13330" y="0"/>
                      </a:lnTo>
                      <a:lnTo>
                        <a:pt x="13330" y="9340"/>
                      </a:lnTo>
                      <a:lnTo>
                        <a:pt x="22662" y="9340"/>
                      </a:lnTo>
                      <a:lnTo>
                        <a:pt x="22662" y="13342"/>
                      </a:lnTo>
                      <a:lnTo>
                        <a:pt x="13330" y="13342"/>
                      </a:lnTo>
                      <a:lnTo>
                        <a:pt x="13330" y="23349"/>
                      </a:lnTo>
                      <a:lnTo>
                        <a:pt x="9331" y="2334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0" name="Freeform 2090">
                  <a:extLst>
                    <a:ext uri="{FF2B5EF4-FFF2-40B4-BE49-F238E27FC236}">
                      <a16:creationId xmlns:a16="http://schemas.microsoft.com/office/drawing/2014/main" id="{417EE0FE-E1AA-91F9-5D25-1BAD27FDCF7A}"/>
                    </a:ext>
                  </a:extLst>
                </p:cNvPr>
                <p:cNvSpPr/>
                <p:nvPr/>
              </p:nvSpPr>
              <p:spPr>
                <a:xfrm>
                  <a:off x="846473" y="2843268"/>
                  <a:ext cx="27327" cy="35357"/>
                </a:xfrm>
                <a:custGeom>
                  <a:avLst/>
                  <a:gdLst>
                    <a:gd name="connsiteX0" fmla="*/ 0 w 27327"/>
                    <a:gd name="connsiteY0" fmla="*/ 35357 h 35357"/>
                    <a:gd name="connsiteX1" fmla="*/ 0 w 27327"/>
                    <a:gd name="connsiteY1" fmla="*/ 0 h 35357"/>
                    <a:gd name="connsiteX2" fmla="*/ 13330 w 27327"/>
                    <a:gd name="connsiteY2" fmla="*/ 0 h 35357"/>
                    <a:gd name="connsiteX3" fmla="*/ 18662 w 27327"/>
                    <a:gd name="connsiteY3" fmla="*/ 667 h 35357"/>
                    <a:gd name="connsiteX4" fmla="*/ 23328 w 27327"/>
                    <a:gd name="connsiteY4" fmla="*/ 2001 h 35357"/>
                    <a:gd name="connsiteX5" fmla="*/ 25994 w 27327"/>
                    <a:gd name="connsiteY5" fmla="*/ 5337 h 35357"/>
                    <a:gd name="connsiteX6" fmla="*/ 27327 w 27327"/>
                    <a:gd name="connsiteY6" fmla="*/ 10007 h 35357"/>
                    <a:gd name="connsiteX7" fmla="*/ 24661 w 27327"/>
                    <a:gd name="connsiteY7" fmla="*/ 17345 h 35357"/>
                    <a:gd name="connsiteX8" fmla="*/ 13997 w 27327"/>
                    <a:gd name="connsiteY8" fmla="*/ 20681 h 35357"/>
                    <a:gd name="connsiteX9" fmla="*/ 4666 w 27327"/>
                    <a:gd name="connsiteY9" fmla="*/ 20681 h 35357"/>
                    <a:gd name="connsiteX10" fmla="*/ 4666 w 27327"/>
                    <a:gd name="connsiteY10" fmla="*/ 35357 h 35357"/>
                    <a:gd name="connsiteX11" fmla="*/ 0 w 27327"/>
                    <a:gd name="connsiteY11" fmla="*/ 35357 h 35357"/>
                    <a:gd name="connsiteX12" fmla="*/ 4666 w 27327"/>
                    <a:gd name="connsiteY12" fmla="*/ 16678 h 35357"/>
                    <a:gd name="connsiteX13" fmla="*/ 13997 w 27327"/>
                    <a:gd name="connsiteY13" fmla="*/ 16678 h 35357"/>
                    <a:gd name="connsiteX14" fmla="*/ 20662 w 27327"/>
                    <a:gd name="connsiteY14" fmla="*/ 14677 h 35357"/>
                    <a:gd name="connsiteX15" fmla="*/ 22661 w 27327"/>
                    <a:gd name="connsiteY15" fmla="*/ 10007 h 35357"/>
                    <a:gd name="connsiteX16" fmla="*/ 21328 w 27327"/>
                    <a:gd name="connsiteY16" fmla="*/ 6004 h 35357"/>
                    <a:gd name="connsiteX17" fmla="*/ 18662 w 27327"/>
                    <a:gd name="connsiteY17" fmla="*/ 4003 h 35357"/>
                    <a:gd name="connsiteX18" fmla="*/ 13997 w 27327"/>
                    <a:gd name="connsiteY18" fmla="*/ 4003 h 35357"/>
                    <a:gd name="connsiteX19" fmla="*/ 4666 w 27327"/>
                    <a:gd name="connsiteY19" fmla="*/ 4003 h 35357"/>
                    <a:gd name="connsiteX20" fmla="*/ 4666 w 27327"/>
                    <a:gd name="connsiteY20" fmla="*/ 16678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27" h="35357">
                      <a:moveTo>
                        <a:pt x="0" y="35357"/>
                      </a:moveTo>
                      <a:lnTo>
                        <a:pt x="0" y="0"/>
                      </a:lnTo>
                      <a:lnTo>
                        <a:pt x="13330" y="0"/>
                      </a:lnTo>
                      <a:cubicBezTo>
                        <a:pt x="15996" y="0"/>
                        <a:pt x="17329" y="0"/>
                        <a:pt x="18662" y="667"/>
                      </a:cubicBezTo>
                      <a:cubicBezTo>
                        <a:pt x="20662" y="667"/>
                        <a:pt x="21995" y="1334"/>
                        <a:pt x="23328" y="2001"/>
                      </a:cubicBezTo>
                      <a:cubicBezTo>
                        <a:pt x="24661" y="2668"/>
                        <a:pt x="25328" y="4003"/>
                        <a:pt x="25994" y="5337"/>
                      </a:cubicBezTo>
                      <a:cubicBezTo>
                        <a:pt x="26661" y="6671"/>
                        <a:pt x="27327" y="8672"/>
                        <a:pt x="27327" y="10007"/>
                      </a:cubicBezTo>
                      <a:cubicBezTo>
                        <a:pt x="27327" y="13342"/>
                        <a:pt x="26661" y="15344"/>
                        <a:pt x="24661" y="17345"/>
                      </a:cubicBezTo>
                      <a:cubicBezTo>
                        <a:pt x="22661" y="19346"/>
                        <a:pt x="19329" y="20681"/>
                        <a:pt x="13997" y="20681"/>
                      </a:cubicBezTo>
                      <a:lnTo>
                        <a:pt x="4666" y="20681"/>
                      </a:lnTo>
                      <a:lnTo>
                        <a:pt x="4666" y="35357"/>
                      </a:lnTo>
                      <a:lnTo>
                        <a:pt x="0" y="35357"/>
                      </a:lnTo>
                      <a:close/>
                      <a:moveTo>
                        <a:pt x="4666" y="16678"/>
                      </a:moveTo>
                      <a:lnTo>
                        <a:pt x="13997" y="16678"/>
                      </a:lnTo>
                      <a:cubicBezTo>
                        <a:pt x="17329" y="16678"/>
                        <a:pt x="19329" y="16011"/>
                        <a:pt x="20662" y="14677"/>
                      </a:cubicBezTo>
                      <a:cubicBezTo>
                        <a:pt x="21995" y="13342"/>
                        <a:pt x="22661" y="12008"/>
                        <a:pt x="22661" y="10007"/>
                      </a:cubicBezTo>
                      <a:cubicBezTo>
                        <a:pt x="22661" y="8672"/>
                        <a:pt x="21995" y="7338"/>
                        <a:pt x="21328" y="6004"/>
                      </a:cubicBezTo>
                      <a:cubicBezTo>
                        <a:pt x="20662" y="4670"/>
                        <a:pt x="19329" y="4003"/>
                        <a:pt x="18662" y="4003"/>
                      </a:cubicBezTo>
                      <a:cubicBezTo>
                        <a:pt x="17996" y="4003"/>
                        <a:pt x="16663" y="4003"/>
                        <a:pt x="13997" y="4003"/>
                      </a:cubicBezTo>
                      <a:lnTo>
                        <a:pt x="4666" y="4003"/>
                      </a:lnTo>
                      <a:lnTo>
                        <a:pt x="4666" y="16678"/>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1" name="Freeform 2091">
                  <a:extLst>
                    <a:ext uri="{FF2B5EF4-FFF2-40B4-BE49-F238E27FC236}">
                      <a16:creationId xmlns:a16="http://schemas.microsoft.com/office/drawing/2014/main" id="{E9CB5858-E1ED-88E2-21A4-79BE8535E0E3}"/>
                    </a:ext>
                  </a:extLst>
                </p:cNvPr>
                <p:cNvSpPr/>
                <p:nvPr/>
              </p:nvSpPr>
              <p:spPr>
                <a:xfrm>
                  <a:off x="879132" y="2853274"/>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5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0"/>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5"/>
                      </a:cubicBezTo>
                      <a:cubicBezTo>
                        <a:pt x="4666" y="9340"/>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2" name="Freeform 2092">
                  <a:extLst>
                    <a:ext uri="{FF2B5EF4-FFF2-40B4-BE49-F238E27FC236}">
                      <a16:creationId xmlns:a16="http://schemas.microsoft.com/office/drawing/2014/main" id="{92041BC4-545C-2BCA-38EE-281B237BA5D3}"/>
                    </a:ext>
                  </a:extLst>
                </p:cNvPr>
                <p:cNvSpPr/>
                <p:nvPr/>
              </p:nvSpPr>
              <p:spPr>
                <a:xfrm>
                  <a:off x="893796" y="2852607"/>
                  <a:ext cx="23994" cy="26684"/>
                </a:xfrm>
                <a:custGeom>
                  <a:avLst/>
                  <a:gdLst>
                    <a:gd name="connsiteX0" fmla="*/ 0 w 23994"/>
                    <a:gd name="connsiteY0" fmla="*/ 13342 h 26684"/>
                    <a:gd name="connsiteX1" fmla="*/ 3999 w 23994"/>
                    <a:gd name="connsiteY1" fmla="*/ 2668 h 26684"/>
                    <a:gd name="connsiteX2" fmla="*/ 11997 w 23994"/>
                    <a:gd name="connsiteY2" fmla="*/ 0 h 26684"/>
                    <a:gd name="connsiteX3" fmla="*/ 20662 w 23994"/>
                    <a:gd name="connsiteY3" fmla="*/ 3336 h 26684"/>
                    <a:gd name="connsiteX4" fmla="*/ 23994 w 23994"/>
                    <a:gd name="connsiteY4" fmla="*/ 12675 h 26684"/>
                    <a:gd name="connsiteX5" fmla="*/ 22661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2"/>
                        <a:pt x="1333" y="5337"/>
                        <a:pt x="3999" y="2668"/>
                      </a:cubicBezTo>
                      <a:cubicBezTo>
                        <a:pt x="5999" y="667"/>
                        <a:pt x="8665" y="0"/>
                        <a:pt x="11997" y="0"/>
                      </a:cubicBezTo>
                      <a:cubicBezTo>
                        <a:pt x="15330" y="0"/>
                        <a:pt x="18662" y="1334"/>
                        <a:pt x="20662" y="3336"/>
                      </a:cubicBezTo>
                      <a:cubicBezTo>
                        <a:pt x="22661" y="5337"/>
                        <a:pt x="23994" y="8672"/>
                        <a:pt x="23994" y="12675"/>
                      </a:cubicBezTo>
                      <a:cubicBezTo>
                        <a:pt x="23994" y="16011"/>
                        <a:pt x="23328" y="18679"/>
                        <a:pt x="22661" y="20681"/>
                      </a:cubicBezTo>
                      <a:cubicBezTo>
                        <a:pt x="21995" y="22682"/>
                        <a:pt x="19995" y="24016"/>
                        <a:pt x="18662" y="25351"/>
                      </a:cubicBezTo>
                      <a:cubicBezTo>
                        <a:pt x="16663" y="26685"/>
                        <a:pt x="14663" y="26685"/>
                        <a:pt x="12664" y="26685"/>
                      </a:cubicBezTo>
                      <a:cubicBezTo>
                        <a:pt x="9331" y="26685"/>
                        <a:pt x="5999" y="25351"/>
                        <a:pt x="3999" y="23349"/>
                      </a:cubicBezTo>
                      <a:cubicBezTo>
                        <a:pt x="1333" y="21348"/>
                        <a:pt x="0" y="18012"/>
                        <a:pt x="0" y="13342"/>
                      </a:cubicBezTo>
                      <a:close/>
                      <a:moveTo>
                        <a:pt x="4666" y="13342"/>
                      </a:moveTo>
                      <a:cubicBezTo>
                        <a:pt x="4666" y="16678"/>
                        <a:pt x="5332" y="19346"/>
                        <a:pt x="6665" y="20681"/>
                      </a:cubicBezTo>
                      <a:cubicBezTo>
                        <a:pt x="7998" y="22015"/>
                        <a:pt x="9998" y="23349"/>
                        <a:pt x="11997" y="23349"/>
                      </a:cubicBezTo>
                      <a:cubicBezTo>
                        <a:pt x="13997" y="23349"/>
                        <a:pt x="15996" y="22682"/>
                        <a:pt x="17329" y="20681"/>
                      </a:cubicBezTo>
                      <a:cubicBezTo>
                        <a:pt x="18662" y="19346"/>
                        <a:pt x="19329" y="16678"/>
                        <a:pt x="19329" y="13342"/>
                      </a:cubicBezTo>
                      <a:cubicBezTo>
                        <a:pt x="19329" y="10007"/>
                        <a:pt x="18662" y="8005"/>
                        <a:pt x="17329" y="6004"/>
                      </a:cubicBezTo>
                      <a:cubicBezTo>
                        <a:pt x="15996" y="4670"/>
                        <a:pt x="13997" y="3336"/>
                        <a:pt x="11997" y="3336"/>
                      </a:cubicBezTo>
                      <a:cubicBezTo>
                        <a:pt x="9998" y="3336"/>
                        <a:pt x="7998" y="4003"/>
                        <a:pt x="6665" y="6004"/>
                      </a:cubicBezTo>
                      <a:cubicBezTo>
                        <a:pt x="5332" y="7338"/>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3" name="Freeform 2093">
                  <a:extLst>
                    <a:ext uri="{FF2B5EF4-FFF2-40B4-BE49-F238E27FC236}">
                      <a16:creationId xmlns:a16="http://schemas.microsoft.com/office/drawing/2014/main" id="{06C02AAB-0664-448F-9D20-F2E4D65D4C39}"/>
                    </a:ext>
                  </a:extLst>
                </p:cNvPr>
                <p:cNvSpPr/>
                <p:nvPr/>
              </p:nvSpPr>
              <p:spPr>
                <a:xfrm>
                  <a:off x="921123" y="2851940"/>
                  <a:ext cx="22661" cy="36024"/>
                </a:xfrm>
                <a:custGeom>
                  <a:avLst/>
                  <a:gdLst>
                    <a:gd name="connsiteX0" fmla="*/ 1333 w 22661"/>
                    <a:gd name="connsiteY0" fmla="*/ 28686 h 36024"/>
                    <a:gd name="connsiteX1" fmla="*/ 5332 w 22661"/>
                    <a:gd name="connsiteY1" fmla="*/ 29353 h 36024"/>
                    <a:gd name="connsiteX2" fmla="*/ 6665 w 22661"/>
                    <a:gd name="connsiteY2" fmla="*/ 32022 h 36024"/>
                    <a:gd name="connsiteX3" fmla="*/ 11331 w 22661"/>
                    <a:gd name="connsiteY3" fmla="*/ 33356 h 36024"/>
                    <a:gd name="connsiteX4" fmla="*/ 15996 w 22661"/>
                    <a:gd name="connsiteY4" fmla="*/ 32022 h 36024"/>
                    <a:gd name="connsiteX5" fmla="*/ 17996 w 22661"/>
                    <a:gd name="connsiteY5" fmla="*/ 28686 h 36024"/>
                    <a:gd name="connsiteX6" fmla="*/ 17996 w 22661"/>
                    <a:gd name="connsiteY6" fmla="*/ 23349 h 36024"/>
                    <a:gd name="connsiteX7" fmla="*/ 10664 w 22661"/>
                    <a:gd name="connsiteY7" fmla="*/ 26685 h 36024"/>
                    <a:gd name="connsiteX8" fmla="*/ 2666 w 22661"/>
                    <a:gd name="connsiteY8" fmla="*/ 22682 h 36024"/>
                    <a:gd name="connsiteX9" fmla="*/ 0 w 22661"/>
                    <a:gd name="connsiteY9" fmla="*/ 13342 h 36024"/>
                    <a:gd name="connsiteX10" fmla="*/ 1333 w 22661"/>
                    <a:gd name="connsiteY10" fmla="*/ 6671 h 36024"/>
                    <a:gd name="connsiteX11" fmla="*/ 5332 w 22661"/>
                    <a:gd name="connsiteY11" fmla="*/ 2001 h 36024"/>
                    <a:gd name="connsiteX12" fmla="*/ 11331 w 22661"/>
                    <a:gd name="connsiteY12" fmla="*/ 0 h 36024"/>
                    <a:gd name="connsiteX13" fmla="*/ 18662 w 22661"/>
                    <a:gd name="connsiteY13" fmla="*/ 3336 h 36024"/>
                    <a:gd name="connsiteX14" fmla="*/ 18662 w 22661"/>
                    <a:gd name="connsiteY14" fmla="*/ 0 h 36024"/>
                    <a:gd name="connsiteX15" fmla="*/ 22662 w 22661"/>
                    <a:gd name="connsiteY15" fmla="*/ 0 h 36024"/>
                    <a:gd name="connsiteX16" fmla="*/ 22662 w 22661"/>
                    <a:gd name="connsiteY16" fmla="*/ 22015 h 36024"/>
                    <a:gd name="connsiteX17" fmla="*/ 21328 w 22661"/>
                    <a:gd name="connsiteY17" fmla="*/ 30688 h 36024"/>
                    <a:gd name="connsiteX18" fmla="*/ 17329 w 22661"/>
                    <a:gd name="connsiteY18" fmla="*/ 34690 h 36024"/>
                    <a:gd name="connsiteX19" fmla="*/ 10664 w 22661"/>
                    <a:gd name="connsiteY19" fmla="*/ 36024 h 36024"/>
                    <a:gd name="connsiteX20" fmla="*/ 3333 w 22661"/>
                    <a:gd name="connsiteY20" fmla="*/ 34023 h 36024"/>
                    <a:gd name="connsiteX21" fmla="*/ 1333 w 22661"/>
                    <a:gd name="connsiteY21" fmla="*/ 28686 h 36024"/>
                    <a:gd name="connsiteX22" fmla="*/ 4666 w 22661"/>
                    <a:gd name="connsiteY22" fmla="*/ 13342 h 36024"/>
                    <a:gd name="connsiteX23" fmla="*/ 6665 w 22661"/>
                    <a:gd name="connsiteY23" fmla="*/ 20681 h 36024"/>
                    <a:gd name="connsiteX24" fmla="*/ 11997 w 22661"/>
                    <a:gd name="connsiteY24" fmla="*/ 22682 h 36024"/>
                    <a:gd name="connsiteX25" fmla="*/ 17329 w 22661"/>
                    <a:gd name="connsiteY25" fmla="*/ 20681 h 36024"/>
                    <a:gd name="connsiteX26" fmla="*/ 19329 w 22661"/>
                    <a:gd name="connsiteY26" fmla="*/ 13342 h 36024"/>
                    <a:gd name="connsiteX27" fmla="*/ 17329 w 22661"/>
                    <a:gd name="connsiteY27" fmla="*/ 6004 h 36024"/>
                    <a:gd name="connsiteX28" fmla="*/ 11997 w 22661"/>
                    <a:gd name="connsiteY28" fmla="*/ 3336 h 36024"/>
                    <a:gd name="connsiteX29" fmla="*/ 7332 w 22661"/>
                    <a:gd name="connsiteY29" fmla="*/ 6004 h 36024"/>
                    <a:gd name="connsiteX30" fmla="*/ 4666 w 22661"/>
                    <a:gd name="connsiteY30" fmla="*/ 13342 h 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61" h="36024">
                      <a:moveTo>
                        <a:pt x="1333" y="28686"/>
                      </a:moveTo>
                      <a:lnTo>
                        <a:pt x="5332" y="29353"/>
                      </a:lnTo>
                      <a:cubicBezTo>
                        <a:pt x="5332" y="30688"/>
                        <a:pt x="5999" y="31355"/>
                        <a:pt x="6665" y="32022"/>
                      </a:cubicBezTo>
                      <a:cubicBezTo>
                        <a:pt x="7998" y="32689"/>
                        <a:pt x="9331" y="33356"/>
                        <a:pt x="11331" y="33356"/>
                      </a:cubicBezTo>
                      <a:cubicBezTo>
                        <a:pt x="13330" y="33356"/>
                        <a:pt x="14663" y="32689"/>
                        <a:pt x="15996" y="32022"/>
                      </a:cubicBezTo>
                      <a:cubicBezTo>
                        <a:pt x="17329" y="31355"/>
                        <a:pt x="17996" y="30020"/>
                        <a:pt x="17996" y="28686"/>
                      </a:cubicBezTo>
                      <a:cubicBezTo>
                        <a:pt x="17996" y="28019"/>
                        <a:pt x="17996" y="26018"/>
                        <a:pt x="17996" y="23349"/>
                      </a:cubicBezTo>
                      <a:cubicBezTo>
                        <a:pt x="15996" y="25351"/>
                        <a:pt x="13997" y="26685"/>
                        <a:pt x="10664" y="26685"/>
                      </a:cubicBezTo>
                      <a:cubicBezTo>
                        <a:pt x="7332" y="26685"/>
                        <a:pt x="4666" y="25351"/>
                        <a:pt x="2666" y="22682"/>
                      </a:cubicBezTo>
                      <a:cubicBezTo>
                        <a:pt x="667" y="20014"/>
                        <a:pt x="0" y="17345"/>
                        <a:pt x="0" y="13342"/>
                      </a:cubicBezTo>
                      <a:cubicBezTo>
                        <a:pt x="0" y="10674"/>
                        <a:pt x="667" y="8672"/>
                        <a:pt x="1333" y="6671"/>
                      </a:cubicBezTo>
                      <a:cubicBezTo>
                        <a:pt x="2000" y="4670"/>
                        <a:pt x="3333" y="3336"/>
                        <a:pt x="5332" y="2001"/>
                      </a:cubicBezTo>
                      <a:cubicBezTo>
                        <a:pt x="7332" y="667"/>
                        <a:pt x="8665" y="0"/>
                        <a:pt x="11331" y="0"/>
                      </a:cubicBezTo>
                      <a:cubicBezTo>
                        <a:pt x="14663" y="0"/>
                        <a:pt x="16663" y="1334"/>
                        <a:pt x="18662" y="3336"/>
                      </a:cubicBezTo>
                      <a:lnTo>
                        <a:pt x="18662" y="0"/>
                      </a:lnTo>
                      <a:lnTo>
                        <a:pt x="22662" y="0"/>
                      </a:lnTo>
                      <a:lnTo>
                        <a:pt x="22662" y="22015"/>
                      </a:lnTo>
                      <a:cubicBezTo>
                        <a:pt x="22662" y="26018"/>
                        <a:pt x="21995" y="28686"/>
                        <a:pt x="21328" y="30688"/>
                      </a:cubicBezTo>
                      <a:cubicBezTo>
                        <a:pt x="20662" y="32022"/>
                        <a:pt x="19329" y="33356"/>
                        <a:pt x="17329" y="34690"/>
                      </a:cubicBezTo>
                      <a:cubicBezTo>
                        <a:pt x="15330" y="35357"/>
                        <a:pt x="13330" y="36024"/>
                        <a:pt x="10664" y="36024"/>
                      </a:cubicBezTo>
                      <a:cubicBezTo>
                        <a:pt x="7332" y="36024"/>
                        <a:pt x="5332" y="35357"/>
                        <a:pt x="3333" y="34023"/>
                      </a:cubicBezTo>
                      <a:cubicBezTo>
                        <a:pt x="2000" y="34023"/>
                        <a:pt x="1333" y="32022"/>
                        <a:pt x="1333" y="28686"/>
                      </a:cubicBezTo>
                      <a:close/>
                      <a:moveTo>
                        <a:pt x="4666" y="13342"/>
                      </a:moveTo>
                      <a:cubicBezTo>
                        <a:pt x="4666" y="16678"/>
                        <a:pt x="5332" y="19346"/>
                        <a:pt x="6665" y="20681"/>
                      </a:cubicBezTo>
                      <a:cubicBezTo>
                        <a:pt x="7998" y="22015"/>
                        <a:pt x="9998" y="22682"/>
                        <a:pt x="11997" y="22682"/>
                      </a:cubicBezTo>
                      <a:cubicBezTo>
                        <a:pt x="13997" y="22682"/>
                        <a:pt x="15330" y="22015"/>
                        <a:pt x="17329" y="20681"/>
                      </a:cubicBezTo>
                      <a:cubicBezTo>
                        <a:pt x="18662" y="19346"/>
                        <a:pt x="19329" y="16678"/>
                        <a:pt x="19329" y="13342"/>
                      </a:cubicBezTo>
                      <a:cubicBezTo>
                        <a:pt x="19329" y="10007"/>
                        <a:pt x="18662" y="8006"/>
                        <a:pt x="17329" y="6004"/>
                      </a:cubicBezTo>
                      <a:cubicBezTo>
                        <a:pt x="15996" y="4670"/>
                        <a:pt x="13997" y="3336"/>
                        <a:pt x="11997" y="3336"/>
                      </a:cubicBezTo>
                      <a:cubicBezTo>
                        <a:pt x="9998" y="3336"/>
                        <a:pt x="8665" y="4003"/>
                        <a:pt x="7332" y="6004"/>
                      </a:cubicBezTo>
                      <a:cubicBezTo>
                        <a:pt x="5332" y="8006"/>
                        <a:pt x="4666" y="10674"/>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4" name="Freeform 2094">
                  <a:extLst>
                    <a:ext uri="{FF2B5EF4-FFF2-40B4-BE49-F238E27FC236}">
                      <a16:creationId xmlns:a16="http://schemas.microsoft.com/office/drawing/2014/main" id="{88E93AB0-BCFE-034B-5447-94A59DA348CE}"/>
                    </a:ext>
                  </a:extLst>
                </p:cNvPr>
                <p:cNvSpPr/>
                <p:nvPr/>
              </p:nvSpPr>
              <p:spPr>
                <a:xfrm>
                  <a:off x="950450" y="2853274"/>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5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0"/>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5"/>
                      </a:cubicBezTo>
                      <a:cubicBezTo>
                        <a:pt x="4666" y="9340"/>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5" name="Freeform 2095">
                  <a:extLst>
                    <a:ext uri="{FF2B5EF4-FFF2-40B4-BE49-F238E27FC236}">
                      <a16:creationId xmlns:a16="http://schemas.microsoft.com/office/drawing/2014/main" id="{08E44B4A-B3AC-510B-1771-6A1631B874AF}"/>
                    </a:ext>
                  </a:extLst>
                </p:cNvPr>
                <p:cNvSpPr/>
                <p:nvPr/>
              </p:nvSpPr>
              <p:spPr>
                <a:xfrm>
                  <a:off x="965779" y="2852607"/>
                  <a:ext cx="24661" cy="26684"/>
                </a:xfrm>
                <a:custGeom>
                  <a:avLst/>
                  <a:gdLst>
                    <a:gd name="connsiteX0" fmla="*/ 17996 w 24661"/>
                    <a:gd name="connsiteY0" fmla="*/ 23349 h 26684"/>
                    <a:gd name="connsiteX1" fmla="*/ 13330 w 24661"/>
                    <a:gd name="connsiteY1" fmla="*/ 26018 h 26684"/>
                    <a:gd name="connsiteX2" fmla="*/ 8665 w 24661"/>
                    <a:gd name="connsiteY2" fmla="*/ 26685 h 26684"/>
                    <a:gd name="connsiteX3" fmla="*/ 2000 w 24661"/>
                    <a:gd name="connsiteY3" fmla="*/ 24683 h 26684"/>
                    <a:gd name="connsiteX4" fmla="*/ 0 w 24661"/>
                    <a:gd name="connsiteY4" fmla="*/ 19346 h 26684"/>
                    <a:gd name="connsiteX5" fmla="*/ 667 w 24661"/>
                    <a:gd name="connsiteY5" fmla="*/ 16011 h 26684"/>
                    <a:gd name="connsiteX6" fmla="*/ 2666 w 24661"/>
                    <a:gd name="connsiteY6" fmla="*/ 13342 h 26684"/>
                    <a:gd name="connsiteX7" fmla="*/ 5999 w 24661"/>
                    <a:gd name="connsiteY7" fmla="*/ 12008 h 26684"/>
                    <a:gd name="connsiteX8" fmla="*/ 9998 w 24661"/>
                    <a:gd name="connsiteY8" fmla="*/ 11341 h 26684"/>
                    <a:gd name="connsiteX9" fmla="*/ 17996 w 24661"/>
                    <a:gd name="connsiteY9" fmla="*/ 10007 h 26684"/>
                    <a:gd name="connsiteX10" fmla="*/ 17996 w 24661"/>
                    <a:gd name="connsiteY10" fmla="*/ 8672 h 26684"/>
                    <a:gd name="connsiteX11" fmla="*/ 16663 w 24661"/>
                    <a:gd name="connsiteY11" fmla="*/ 4670 h 26684"/>
                    <a:gd name="connsiteX12" fmla="*/ 11997 w 24661"/>
                    <a:gd name="connsiteY12" fmla="*/ 3336 h 26684"/>
                    <a:gd name="connsiteX13" fmla="*/ 7332 w 24661"/>
                    <a:gd name="connsiteY13" fmla="*/ 4670 h 26684"/>
                    <a:gd name="connsiteX14" fmla="*/ 5332 w 24661"/>
                    <a:gd name="connsiteY14" fmla="*/ 8672 h 26684"/>
                    <a:gd name="connsiteX15" fmla="*/ 1333 w 24661"/>
                    <a:gd name="connsiteY15" fmla="*/ 8005 h 26684"/>
                    <a:gd name="connsiteX16" fmla="*/ 3333 w 24661"/>
                    <a:gd name="connsiteY16" fmla="*/ 3336 h 26684"/>
                    <a:gd name="connsiteX17" fmla="*/ 7332 w 24661"/>
                    <a:gd name="connsiteY17" fmla="*/ 667 h 26684"/>
                    <a:gd name="connsiteX18" fmla="*/ 13330 w 24661"/>
                    <a:gd name="connsiteY18" fmla="*/ 0 h 26684"/>
                    <a:gd name="connsiteX19" fmla="*/ 18662 w 24661"/>
                    <a:gd name="connsiteY19" fmla="*/ 667 h 26684"/>
                    <a:gd name="connsiteX20" fmla="*/ 21995 w 24661"/>
                    <a:gd name="connsiteY20" fmla="*/ 2668 h 26684"/>
                    <a:gd name="connsiteX21" fmla="*/ 23328 w 24661"/>
                    <a:gd name="connsiteY21" fmla="*/ 5337 h 26684"/>
                    <a:gd name="connsiteX22" fmla="*/ 23328 w 24661"/>
                    <a:gd name="connsiteY22" fmla="*/ 9340 h 26684"/>
                    <a:gd name="connsiteX23" fmla="*/ 23328 w 24661"/>
                    <a:gd name="connsiteY23" fmla="*/ 15344 h 26684"/>
                    <a:gd name="connsiteX24" fmla="*/ 23328 w 24661"/>
                    <a:gd name="connsiteY24" fmla="*/ 22682 h 26684"/>
                    <a:gd name="connsiteX25" fmla="*/ 24661 w 24661"/>
                    <a:gd name="connsiteY25" fmla="*/ 26018 h 26684"/>
                    <a:gd name="connsiteX26" fmla="*/ 19995 w 24661"/>
                    <a:gd name="connsiteY26" fmla="*/ 26018 h 26684"/>
                    <a:gd name="connsiteX27" fmla="*/ 17996 w 24661"/>
                    <a:gd name="connsiteY27" fmla="*/ 23349 h 26684"/>
                    <a:gd name="connsiteX28" fmla="*/ 17329 w 24661"/>
                    <a:gd name="connsiteY28" fmla="*/ 13342 h 26684"/>
                    <a:gd name="connsiteX29" fmla="*/ 9998 w 24661"/>
                    <a:gd name="connsiteY29" fmla="*/ 14677 h 26684"/>
                    <a:gd name="connsiteX30" fmla="*/ 5999 w 24661"/>
                    <a:gd name="connsiteY30" fmla="*/ 15344 h 26684"/>
                    <a:gd name="connsiteX31" fmla="*/ 3999 w 24661"/>
                    <a:gd name="connsiteY31" fmla="*/ 16678 h 26684"/>
                    <a:gd name="connsiteX32" fmla="*/ 3333 w 24661"/>
                    <a:gd name="connsiteY32" fmla="*/ 18679 h 26684"/>
                    <a:gd name="connsiteX33" fmla="*/ 4666 w 24661"/>
                    <a:gd name="connsiteY33" fmla="*/ 21348 h 26684"/>
                    <a:gd name="connsiteX34" fmla="*/ 8665 w 24661"/>
                    <a:gd name="connsiteY34" fmla="*/ 22682 h 26684"/>
                    <a:gd name="connsiteX35" fmla="*/ 13330 w 24661"/>
                    <a:gd name="connsiteY35" fmla="*/ 21348 h 26684"/>
                    <a:gd name="connsiteX36" fmla="*/ 15996 w 24661"/>
                    <a:gd name="connsiteY36" fmla="*/ 18012 h 26684"/>
                    <a:gd name="connsiteX37" fmla="*/ 16663 w 24661"/>
                    <a:gd name="connsiteY37" fmla="*/ 13342 h 26684"/>
                    <a:gd name="connsiteX38" fmla="*/ 16663 w 24661"/>
                    <a:gd name="connsiteY3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1" h="26684">
                      <a:moveTo>
                        <a:pt x="17996" y="23349"/>
                      </a:moveTo>
                      <a:cubicBezTo>
                        <a:pt x="16663" y="24683"/>
                        <a:pt x="14663" y="25351"/>
                        <a:pt x="13330" y="26018"/>
                      </a:cubicBezTo>
                      <a:cubicBezTo>
                        <a:pt x="11997" y="26685"/>
                        <a:pt x="9998" y="26685"/>
                        <a:pt x="8665" y="26685"/>
                      </a:cubicBezTo>
                      <a:cubicBezTo>
                        <a:pt x="5999" y="26685"/>
                        <a:pt x="3999" y="26018"/>
                        <a:pt x="2000" y="24683"/>
                      </a:cubicBezTo>
                      <a:cubicBezTo>
                        <a:pt x="667" y="23349"/>
                        <a:pt x="0" y="21348"/>
                        <a:pt x="0" y="19346"/>
                      </a:cubicBezTo>
                      <a:cubicBezTo>
                        <a:pt x="0" y="18012"/>
                        <a:pt x="0" y="16678"/>
                        <a:pt x="667" y="16011"/>
                      </a:cubicBezTo>
                      <a:cubicBezTo>
                        <a:pt x="1333" y="14677"/>
                        <a:pt x="2000" y="14010"/>
                        <a:pt x="2666" y="13342"/>
                      </a:cubicBezTo>
                      <a:cubicBezTo>
                        <a:pt x="3333" y="12675"/>
                        <a:pt x="4666" y="12008"/>
                        <a:pt x="5999" y="12008"/>
                      </a:cubicBezTo>
                      <a:cubicBezTo>
                        <a:pt x="6665" y="12008"/>
                        <a:pt x="7998" y="11341"/>
                        <a:pt x="9998" y="11341"/>
                      </a:cubicBezTo>
                      <a:cubicBezTo>
                        <a:pt x="13330" y="10674"/>
                        <a:pt x="15996" y="10674"/>
                        <a:pt x="17996" y="10007"/>
                      </a:cubicBezTo>
                      <a:cubicBezTo>
                        <a:pt x="17996" y="9340"/>
                        <a:pt x="17996" y="9340"/>
                        <a:pt x="17996" y="8672"/>
                      </a:cubicBezTo>
                      <a:cubicBezTo>
                        <a:pt x="17996" y="6671"/>
                        <a:pt x="17329" y="5337"/>
                        <a:pt x="16663" y="4670"/>
                      </a:cubicBezTo>
                      <a:cubicBezTo>
                        <a:pt x="15330" y="4003"/>
                        <a:pt x="13997" y="3336"/>
                        <a:pt x="11997" y="3336"/>
                      </a:cubicBezTo>
                      <a:cubicBezTo>
                        <a:pt x="9998" y="3336"/>
                        <a:pt x="8665" y="4003"/>
                        <a:pt x="7332" y="4670"/>
                      </a:cubicBezTo>
                      <a:cubicBezTo>
                        <a:pt x="6665" y="5337"/>
                        <a:pt x="5332" y="6671"/>
                        <a:pt x="5332" y="8672"/>
                      </a:cubicBezTo>
                      <a:lnTo>
                        <a:pt x="1333" y="8005"/>
                      </a:lnTo>
                      <a:cubicBezTo>
                        <a:pt x="2000" y="6004"/>
                        <a:pt x="2666" y="4670"/>
                        <a:pt x="3333" y="3336"/>
                      </a:cubicBezTo>
                      <a:cubicBezTo>
                        <a:pt x="3999" y="2001"/>
                        <a:pt x="5332" y="1334"/>
                        <a:pt x="7332" y="667"/>
                      </a:cubicBezTo>
                      <a:cubicBezTo>
                        <a:pt x="9331" y="0"/>
                        <a:pt x="10664" y="0"/>
                        <a:pt x="13330" y="0"/>
                      </a:cubicBezTo>
                      <a:cubicBezTo>
                        <a:pt x="15330" y="0"/>
                        <a:pt x="17329" y="0"/>
                        <a:pt x="18662" y="667"/>
                      </a:cubicBezTo>
                      <a:cubicBezTo>
                        <a:pt x="19995" y="1334"/>
                        <a:pt x="21329" y="2001"/>
                        <a:pt x="21995" y="2668"/>
                      </a:cubicBezTo>
                      <a:cubicBezTo>
                        <a:pt x="22662" y="3336"/>
                        <a:pt x="23328" y="4670"/>
                        <a:pt x="23328" y="5337"/>
                      </a:cubicBezTo>
                      <a:cubicBezTo>
                        <a:pt x="23328" y="6004"/>
                        <a:pt x="23328" y="7338"/>
                        <a:pt x="23328" y="9340"/>
                      </a:cubicBezTo>
                      <a:lnTo>
                        <a:pt x="23328" y="15344"/>
                      </a:lnTo>
                      <a:cubicBezTo>
                        <a:pt x="23328" y="19346"/>
                        <a:pt x="23328" y="22015"/>
                        <a:pt x="23328" y="22682"/>
                      </a:cubicBezTo>
                      <a:cubicBezTo>
                        <a:pt x="23328" y="24016"/>
                        <a:pt x="23995" y="24683"/>
                        <a:pt x="24661" y="26018"/>
                      </a:cubicBezTo>
                      <a:lnTo>
                        <a:pt x="19995" y="26018"/>
                      </a:lnTo>
                      <a:cubicBezTo>
                        <a:pt x="17996" y="25351"/>
                        <a:pt x="17996" y="24016"/>
                        <a:pt x="17996" y="23349"/>
                      </a:cubicBezTo>
                      <a:close/>
                      <a:moveTo>
                        <a:pt x="17329" y="13342"/>
                      </a:moveTo>
                      <a:cubicBezTo>
                        <a:pt x="15996" y="14010"/>
                        <a:pt x="13330" y="14677"/>
                        <a:pt x="9998" y="14677"/>
                      </a:cubicBezTo>
                      <a:cubicBezTo>
                        <a:pt x="7998" y="14677"/>
                        <a:pt x="6665" y="15344"/>
                        <a:pt x="5999" y="15344"/>
                      </a:cubicBezTo>
                      <a:cubicBezTo>
                        <a:pt x="5332" y="15344"/>
                        <a:pt x="4666" y="16011"/>
                        <a:pt x="3999" y="16678"/>
                      </a:cubicBezTo>
                      <a:cubicBezTo>
                        <a:pt x="3333" y="17345"/>
                        <a:pt x="3333" y="18012"/>
                        <a:pt x="3333" y="18679"/>
                      </a:cubicBezTo>
                      <a:cubicBezTo>
                        <a:pt x="3333" y="20014"/>
                        <a:pt x="3999" y="20681"/>
                        <a:pt x="4666" y="21348"/>
                      </a:cubicBezTo>
                      <a:cubicBezTo>
                        <a:pt x="5332" y="22015"/>
                        <a:pt x="6665" y="22682"/>
                        <a:pt x="8665" y="22682"/>
                      </a:cubicBezTo>
                      <a:cubicBezTo>
                        <a:pt x="10664" y="22682"/>
                        <a:pt x="11997" y="22015"/>
                        <a:pt x="13330" y="21348"/>
                      </a:cubicBezTo>
                      <a:cubicBezTo>
                        <a:pt x="14663" y="20681"/>
                        <a:pt x="15330" y="19346"/>
                        <a:pt x="15996" y="18012"/>
                      </a:cubicBezTo>
                      <a:cubicBezTo>
                        <a:pt x="16663" y="17345"/>
                        <a:pt x="16663" y="15344"/>
                        <a:pt x="16663" y="13342"/>
                      </a:cubicBezTo>
                      <a:lnTo>
                        <a:pt x="16663" y="1334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6" name="Freeform 2096">
                  <a:extLst>
                    <a:ext uri="{FF2B5EF4-FFF2-40B4-BE49-F238E27FC236}">
                      <a16:creationId xmlns:a16="http://schemas.microsoft.com/office/drawing/2014/main" id="{4F947AEC-76D0-E3B4-D0EB-93981C3B5C24}"/>
                    </a:ext>
                  </a:extLst>
                </p:cNvPr>
                <p:cNvSpPr/>
                <p:nvPr/>
              </p:nvSpPr>
              <p:spPr>
                <a:xfrm>
                  <a:off x="994439" y="2851940"/>
                  <a:ext cx="35325" cy="26684"/>
                </a:xfrm>
                <a:custGeom>
                  <a:avLst/>
                  <a:gdLst>
                    <a:gd name="connsiteX0" fmla="*/ 0 w 35325"/>
                    <a:gd name="connsiteY0" fmla="*/ 26685 h 26684"/>
                    <a:gd name="connsiteX1" fmla="*/ 0 w 35325"/>
                    <a:gd name="connsiteY1" fmla="*/ 1334 h 26684"/>
                    <a:gd name="connsiteX2" fmla="*/ 3999 w 35325"/>
                    <a:gd name="connsiteY2" fmla="*/ 1334 h 26684"/>
                    <a:gd name="connsiteX3" fmla="*/ 3999 w 35325"/>
                    <a:gd name="connsiteY3" fmla="*/ 4670 h 26684"/>
                    <a:gd name="connsiteX4" fmla="*/ 7332 w 35325"/>
                    <a:gd name="connsiteY4" fmla="*/ 1334 h 26684"/>
                    <a:gd name="connsiteX5" fmla="*/ 11997 w 35325"/>
                    <a:gd name="connsiteY5" fmla="*/ 0 h 26684"/>
                    <a:gd name="connsiteX6" fmla="*/ 16663 w 35325"/>
                    <a:gd name="connsiteY6" fmla="*/ 1334 h 26684"/>
                    <a:gd name="connsiteX7" fmla="*/ 19329 w 35325"/>
                    <a:gd name="connsiteY7" fmla="*/ 4670 h 26684"/>
                    <a:gd name="connsiteX8" fmla="*/ 27327 w 35325"/>
                    <a:gd name="connsiteY8" fmla="*/ 0 h 26684"/>
                    <a:gd name="connsiteX9" fmla="*/ 33326 w 35325"/>
                    <a:gd name="connsiteY9" fmla="*/ 2001 h 26684"/>
                    <a:gd name="connsiteX10" fmla="*/ 35325 w 35325"/>
                    <a:gd name="connsiteY10" fmla="*/ 8672 h 26684"/>
                    <a:gd name="connsiteX11" fmla="*/ 35325 w 35325"/>
                    <a:gd name="connsiteY11" fmla="*/ 26018 h 26684"/>
                    <a:gd name="connsiteX12" fmla="*/ 31326 w 35325"/>
                    <a:gd name="connsiteY12" fmla="*/ 26018 h 26684"/>
                    <a:gd name="connsiteX13" fmla="*/ 31326 w 35325"/>
                    <a:gd name="connsiteY13" fmla="*/ 10007 h 26684"/>
                    <a:gd name="connsiteX14" fmla="*/ 30660 w 35325"/>
                    <a:gd name="connsiteY14" fmla="*/ 6004 h 26684"/>
                    <a:gd name="connsiteX15" fmla="*/ 29327 w 35325"/>
                    <a:gd name="connsiteY15" fmla="*/ 4003 h 26684"/>
                    <a:gd name="connsiteX16" fmla="*/ 26661 w 35325"/>
                    <a:gd name="connsiteY16" fmla="*/ 3336 h 26684"/>
                    <a:gd name="connsiteX17" fmla="*/ 21995 w 35325"/>
                    <a:gd name="connsiteY17" fmla="*/ 5337 h 26684"/>
                    <a:gd name="connsiteX18" fmla="*/ 19995 w 35325"/>
                    <a:gd name="connsiteY18" fmla="*/ 11341 h 26684"/>
                    <a:gd name="connsiteX19" fmla="*/ 19995 w 35325"/>
                    <a:gd name="connsiteY19" fmla="*/ 26018 h 26684"/>
                    <a:gd name="connsiteX20" fmla="*/ 15330 w 35325"/>
                    <a:gd name="connsiteY20" fmla="*/ 26018 h 26684"/>
                    <a:gd name="connsiteX21" fmla="*/ 15330 w 35325"/>
                    <a:gd name="connsiteY21" fmla="*/ 10007 h 26684"/>
                    <a:gd name="connsiteX22" fmla="*/ 13997 w 35325"/>
                    <a:gd name="connsiteY22" fmla="*/ 5337 h 26684"/>
                    <a:gd name="connsiteX23" fmla="*/ 10664 w 35325"/>
                    <a:gd name="connsiteY23" fmla="*/ 4003 h 26684"/>
                    <a:gd name="connsiteX24" fmla="*/ 7332 w 35325"/>
                    <a:gd name="connsiteY24" fmla="*/ 4670 h 26684"/>
                    <a:gd name="connsiteX25" fmla="*/ 5332 w 35325"/>
                    <a:gd name="connsiteY25" fmla="*/ 7338 h 26684"/>
                    <a:gd name="connsiteX26" fmla="*/ 4666 w 35325"/>
                    <a:gd name="connsiteY26" fmla="*/ 12675 h 26684"/>
                    <a:gd name="connsiteX27" fmla="*/ 4666 w 35325"/>
                    <a:gd name="connsiteY27" fmla="*/ 26018 h 26684"/>
                    <a:gd name="connsiteX28" fmla="*/ 0 w 35325"/>
                    <a:gd name="connsiteY28" fmla="*/ 26018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25" h="26684">
                      <a:moveTo>
                        <a:pt x="0" y="26685"/>
                      </a:moveTo>
                      <a:lnTo>
                        <a:pt x="0" y="1334"/>
                      </a:lnTo>
                      <a:lnTo>
                        <a:pt x="3999" y="1334"/>
                      </a:lnTo>
                      <a:lnTo>
                        <a:pt x="3999" y="4670"/>
                      </a:lnTo>
                      <a:cubicBezTo>
                        <a:pt x="4666" y="3336"/>
                        <a:pt x="5999" y="2668"/>
                        <a:pt x="7332" y="1334"/>
                      </a:cubicBezTo>
                      <a:cubicBezTo>
                        <a:pt x="8665" y="667"/>
                        <a:pt x="9998" y="0"/>
                        <a:pt x="11997" y="0"/>
                      </a:cubicBezTo>
                      <a:cubicBezTo>
                        <a:pt x="13997" y="0"/>
                        <a:pt x="15330" y="667"/>
                        <a:pt x="16663" y="1334"/>
                      </a:cubicBezTo>
                      <a:cubicBezTo>
                        <a:pt x="17996" y="2001"/>
                        <a:pt x="18662" y="3336"/>
                        <a:pt x="19329" y="4670"/>
                      </a:cubicBezTo>
                      <a:cubicBezTo>
                        <a:pt x="21328" y="2001"/>
                        <a:pt x="23995" y="0"/>
                        <a:pt x="27327" y="0"/>
                      </a:cubicBezTo>
                      <a:cubicBezTo>
                        <a:pt x="29993" y="0"/>
                        <a:pt x="31993" y="667"/>
                        <a:pt x="33326" y="2001"/>
                      </a:cubicBezTo>
                      <a:cubicBezTo>
                        <a:pt x="34659" y="3336"/>
                        <a:pt x="35325" y="5337"/>
                        <a:pt x="35325" y="8672"/>
                      </a:cubicBezTo>
                      <a:lnTo>
                        <a:pt x="35325" y="26018"/>
                      </a:lnTo>
                      <a:lnTo>
                        <a:pt x="31326" y="26018"/>
                      </a:lnTo>
                      <a:lnTo>
                        <a:pt x="31326" y="10007"/>
                      </a:lnTo>
                      <a:cubicBezTo>
                        <a:pt x="31326" y="8006"/>
                        <a:pt x="31326" y="7338"/>
                        <a:pt x="30660" y="6004"/>
                      </a:cubicBezTo>
                      <a:cubicBezTo>
                        <a:pt x="30660" y="5337"/>
                        <a:pt x="29993" y="4670"/>
                        <a:pt x="29327" y="4003"/>
                      </a:cubicBezTo>
                      <a:cubicBezTo>
                        <a:pt x="28660" y="3336"/>
                        <a:pt x="27994" y="3336"/>
                        <a:pt x="26661" y="3336"/>
                      </a:cubicBezTo>
                      <a:cubicBezTo>
                        <a:pt x="24661" y="3336"/>
                        <a:pt x="23328" y="4003"/>
                        <a:pt x="21995" y="5337"/>
                      </a:cubicBezTo>
                      <a:cubicBezTo>
                        <a:pt x="20662" y="6671"/>
                        <a:pt x="19995" y="8672"/>
                        <a:pt x="19995" y="11341"/>
                      </a:cubicBezTo>
                      <a:lnTo>
                        <a:pt x="19995" y="26018"/>
                      </a:lnTo>
                      <a:lnTo>
                        <a:pt x="15330" y="26018"/>
                      </a:lnTo>
                      <a:lnTo>
                        <a:pt x="15330" y="10007"/>
                      </a:lnTo>
                      <a:cubicBezTo>
                        <a:pt x="15330" y="8006"/>
                        <a:pt x="14663" y="6671"/>
                        <a:pt x="13997" y="5337"/>
                      </a:cubicBezTo>
                      <a:cubicBezTo>
                        <a:pt x="13330" y="4670"/>
                        <a:pt x="11997" y="4003"/>
                        <a:pt x="10664" y="4003"/>
                      </a:cubicBezTo>
                      <a:cubicBezTo>
                        <a:pt x="9331" y="4003"/>
                        <a:pt x="7998" y="4003"/>
                        <a:pt x="7332" y="4670"/>
                      </a:cubicBezTo>
                      <a:cubicBezTo>
                        <a:pt x="5999" y="5337"/>
                        <a:pt x="5332" y="6004"/>
                        <a:pt x="5332" y="7338"/>
                      </a:cubicBezTo>
                      <a:cubicBezTo>
                        <a:pt x="4666" y="8672"/>
                        <a:pt x="4666" y="10674"/>
                        <a:pt x="4666" y="12675"/>
                      </a:cubicBezTo>
                      <a:lnTo>
                        <a:pt x="4666" y="26018"/>
                      </a:lnTo>
                      <a:lnTo>
                        <a:pt x="0" y="26018"/>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7" name="Freeform 2097">
                  <a:extLst>
                    <a:ext uri="{FF2B5EF4-FFF2-40B4-BE49-F238E27FC236}">
                      <a16:creationId xmlns:a16="http://schemas.microsoft.com/office/drawing/2014/main" id="{D2895861-223F-6F5D-CA9C-35710D33BA31}"/>
                    </a:ext>
                  </a:extLst>
                </p:cNvPr>
                <p:cNvSpPr/>
                <p:nvPr/>
              </p:nvSpPr>
              <p:spPr>
                <a:xfrm>
                  <a:off x="1035763" y="2851940"/>
                  <a:ext cx="35325" cy="26684"/>
                </a:xfrm>
                <a:custGeom>
                  <a:avLst/>
                  <a:gdLst>
                    <a:gd name="connsiteX0" fmla="*/ 0 w 35325"/>
                    <a:gd name="connsiteY0" fmla="*/ 26685 h 26684"/>
                    <a:gd name="connsiteX1" fmla="*/ 0 w 35325"/>
                    <a:gd name="connsiteY1" fmla="*/ 1334 h 26684"/>
                    <a:gd name="connsiteX2" fmla="*/ 3999 w 35325"/>
                    <a:gd name="connsiteY2" fmla="*/ 1334 h 26684"/>
                    <a:gd name="connsiteX3" fmla="*/ 3999 w 35325"/>
                    <a:gd name="connsiteY3" fmla="*/ 4670 h 26684"/>
                    <a:gd name="connsiteX4" fmla="*/ 7332 w 35325"/>
                    <a:gd name="connsiteY4" fmla="*/ 1334 h 26684"/>
                    <a:gd name="connsiteX5" fmla="*/ 11997 w 35325"/>
                    <a:gd name="connsiteY5" fmla="*/ 0 h 26684"/>
                    <a:gd name="connsiteX6" fmla="*/ 16663 w 35325"/>
                    <a:gd name="connsiteY6" fmla="*/ 1334 h 26684"/>
                    <a:gd name="connsiteX7" fmla="*/ 19329 w 35325"/>
                    <a:gd name="connsiteY7" fmla="*/ 4670 h 26684"/>
                    <a:gd name="connsiteX8" fmla="*/ 27327 w 35325"/>
                    <a:gd name="connsiteY8" fmla="*/ 0 h 26684"/>
                    <a:gd name="connsiteX9" fmla="*/ 33326 w 35325"/>
                    <a:gd name="connsiteY9" fmla="*/ 2001 h 26684"/>
                    <a:gd name="connsiteX10" fmla="*/ 35325 w 35325"/>
                    <a:gd name="connsiteY10" fmla="*/ 8672 h 26684"/>
                    <a:gd name="connsiteX11" fmla="*/ 35325 w 35325"/>
                    <a:gd name="connsiteY11" fmla="*/ 26018 h 26684"/>
                    <a:gd name="connsiteX12" fmla="*/ 31326 w 35325"/>
                    <a:gd name="connsiteY12" fmla="*/ 26018 h 26684"/>
                    <a:gd name="connsiteX13" fmla="*/ 31326 w 35325"/>
                    <a:gd name="connsiteY13" fmla="*/ 10007 h 26684"/>
                    <a:gd name="connsiteX14" fmla="*/ 30660 w 35325"/>
                    <a:gd name="connsiteY14" fmla="*/ 6004 h 26684"/>
                    <a:gd name="connsiteX15" fmla="*/ 29327 w 35325"/>
                    <a:gd name="connsiteY15" fmla="*/ 4003 h 26684"/>
                    <a:gd name="connsiteX16" fmla="*/ 26661 w 35325"/>
                    <a:gd name="connsiteY16" fmla="*/ 3336 h 26684"/>
                    <a:gd name="connsiteX17" fmla="*/ 21995 w 35325"/>
                    <a:gd name="connsiteY17" fmla="*/ 5337 h 26684"/>
                    <a:gd name="connsiteX18" fmla="*/ 19995 w 35325"/>
                    <a:gd name="connsiteY18" fmla="*/ 11341 h 26684"/>
                    <a:gd name="connsiteX19" fmla="*/ 19995 w 35325"/>
                    <a:gd name="connsiteY19" fmla="*/ 26018 h 26684"/>
                    <a:gd name="connsiteX20" fmla="*/ 15330 w 35325"/>
                    <a:gd name="connsiteY20" fmla="*/ 26018 h 26684"/>
                    <a:gd name="connsiteX21" fmla="*/ 15330 w 35325"/>
                    <a:gd name="connsiteY21" fmla="*/ 10007 h 26684"/>
                    <a:gd name="connsiteX22" fmla="*/ 13997 w 35325"/>
                    <a:gd name="connsiteY22" fmla="*/ 5337 h 26684"/>
                    <a:gd name="connsiteX23" fmla="*/ 10664 w 35325"/>
                    <a:gd name="connsiteY23" fmla="*/ 4003 h 26684"/>
                    <a:gd name="connsiteX24" fmla="*/ 7332 w 35325"/>
                    <a:gd name="connsiteY24" fmla="*/ 4670 h 26684"/>
                    <a:gd name="connsiteX25" fmla="*/ 5332 w 35325"/>
                    <a:gd name="connsiteY25" fmla="*/ 7338 h 26684"/>
                    <a:gd name="connsiteX26" fmla="*/ 4666 w 35325"/>
                    <a:gd name="connsiteY26" fmla="*/ 12675 h 26684"/>
                    <a:gd name="connsiteX27" fmla="*/ 4666 w 35325"/>
                    <a:gd name="connsiteY27" fmla="*/ 26018 h 26684"/>
                    <a:gd name="connsiteX28" fmla="*/ 0 w 35325"/>
                    <a:gd name="connsiteY28" fmla="*/ 26018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25" h="26684">
                      <a:moveTo>
                        <a:pt x="0" y="26685"/>
                      </a:moveTo>
                      <a:lnTo>
                        <a:pt x="0" y="1334"/>
                      </a:lnTo>
                      <a:lnTo>
                        <a:pt x="3999" y="1334"/>
                      </a:lnTo>
                      <a:lnTo>
                        <a:pt x="3999" y="4670"/>
                      </a:lnTo>
                      <a:cubicBezTo>
                        <a:pt x="4666" y="3336"/>
                        <a:pt x="5999" y="2668"/>
                        <a:pt x="7332" y="1334"/>
                      </a:cubicBezTo>
                      <a:cubicBezTo>
                        <a:pt x="8665" y="667"/>
                        <a:pt x="9998" y="0"/>
                        <a:pt x="11997" y="0"/>
                      </a:cubicBezTo>
                      <a:cubicBezTo>
                        <a:pt x="13997" y="0"/>
                        <a:pt x="15330" y="667"/>
                        <a:pt x="16663" y="1334"/>
                      </a:cubicBezTo>
                      <a:cubicBezTo>
                        <a:pt x="17996" y="2001"/>
                        <a:pt x="18662" y="3336"/>
                        <a:pt x="19329" y="4670"/>
                      </a:cubicBezTo>
                      <a:cubicBezTo>
                        <a:pt x="21329" y="2001"/>
                        <a:pt x="23995" y="0"/>
                        <a:pt x="27327" y="0"/>
                      </a:cubicBezTo>
                      <a:cubicBezTo>
                        <a:pt x="29993" y="0"/>
                        <a:pt x="31993" y="667"/>
                        <a:pt x="33326" y="2001"/>
                      </a:cubicBezTo>
                      <a:cubicBezTo>
                        <a:pt x="34659" y="3336"/>
                        <a:pt x="35325" y="5337"/>
                        <a:pt x="35325" y="8672"/>
                      </a:cubicBezTo>
                      <a:lnTo>
                        <a:pt x="35325" y="26018"/>
                      </a:lnTo>
                      <a:lnTo>
                        <a:pt x="31326" y="26018"/>
                      </a:lnTo>
                      <a:lnTo>
                        <a:pt x="31326" y="10007"/>
                      </a:lnTo>
                      <a:cubicBezTo>
                        <a:pt x="31326" y="8006"/>
                        <a:pt x="31326" y="7338"/>
                        <a:pt x="30660" y="6004"/>
                      </a:cubicBezTo>
                      <a:cubicBezTo>
                        <a:pt x="30660" y="5337"/>
                        <a:pt x="29993" y="4670"/>
                        <a:pt x="29327" y="4003"/>
                      </a:cubicBezTo>
                      <a:cubicBezTo>
                        <a:pt x="28660" y="3336"/>
                        <a:pt x="27994" y="3336"/>
                        <a:pt x="26661" y="3336"/>
                      </a:cubicBezTo>
                      <a:cubicBezTo>
                        <a:pt x="24661" y="3336"/>
                        <a:pt x="23328" y="4003"/>
                        <a:pt x="21995" y="5337"/>
                      </a:cubicBezTo>
                      <a:cubicBezTo>
                        <a:pt x="20662" y="6671"/>
                        <a:pt x="19995" y="8672"/>
                        <a:pt x="19995" y="11341"/>
                      </a:cubicBezTo>
                      <a:lnTo>
                        <a:pt x="19995" y="26018"/>
                      </a:lnTo>
                      <a:lnTo>
                        <a:pt x="15330" y="26018"/>
                      </a:lnTo>
                      <a:lnTo>
                        <a:pt x="15330" y="10007"/>
                      </a:lnTo>
                      <a:cubicBezTo>
                        <a:pt x="15330" y="8006"/>
                        <a:pt x="14663" y="6671"/>
                        <a:pt x="13997" y="5337"/>
                      </a:cubicBezTo>
                      <a:cubicBezTo>
                        <a:pt x="13330" y="4670"/>
                        <a:pt x="11997" y="4003"/>
                        <a:pt x="10664" y="4003"/>
                      </a:cubicBezTo>
                      <a:cubicBezTo>
                        <a:pt x="9331" y="4003"/>
                        <a:pt x="7998" y="4003"/>
                        <a:pt x="7332" y="4670"/>
                      </a:cubicBezTo>
                      <a:cubicBezTo>
                        <a:pt x="5999" y="5337"/>
                        <a:pt x="5332" y="6004"/>
                        <a:pt x="5332" y="7338"/>
                      </a:cubicBezTo>
                      <a:cubicBezTo>
                        <a:pt x="4666" y="8672"/>
                        <a:pt x="4666" y="10674"/>
                        <a:pt x="4666" y="12675"/>
                      </a:cubicBezTo>
                      <a:lnTo>
                        <a:pt x="4666" y="26018"/>
                      </a:lnTo>
                      <a:lnTo>
                        <a:pt x="0" y="26018"/>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78" name="Freeform 2098">
                  <a:extLst>
                    <a:ext uri="{FF2B5EF4-FFF2-40B4-BE49-F238E27FC236}">
                      <a16:creationId xmlns:a16="http://schemas.microsoft.com/office/drawing/2014/main" id="{24BE5E09-97CE-55A0-8EF3-5E8D2C1E5786}"/>
                    </a:ext>
                  </a:extLst>
                </p:cNvPr>
                <p:cNvSpPr/>
                <p:nvPr/>
              </p:nvSpPr>
              <p:spPr>
                <a:xfrm>
                  <a:off x="1075754" y="2852607"/>
                  <a:ext cx="23994" cy="26684"/>
                </a:xfrm>
                <a:custGeom>
                  <a:avLst/>
                  <a:gdLst>
                    <a:gd name="connsiteX0" fmla="*/ 18662 w 23994"/>
                    <a:gd name="connsiteY0" fmla="*/ 18012 h 26684"/>
                    <a:gd name="connsiteX1" fmla="*/ 23328 w 23994"/>
                    <a:gd name="connsiteY1" fmla="*/ 18679 h 26684"/>
                    <a:gd name="connsiteX2" fmla="*/ 19329 w 23994"/>
                    <a:gd name="connsiteY2" fmla="*/ 24683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3999 w 23994"/>
                    <a:gd name="connsiteY11" fmla="*/ 14677 h 26684"/>
                    <a:gd name="connsiteX12" fmla="*/ 6665 w 23994"/>
                    <a:gd name="connsiteY12" fmla="*/ 21348 h 26684"/>
                    <a:gd name="connsiteX13" fmla="*/ 11997 w 23994"/>
                    <a:gd name="connsiteY13" fmla="*/ 23349 h 26684"/>
                    <a:gd name="connsiteX14" fmla="*/ 15996 w 23994"/>
                    <a:gd name="connsiteY14" fmla="*/ 22015 h 26684"/>
                    <a:gd name="connsiteX15" fmla="*/ 18662 w 23994"/>
                    <a:gd name="connsiteY15" fmla="*/ 18012 h 26684"/>
                    <a:gd name="connsiteX16" fmla="*/ 3999 w 23994"/>
                    <a:gd name="connsiteY16" fmla="*/ 10674 h 26684"/>
                    <a:gd name="connsiteX17" fmla="*/ 17996 w 23994"/>
                    <a:gd name="connsiteY17" fmla="*/ 10674 h 26684"/>
                    <a:gd name="connsiteX18" fmla="*/ 16663 w 23994"/>
                    <a:gd name="connsiteY18" fmla="*/ 6004 h 26684"/>
                    <a:gd name="connsiteX19" fmla="*/ 11331 w 23994"/>
                    <a:gd name="connsiteY19" fmla="*/ 3336 h 26684"/>
                    <a:gd name="connsiteX20" fmla="*/ 5999 w 23994"/>
                    <a:gd name="connsiteY20" fmla="*/ 5337 h 26684"/>
                    <a:gd name="connsiteX21" fmla="*/ 3999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79"/>
                      </a:lnTo>
                      <a:cubicBezTo>
                        <a:pt x="22662" y="21348"/>
                        <a:pt x="21329" y="23349"/>
                        <a:pt x="19329" y="24683"/>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2"/>
                        <a:pt x="23995" y="13342"/>
                      </a:cubicBezTo>
                      <a:cubicBezTo>
                        <a:pt x="23995" y="13342"/>
                        <a:pt x="23995" y="14010"/>
                        <a:pt x="23995" y="14677"/>
                      </a:cubicBezTo>
                      <a:lnTo>
                        <a:pt x="3999" y="14677"/>
                      </a:lnTo>
                      <a:cubicBezTo>
                        <a:pt x="3999" y="17345"/>
                        <a:pt x="4666" y="19346"/>
                        <a:pt x="6665" y="21348"/>
                      </a:cubicBezTo>
                      <a:cubicBezTo>
                        <a:pt x="7998" y="22682"/>
                        <a:pt x="9998" y="23349"/>
                        <a:pt x="11997" y="23349"/>
                      </a:cubicBezTo>
                      <a:cubicBezTo>
                        <a:pt x="13330" y="23349"/>
                        <a:pt x="14663" y="22682"/>
                        <a:pt x="15996" y="22015"/>
                      </a:cubicBezTo>
                      <a:cubicBezTo>
                        <a:pt x="16663" y="21348"/>
                        <a:pt x="17996" y="20014"/>
                        <a:pt x="18662" y="18012"/>
                      </a:cubicBezTo>
                      <a:close/>
                      <a:moveTo>
                        <a:pt x="3999" y="10674"/>
                      </a:moveTo>
                      <a:lnTo>
                        <a:pt x="17996" y="10674"/>
                      </a:lnTo>
                      <a:cubicBezTo>
                        <a:pt x="17996" y="8672"/>
                        <a:pt x="17329" y="6671"/>
                        <a:pt x="16663" y="6004"/>
                      </a:cubicBezTo>
                      <a:cubicBezTo>
                        <a:pt x="15330" y="4003"/>
                        <a:pt x="13330" y="3336"/>
                        <a:pt x="11331" y="3336"/>
                      </a:cubicBezTo>
                      <a:cubicBezTo>
                        <a:pt x="9331" y="3336"/>
                        <a:pt x="7332" y="4003"/>
                        <a:pt x="5999" y="5337"/>
                      </a:cubicBezTo>
                      <a:cubicBezTo>
                        <a:pt x="5332" y="6671"/>
                        <a:pt x="3999" y="8672"/>
                        <a:pt x="3999"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grpSp>
            <p:nvGrpSpPr>
              <p:cNvPr id="43" name="Graphic 5">
                <a:extLst>
                  <a:ext uri="{FF2B5EF4-FFF2-40B4-BE49-F238E27FC236}">
                    <a16:creationId xmlns:a16="http://schemas.microsoft.com/office/drawing/2014/main" id="{28A3DBD9-4EE1-8771-A0E0-34F48B068347}"/>
                  </a:ext>
                </a:extLst>
              </p:cNvPr>
              <p:cNvGrpSpPr/>
              <p:nvPr/>
            </p:nvGrpSpPr>
            <p:grpSpPr>
              <a:xfrm>
                <a:off x="607194" y="2897971"/>
                <a:ext cx="488555" cy="48032"/>
                <a:chOff x="607194" y="2897971"/>
                <a:chExt cx="488555" cy="48032"/>
              </a:xfrm>
              <a:solidFill>
                <a:srgbClr val="224E9F"/>
              </a:solidFill>
            </p:grpSpPr>
            <p:sp>
              <p:nvSpPr>
                <p:cNvPr id="44" name="Freeform 2064">
                  <a:extLst>
                    <a:ext uri="{FF2B5EF4-FFF2-40B4-BE49-F238E27FC236}">
                      <a16:creationId xmlns:a16="http://schemas.microsoft.com/office/drawing/2014/main" id="{CF303D9B-8C49-2188-2597-A8FF1DF390E3}"/>
                    </a:ext>
                  </a:extLst>
                </p:cNvPr>
                <p:cNvSpPr/>
                <p:nvPr/>
              </p:nvSpPr>
              <p:spPr>
                <a:xfrm>
                  <a:off x="607194" y="2907978"/>
                  <a:ext cx="23994" cy="26684"/>
                </a:xfrm>
                <a:custGeom>
                  <a:avLst/>
                  <a:gdLst>
                    <a:gd name="connsiteX0" fmla="*/ 0 w 23994"/>
                    <a:gd name="connsiteY0" fmla="*/ 13342 h 26684"/>
                    <a:gd name="connsiteX1" fmla="*/ 3999 w 23994"/>
                    <a:gd name="connsiteY1" fmla="*/ 2668 h 26684"/>
                    <a:gd name="connsiteX2" fmla="*/ 11997 w 23994"/>
                    <a:gd name="connsiteY2" fmla="*/ 0 h 26684"/>
                    <a:gd name="connsiteX3" fmla="*/ 20662 w 23994"/>
                    <a:gd name="connsiteY3" fmla="*/ 3336 h 26684"/>
                    <a:gd name="connsiteX4" fmla="*/ 23995 w 23994"/>
                    <a:gd name="connsiteY4" fmla="*/ 12675 h 26684"/>
                    <a:gd name="connsiteX5" fmla="*/ 22662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8"/>
                      </a:cubicBezTo>
                      <a:cubicBezTo>
                        <a:pt x="5999" y="667"/>
                        <a:pt x="8665" y="0"/>
                        <a:pt x="11997" y="0"/>
                      </a:cubicBezTo>
                      <a:cubicBezTo>
                        <a:pt x="15330" y="0"/>
                        <a:pt x="18662" y="1334"/>
                        <a:pt x="20662" y="3336"/>
                      </a:cubicBezTo>
                      <a:cubicBezTo>
                        <a:pt x="22662" y="5337"/>
                        <a:pt x="23995" y="8673"/>
                        <a:pt x="23995" y="12675"/>
                      </a:cubicBezTo>
                      <a:cubicBezTo>
                        <a:pt x="23995" y="16011"/>
                        <a:pt x="23328" y="18680"/>
                        <a:pt x="22662" y="20681"/>
                      </a:cubicBezTo>
                      <a:cubicBezTo>
                        <a:pt x="21995" y="22682"/>
                        <a:pt x="19995" y="24016"/>
                        <a:pt x="18662" y="25351"/>
                      </a:cubicBezTo>
                      <a:cubicBezTo>
                        <a:pt x="16663" y="26685"/>
                        <a:pt x="14663" y="26685"/>
                        <a:pt x="12664" y="26685"/>
                      </a:cubicBezTo>
                      <a:cubicBezTo>
                        <a:pt x="9331" y="26685"/>
                        <a:pt x="5999" y="25351"/>
                        <a:pt x="3999" y="23349"/>
                      </a:cubicBezTo>
                      <a:cubicBezTo>
                        <a:pt x="1333" y="20681"/>
                        <a:pt x="0" y="18012"/>
                        <a:pt x="0" y="13342"/>
                      </a:cubicBezTo>
                      <a:close/>
                      <a:moveTo>
                        <a:pt x="4666" y="13342"/>
                      </a:moveTo>
                      <a:cubicBezTo>
                        <a:pt x="4666" y="16678"/>
                        <a:pt x="5332" y="19346"/>
                        <a:pt x="6665" y="20681"/>
                      </a:cubicBezTo>
                      <a:cubicBezTo>
                        <a:pt x="7998" y="22015"/>
                        <a:pt x="9998" y="23349"/>
                        <a:pt x="11997" y="23349"/>
                      </a:cubicBezTo>
                      <a:cubicBezTo>
                        <a:pt x="13997" y="23349"/>
                        <a:pt x="15996" y="22682"/>
                        <a:pt x="17329" y="20681"/>
                      </a:cubicBezTo>
                      <a:cubicBezTo>
                        <a:pt x="18662" y="19346"/>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8"/>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45" name="Freeform 2065">
                  <a:extLst>
                    <a:ext uri="{FF2B5EF4-FFF2-40B4-BE49-F238E27FC236}">
                      <a16:creationId xmlns:a16="http://schemas.microsoft.com/office/drawing/2014/main" id="{4501F932-4338-EB39-50F1-9C720B61A81C}"/>
                    </a:ext>
                  </a:extLst>
                </p:cNvPr>
                <p:cNvSpPr/>
                <p:nvPr/>
              </p:nvSpPr>
              <p:spPr>
                <a:xfrm>
                  <a:off x="633188" y="2897971"/>
                  <a:ext cx="15329" cy="36691"/>
                </a:xfrm>
                <a:custGeom>
                  <a:avLst/>
                  <a:gdLst>
                    <a:gd name="connsiteX0" fmla="*/ 3999 w 15329"/>
                    <a:gd name="connsiteY0" fmla="*/ 36024 h 36691"/>
                    <a:gd name="connsiteX1" fmla="*/ 3999 w 15329"/>
                    <a:gd name="connsiteY1" fmla="*/ 14010 h 36691"/>
                    <a:gd name="connsiteX2" fmla="*/ 0 w 15329"/>
                    <a:gd name="connsiteY2" fmla="*/ 14010 h 36691"/>
                    <a:gd name="connsiteX3" fmla="*/ 0 w 15329"/>
                    <a:gd name="connsiteY3" fmla="*/ 10674 h 36691"/>
                    <a:gd name="connsiteX4" fmla="*/ 3999 w 15329"/>
                    <a:gd name="connsiteY4" fmla="*/ 10674 h 36691"/>
                    <a:gd name="connsiteX5" fmla="*/ 3999 w 15329"/>
                    <a:gd name="connsiteY5" fmla="*/ 8006 h 36691"/>
                    <a:gd name="connsiteX6" fmla="*/ 4666 w 15329"/>
                    <a:gd name="connsiteY6" fmla="*/ 4003 h 36691"/>
                    <a:gd name="connsiteX7" fmla="*/ 6665 w 15329"/>
                    <a:gd name="connsiteY7" fmla="*/ 1334 h 36691"/>
                    <a:gd name="connsiteX8" fmla="*/ 11331 w 15329"/>
                    <a:gd name="connsiteY8" fmla="*/ 0 h 36691"/>
                    <a:gd name="connsiteX9" fmla="*/ 15330 w 15329"/>
                    <a:gd name="connsiteY9" fmla="*/ 667 h 36691"/>
                    <a:gd name="connsiteX10" fmla="*/ 14663 w 15329"/>
                    <a:gd name="connsiteY10" fmla="*/ 4670 h 36691"/>
                    <a:gd name="connsiteX11" fmla="*/ 11997 w 15329"/>
                    <a:gd name="connsiteY11" fmla="*/ 4670 h 36691"/>
                    <a:gd name="connsiteX12" fmla="*/ 9331 w 15329"/>
                    <a:gd name="connsiteY12" fmla="*/ 5337 h 36691"/>
                    <a:gd name="connsiteX13" fmla="*/ 8665 w 15329"/>
                    <a:gd name="connsiteY13" fmla="*/ 8673 h 36691"/>
                    <a:gd name="connsiteX14" fmla="*/ 8665 w 15329"/>
                    <a:gd name="connsiteY14" fmla="*/ 11341 h 36691"/>
                    <a:gd name="connsiteX15" fmla="*/ 13330 w 15329"/>
                    <a:gd name="connsiteY15" fmla="*/ 11341 h 36691"/>
                    <a:gd name="connsiteX16" fmla="*/ 13330 w 15329"/>
                    <a:gd name="connsiteY16" fmla="*/ 14677 h 36691"/>
                    <a:gd name="connsiteX17" fmla="*/ 8665 w 15329"/>
                    <a:gd name="connsiteY17" fmla="*/ 14677 h 36691"/>
                    <a:gd name="connsiteX18" fmla="*/ 8665 w 15329"/>
                    <a:gd name="connsiteY18" fmla="*/ 36692 h 36691"/>
                    <a:gd name="connsiteX19" fmla="*/ 3999 w 15329"/>
                    <a:gd name="connsiteY19" fmla="*/ 36692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29" h="36691">
                      <a:moveTo>
                        <a:pt x="3999" y="36024"/>
                      </a:moveTo>
                      <a:lnTo>
                        <a:pt x="3999" y="14010"/>
                      </a:lnTo>
                      <a:lnTo>
                        <a:pt x="0" y="14010"/>
                      </a:lnTo>
                      <a:lnTo>
                        <a:pt x="0" y="10674"/>
                      </a:lnTo>
                      <a:lnTo>
                        <a:pt x="3999" y="10674"/>
                      </a:lnTo>
                      <a:lnTo>
                        <a:pt x="3999" y="8006"/>
                      </a:lnTo>
                      <a:cubicBezTo>
                        <a:pt x="3999" y="6004"/>
                        <a:pt x="3999" y="5337"/>
                        <a:pt x="4666" y="4003"/>
                      </a:cubicBezTo>
                      <a:cubicBezTo>
                        <a:pt x="5332" y="2668"/>
                        <a:pt x="5999" y="2001"/>
                        <a:pt x="6665" y="1334"/>
                      </a:cubicBezTo>
                      <a:cubicBezTo>
                        <a:pt x="7998" y="667"/>
                        <a:pt x="9331" y="0"/>
                        <a:pt x="11331" y="0"/>
                      </a:cubicBezTo>
                      <a:cubicBezTo>
                        <a:pt x="12664" y="0"/>
                        <a:pt x="13997" y="0"/>
                        <a:pt x="15330" y="667"/>
                      </a:cubicBezTo>
                      <a:lnTo>
                        <a:pt x="14663" y="4670"/>
                      </a:lnTo>
                      <a:cubicBezTo>
                        <a:pt x="13997" y="4670"/>
                        <a:pt x="12664" y="4670"/>
                        <a:pt x="11997" y="4670"/>
                      </a:cubicBezTo>
                      <a:cubicBezTo>
                        <a:pt x="10664" y="4670"/>
                        <a:pt x="9998" y="4670"/>
                        <a:pt x="9331" y="5337"/>
                      </a:cubicBezTo>
                      <a:cubicBezTo>
                        <a:pt x="8665" y="6004"/>
                        <a:pt x="8665" y="6671"/>
                        <a:pt x="8665" y="8673"/>
                      </a:cubicBezTo>
                      <a:lnTo>
                        <a:pt x="8665" y="11341"/>
                      </a:lnTo>
                      <a:lnTo>
                        <a:pt x="13330" y="11341"/>
                      </a:lnTo>
                      <a:lnTo>
                        <a:pt x="13330" y="14677"/>
                      </a:lnTo>
                      <a:lnTo>
                        <a:pt x="8665" y="14677"/>
                      </a:lnTo>
                      <a:lnTo>
                        <a:pt x="8665" y="36692"/>
                      </a:lnTo>
                      <a:lnTo>
                        <a:pt x="3999" y="3669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46" name="Freeform 2066">
                  <a:extLst>
                    <a:ext uri="{FF2B5EF4-FFF2-40B4-BE49-F238E27FC236}">
                      <a16:creationId xmlns:a16="http://schemas.microsoft.com/office/drawing/2014/main" id="{543F48CB-0C9A-7325-8DC4-F7A7E1D123E6}"/>
                    </a:ext>
                  </a:extLst>
                </p:cNvPr>
                <p:cNvSpPr/>
                <p:nvPr/>
              </p:nvSpPr>
              <p:spPr>
                <a:xfrm>
                  <a:off x="661182" y="2899306"/>
                  <a:ext cx="12663" cy="35357"/>
                </a:xfrm>
                <a:custGeom>
                  <a:avLst/>
                  <a:gdLst>
                    <a:gd name="connsiteX0" fmla="*/ 11997 w 12663"/>
                    <a:gd name="connsiteY0" fmla="*/ 30688 h 35357"/>
                    <a:gd name="connsiteX1" fmla="*/ 12664 w 12663"/>
                    <a:gd name="connsiteY1" fmla="*/ 34690 h 35357"/>
                    <a:gd name="connsiteX2" fmla="*/ 9331 w 12663"/>
                    <a:gd name="connsiteY2" fmla="*/ 35357 h 35357"/>
                    <a:gd name="connsiteX3" fmla="*/ 5999 w 12663"/>
                    <a:gd name="connsiteY3" fmla="*/ 34690 h 35357"/>
                    <a:gd name="connsiteX4" fmla="*/ 3999 w 12663"/>
                    <a:gd name="connsiteY4" fmla="*/ 32689 h 35357"/>
                    <a:gd name="connsiteX5" fmla="*/ 3333 w 12663"/>
                    <a:gd name="connsiteY5" fmla="*/ 27352 h 35357"/>
                    <a:gd name="connsiteX6" fmla="*/ 3333 w 12663"/>
                    <a:gd name="connsiteY6" fmla="*/ 12675 h 35357"/>
                    <a:gd name="connsiteX7" fmla="*/ 0 w 12663"/>
                    <a:gd name="connsiteY7" fmla="*/ 12675 h 35357"/>
                    <a:gd name="connsiteX8" fmla="*/ 0 w 12663"/>
                    <a:gd name="connsiteY8" fmla="*/ 9340 h 35357"/>
                    <a:gd name="connsiteX9" fmla="*/ 3333 w 12663"/>
                    <a:gd name="connsiteY9" fmla="*/ 9340 h 35357"/>
                    <a:gd name="connsiteX10" fmla="*/ 3333 w 12663"/>
                    <a:gd name="connsiteY10" fmla="*/ 2668 h 35357"/>
                    <a:gd name="connsiteX11" fmla="*/ 7332 w 12663"/>
                    <a:gd name="connsiteY11" fmla="*/ 0 h 35357"/>
                    <a:gd name="connsiteX12" fmla="*/ 7332 w 12663"/>
                    <a:gd name="connsiteY12" fmla="*/ 8672 h 35357"/>
                    <a:gd name="connsiteX13" fmla="*/ 11997 w 12663"/>
                    <a:gd name="connsiteY13" fmla="*/ 8672 h 35357"/>
                    <a:gd name="connsiteX14" fmla="*/ 11997 w 12663"/>
                    <a:gd name="connsiteY14" fmla="*/ 12008 h 35357"/>
                    <a:gd name="connsiteX15" fmla="*/ 7332 w 12663"/>
                    <a:gd name="connsiteY15" fmla="*/ 12008 h 35357"/>
                    <a:gd name="connsiteX16" fmla="*/ 7332 w 12663"/>
                    <a:gd name="connsiteY16" fmla="*/ 26685 h 35357"/>
                    <a:gd name="connsiteX17" fmla="*/ 7332 w 12663"/>
                    <a:gd name="connsiteY17" fmla="*/ 29353 h 35357"/>
                    <a:gd name="connsiteX18" fmla="*/ 7998 w 12663"/>
                    <a:gd name="connsiteY18" fmla="*/ 30020 h 35357"/>
                    <a:gd name="connsiteX19" fmla="*/ 9331 w 12663"/>
                    <a:gd name="connsiteY19" fmla="*/ 30020 h 35357"/>
                    <a:gd name="connsiteX20" fmla="*/ 11997 w 12663"/>
                    <a:gd name="connsiteY20" fmla="*/ 30688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63" h="35357">
                      <a:moveTo>
                        <a:pt x="11997" y="30688"/>
                      </a:moveTo>
                      <a:lnTo>
                        <a:pt x="12664" y="34690"/>
                      </a:lnTo>
                      <a:cubicBezTo>
                        <a:pt x="11331" y="34690"/>
                        <a:pt x="10664" y="35357"/>
                        <a:pt x="9331" y="35357"/>
                      </a:cubicBezTo>
                      <a:cubicBezTo>
                        <a:pt x="7998" y="35357"/>
                        <a:pt x="6665" y="35357"/>
                        <a:pt x="5999" y="34690"/>
                      </a:cubicBezTo>
                      <a:cubicBezTo>
                        <a:pt x="5332" y="34023"/>
                        <a:pt x="4666" y="33356"/>
                        <a:pt x="3999" y="32689"/>
                      </a:cubicBezTo>
                      <a:cubicBezTo>
                        <a:pt x="3333" y="32022"/>
                        <a:pt x="3333" y="30020"/>
                        <a:pt x="3333" y="27352"/>
                      </a:cubicBezTo>
                      <a:lnTo>
                        <a:pt x="3333" y="12675"/>
                      </a:lnTo>
                      <a:lnTo>
                        <a:pt x="0" y="12675"/>
                      </a:lnTo>
                      <a:lnTo>
                        <a:pt x="0" y="9340"/>
                      </a:lnTo>
                      <a:lnTo>
                        <a:pt x="3333" y="9340"/>
                      </a:lnTo>
                      <a:lnTo>
                        <a:pt x="3333" y="2668"/>
                      </a:lnTo>
                      <a:lnTo>
                        <a:pt x="7332" y="0"/>
                      </a:lnTo>
                      <a:lnTo>
                        <a:pt x="7332" y="8672"/>
                      </a:lnTo>
                      <a:lnTo>
                        <a:pt x="11997" y="8672"/>
                      </a:lnTo>
                      <a:lnTo>
                        <a:pt x="11997" y="12008"/>
                      </a:lnTo>
                      <a:lnTo>
                        <a:pt x="7332" y="12008"/>
                      </a:lnTo>
                      <a:lnTo>
                        <a:pt x="7332" y="26685"/>
                      </a:lnTo>
                      <a:cubicBezTo>
                        <a:pt x="7332" y="28019"/>
                        <a:pt x="7332" y="28686"/>
                        <a:pt x="7332" y="29353"/>
                      </a:cubicBezTo>
                      <a:cubicBezTo>
                        <a:pt x="7332" y="30020"/>
                        <a:pt x="7998" y="30020"/>
                        <a:pt x="7998" y="30020"/>
                      </a:cubicBezTo>
                      <a:cubicBezTo>
                        <a:pt x="8665" y="30020"/>
                        <a:pt x="8665" y="30020"/>
                        <a:pt x="9331" y="30020"/>
                      </a:cubicBezTo>
                      <a:cubicBezTo>
                        <a:pt x="10664" y="31355"/>
                        <a:pt x="11331" y="31355"/>
                        <a:pt x="11997" y="30688"/>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47" name="Freeform 2067">
                  <a:extLst>
                    <a:ext uri="{FF2B5EF4-FFF2-40B4-BE49-F238E27FC236}">
                      <a16:creationId xmlns:a16="http://schemas.microsoft.com/office/drawing/2014/main" id="{79D7E8CA-51F7-7516-64E3-4E9D9CAAEDF6}"/>
                    </a:ext>
                  </a:extLst>
                </p:cNvPr>
                <p:cNvSpPr/>
                <p:nvPr/>
              </p:nvSpPr>
              <p:spPr>
                <a:xfrm>
                  <a:off x="677845" y="2898639"/>
                  <a:ext cx="20661" cy="36024"/>
                </a:xfrm>
                <a:custGeom>
                  <a:avLst/>
                  <a:gdLst>
                    <a:gd name="connsiteX0" fmla="*/ 0 w 20661"/>
                    <a:gd name="connsiteY0" fmla="*/ 35357 h 36024"/>
                    <a:gd name="connsiteX1" fmla="*/ 0 w 20661"/>
                    <a:gd name="connsiteY1" fmla="*/ 0 h 36024"/>
                    <a:gd name="connsiteX2" fmla="*/ 4666 w 20661"/>
                    <a:gd name="connsiteY2" fmla="*/ 0 h 36024"/>
                    <a:gd name="connsiteX3" fmla="*/ 4666 w 20661"/>
                    <a:gd name="connsiteY3" fmla="*/ 12675 h 36024"/>
                    <a:gd name="connsiteX4" fmla="*/ 11997 w 20661"/>
                    <a:gd name="connsiteY4" fmla="*/ 9340 h 36024"/>
                    <a:gd name="connsiteX5" fmla="*/ 16663 w 20661"/>
                    <a:gd name="connsiteY5" fmla="*/ 10674 h 36024"/>
                    <a:gd name="connsiteX6" fmla="*/ 19995 w 20661"/>
                    <a:gd name="connsiteY6" fmla="*/ 14010 h 36024"/>
                    <a:gd name="connsiteX7" fmla="*/ 20662 w 20661"/>
                    <a:gd name="connsiteY7" fmla="*/ 20014 h 36024"/>
                    <a:gd name="connsiteX8" fmla="*/ 20662 w 20661"/>
                    <a:gd name="connsiteY8" fmla="*/ 36024 h 36024"/>
                    <a:gd name="connsiteX9" fmla="*/ 15996 w 20661"/>
                    <a:gd name="connsiteY9" fmla="*/ 36024 h 36024"/>
                    <a:gd name="connsiteX10" fmla="*/ 15996 w 20661"/>
                    <a:gd name="connsiteY10" fmla="*/ 20014 h 36024"/>
                    <a:gd name="connsiteX11" fmla="*/ 14663 w 20661"/>
                    <a:gd name="connsiteY11" fmla="*/ 15344 h 36024"/>
                    <a:gd name="connsiteX12" fmla="*/ 10664 w 20661"/>
                    <a:gd name="connsiteY12" fmla="*/ 14010 h 36024"/>
                    <a:gd name="connsiteX13" fmla="*/ 7332 w 20661"/>
                    <a:gd name="connsiteY13" fmla="*/ 14677 h 36024"/>
                    <a:gd name="connsiteX14" fmla="*/ 4666 w 20661"/>
                    <a:gd name="connsiteY14" fmla="*/ 17345 h 36024"/>
                    <a:gd name="connsiteX15" fmla="*/ 3999 w 20661"/>
                    <a:gd name="connsiteY15" fmla="*/ 22015 h 36024"/>
                    <a:gd name="connsiteX16" fmla="*/ 3999 w 20661"/>
                    <a:gd name="connsiteY16" fmla="*/ 36024 h 36024"/>
                    <a:gd name="connsiteX17" fmla="*/ 0 w 20661"/>
                    <a:gd name="connsiteY17" fmla="*/ 36024 h 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1" h="36024">
                      <a:moveTo>
                        <a:pt x="0" y="35357"/>
                      </a:moveTo>
                      <a:lnTo>
                        <a:pt x="0" y="0"/>
                      </a:lnTo>
                      <a:lnTo>
                        <a:pt x="4666" y="0"/>
                      </a:lnTo>
                      <a:lnTo>
                        <a:pt x="4666" y="12675"/>
                      </a:lnTo>
                      <a:cubicBezTo>
                        <a:pt x="6665" y="10007"/>
                        <a:pt x="9331" y="9340"/>
                        <a:pt x="11997" y="9340"/>
                      </a:cubicBezTo>
                      <a:cubicBezTo>
                        <a:pt x="13997" y="9340"/>
                        <a:pt x="15330" y="10007"/>
                        <a:pt x="16663" y="10674"/>
                      </a:cubicBezTo>
                      <a:cubicBezTo>
                        <a:pt x="17996" y="11341"/>
                        <a:pt x="19329" y="12675"/>
                        <a:pt x="19995" y="14010"/>
                      </a:cubicBezTo>
                      <a:cubicBezTo>
                        <a:pt x="20662" y="15344"/>
                        <a:pt x="20662" y="17345"/>
                        <a:pt x="20662" y="20014"/>
                      </a:cubicBezTo>
                      <a:lnTo>
                        <a:pt x="20662" y="36024"/>
                      </a:lnTo>
                      <a:lnTo>
                        <a:pt x="15996" y="36024"/>
                      </a:lnTo>
                      <a:lnTo>
                        <a:pt x="15996" y="20014"/>
                      </a:lnTo>
                      <a:cubicBezTo>
                        <a:pt x="15996" y="18012"/>
                        <a:pt x="15330" y="16011"/>
                        <a:pt x="14663" y="15344"/>
                      </a:cubicBezTo>
                      <a:cubicBezTo>
                        <a:pt x="13997" y="14677"/>
                        <a:pt x="12664" y="14010"/>
                        <a:pt x="10664" y="14010"/>
                      </a:cubicBezTo>
                      <a:cubicBezTo>
                        <a:pt x="9331" y="14010"/>
                        <a:pt x="7998" y="14677"/>
                        <a:pt x="7332" y="14677"/>
                      </a:cubicBezTo>
                      <a:cubicBezTo>
                        <a:pt x="5999" y="15344"/>
                        <a:pt x="5332" y="16011"/>
                        <a:pt x="4666" y="17345"/>
                      </a:cubicBezTo>
                      <a:cubicBezTo>
                        <a:pt x="3999" y="18679"/>
                        <a:pt x="3999" y="20014"/>
                        <a:pt x="3999" y="22015"/>
                      </a:cubicBezTo>
                      <a:lnTo>
                        <a:pt x="3999" y="36024"/>
                      </a:lnTo>
                      <a:lnTo>
                        <a:pt x="0" y="36024"/>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48" name="Freeform 2068">
                  <a:extLst>
                    <a:ext uri="{FF2B5EF4-FFF2-40B4-BE49-F238E27FC236}">
                      <a16:creationId xmlns:a16="http://schemas.microsoft.com/office/drawing/2014/main" id="{0CD9B04B-7F9F-D22D-21EC-525E8DCE9032}"/>
                    </a:ext>
                  </a:extLst>
                </p:cNvPr>
                <p:cNvSpPr/>
                <p:nvPr/>
              </p:nvSpPr>
              <p:spPr>
                <a:xfrm>
                  <a:off x="703839" y="2907978"/>
                  <a:ext cx="23994" cy="26684"/>
                </a:xfrm>
                <a:custGeom>
                  <a:avLst/>
                  <a:gdLst>
                    <a:gd name="connsiteX0" fmla="*/ 18662 w 23994"/>
                    <a:gd name="connsiteY0" fmla="*/ 18012 h 26684"/>
                    <a:gd name="connsiteX1" fmla="*/ 23328 w 23994"/>
                    <a:gd name="connsiteY1" fmla="*/ 18680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4666 w 23994"/>
                    <a:gd name="connsiteY11" fmla="*/ 14677 h 26684"/>
                    <a:gd name="connsiteX12" fmla="*/ 7332 w 23994"/>
                    <a:gd name="connsiteY12" fmla="*/ 21348 h 26684"/>
                    <a:gd name="connsiteX13" fmla="*/ 12664 w 23994"/>
                    <a:gd name="connsiteY13" fmla="*/ 23349 h 26684"/>
                    <a:gd name="connsiteX14" fmla="*/ 16663 w 23994"/>
                    <a:gd name="connsiteY14" fmla="*/ 22015 h 26684"/>
                    <a:gd name="connsiteX15" fmla="*/ 18662 w 23994"/>
                    <a:gd name="connsiteY15" fmla="*/ 18012 h 26684"/>
                    <a:gd name="connsiteX16" fmla="*/ 4666 w 23994"/>
                    <a:gd name="connsiteY16" fmla="*/ 10674 h 26684"/>
                    <a:gd name="connsiteX17" fmla="*/ 18662 w 23994"/>
                    <a:gd name="connsiteY17" fmla="*/ 10674 h 26684"/>
                    <a:gd name="connsiteX18" fmla="*/ 17329 w 23994"/>
                    <a:gd name="connsiteY18" fmla="*/ 6004 h 26684"/>
                    <a:gd name="connsiteX19" fmla="*/ 11997 w 23994"/>
                    <a:gd name="connsiteY19" fmla="*/ 3336 h 26684"/>
                    <a:gd name="connsiteX20" fmla="*/ 6665 w 23994"/>
                    <a:gd name="connsiteY20" fmla="*/ 5337 h 26684"/>
                    <a:gd name="connsiteX21" fmla="*/ 4666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80"/>
                      </a:lnTo>
                      <a:cubicBezTo>
                        <a:pt x="22662" y="21348"/>
                        <a:pt x="21329"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3"/>
                        <a:pt x="23995" y="13342"/>
                      </a:cubicBezTo>
                      <a:cubicBezTo>
                        <a:pt x="23995" y="13342"/>
                        <a:pt x="23995" y="14010"/>
                        <a:pt x="23995" y="14677"/>
                      </a:cubicBezTo>
                      <a:lnTo>
                        <a:pt x="4666" y="14677"/>
                      </a:lnTo>
                      <a:cubicBezTo>
                        <a:pt x="4666" y="17345"/>
                        <a:pt x="5332" y="19346"/>
                        <a:pt x="7332" y="21348"/>
                      </a:cubicBezTo>
                      <a:cubicBezTo>
                        <a:pt x="8665" y="22682"/>
                        <a:pt x="10664" y="23349"/>
                        <a:pt x="12664" y="23349"/>
                      </a:cubicBezTo>
                      <a:cubicBezTo>
                        <a:pt x="13997" y="23349"/>
                        <a:pt x="15330" y="22682"/>
                        <a:pt x="16663" y="22015"/>
                      </a:cubicBezTo>
                      <a:cubicBezTo>
                        <a:pt x="17329" y="21348"/>
                        <a:pt x="17996" y="20014"/>
                        <a:pt x="18662" y="18012"/>
                      </a:cubicBezTo>
                      <a:close/>
                      <a:moveTo>
                        <a:pt x="4666" y="10674"/>
                      </a:moveTo>
                      <a:lnTo>
                        <a:pt x="18662" y="10674"/>
                      </a:lnTo>
                      <a:cubicBezTo>
                        <a:pt x="18662" y="8673"/>
                        <a:pt x="17996" y="6671"/>
                        <a:pt x="17329" y="6004"/>
                      </a:cubicBezTo>
                      <a:cubicBezTo>
                        <a:pt x="15996" y="4003"/>
                        <a:pt x="13997" y="3336"/>
                        <a:pt x="11997" y="3336"/>
                      </a:cubicBezTo>
                      <a:cubicBezTo>
                        <a:pt x="9998" y="3336"/>
                        <a:pt x="7998" y="4003"/>
                        <a:pt x="6665" y="5337"/>
                      </a:cubicBezTo>
                      <a:cubicBezTo>
                        <a:pt x="5332" y="6671"/>
                        <a:pt x="4666" y="8673"/>
                        <a:pt x="4666"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49" name="Freeform 2069">
                  <a:extLst>
                    <a:ext uri="{FF2B5EF4-FFF2-40B4-BE49-F238E27FC236}">
                      <a16:creationId xmlns:a16="http://schemas.microsoft.com/office/drawing/2014/main" id="{3FFB07B8-7174-6361-6424-0E2B5B5F488D}"/>
                    </a:ext>
                  </a:extLst>
                </p:cNvPr>
                <p:cNvSpPr/>
                <p:nvPr/>
              </p:nvSpPr>
              <p:spPr>
                <a:xfrm>
                  <a:off x="746496" y="2898639"/>
                  <a:ext cx="26660" cy="35357"/>
                </a:xfrm>
                <a:custGeom>
                  <a:avLst/>
                  <a:gdLst>
                    <a:gd name="connsiteX0" fmla="*/ 0 w 26660"/>
                    <a:gd name="connsiteY0" fmla="*/ 35357 h 35357"/>
                    <a:gd name="connsiteX1" fmla="*/ 0 w 26660"/>
                    <a:gd name="connsiteY1" fmla="*/ 0 h 35357"/>
                    <a:gd name="connsiteX2" fmla="*/ 25328 w 26660"/>
                    <a:gd name="connsiteY2" fmla="*/ 0 h 35357"/>
                    <a:gd name="connsiteX3" fmla="*/ 25328 w 26660"/>
                    <a:gd name="connsiteY3" fmla="*/ 4003 h 35357"/>
                    <a:gd name="connsiteX4" fmla="*/ 4666 w 26660"/>
                    <a:gd name="connsiteY4" fmla="*/ 4003 h 35357"/>
                    <a:gd name="connsiteX5" fmla="*/ 4666 w 26660"/>
                    <a:gd name="connsiteY5" fmla="*/ 14677 h 35357"/>
                    <a:gd name="connsiteX6" fmla="*/ 23995 w 26660"/>
                    <a:gd name="connsiteY6" fmla="*/ 14677 h 35357"/>
                    <a:gd name="connsiteX7" fmla="*/ 23995 w 26660"/>
                    <a:gd name="connsiteY7" fmla="*/ 18679 h 35357"/>
                    <a:gd name="connsiteX8" fmla="*/ 4666 w 26660"/>
                    <a:gd name="connsiteY8" fmla="*/ 18679 h 35357"/>
                    <a:gd name="connsiteX9" fmla="*/ 4666 w 26660"/>
                    <a:gd name="connsiteY9" fmla="*/ 30688 h 35357"/>
                    <a:gd name="connsiteX10" fmla="*/ 26661 w 26660"/>
                    <a:gd name="connsiteY10" fmla="*/ 30688 h 35357"/>
                    <a:gd name="connsiteX11" fmla="*/ 26661 w 26660"/>
                    <a:gd name="connsiteY11" fmla="*/ 34690 h 35357"/>
                    <a:gd name="connsiteX12" fmla="*/ 0 w 26660"/>
                    <a:gd name="connsiteY12" fmla="*/ 34690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0" h="35357">
                      <a:moveTo>
                        <a:pt x="0" y="35357"/>
                      </a:moveTo>
                      <a:lnTo>
                        <a:pt x="0" y="0"/>
                      </a:lnTo>
                      <a:lnTo>
                        <a:pt x="25328" y="0"/>
                      </a:lnTo>
                      <a:lnTo>
                        <a:pt x="25328" y="4003"/>
                      </a:lnTo>
                      <a:lnTo>
                        <a:pt x="4666" y="4003"/>
                      </a:lnTo>
                      <a:lnTo>
                        <a:pt x="4666" y="14677"/>
                      </a:lnTo>
                      <a:lnTo>
                        <a:pt x="23995" y="14677"/>
                      </a:lnTo>
                      <a:lnTo>
                        <a:pt x="23995" y="18679"/>
                      </a:lnTo>
                      <a:lnTo>
                        <a:pt x="4666" y="18679"/>
                      </a:lnTo>
                      <a:lnTo>
                        <a:pt x="4666" y="30688"/>
                      </a:lnTo>
                      <a:lnTo>
                        <a:pt x="26661" y="30688"/>
                      </a:lnTo>
                      <a:lnTo>
                        <a:pt x="26661" y="34690"/>
                      </a:lnTo>
                      <a:lnTo>
                        <a:pt x="0" y="3469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0" name="Freeform 2070">
                  <a:extLst>
                    <a:ext uri="{FF2B5EF4-FFF2-40B4-BE49-F238E27FC236}">
                      <a16:creationId xmlns:a16="http://schemas.microsoft.com/office/drawing/2014/main" id="{344D1224-A89E-2A27-7EC7-25A5DC4D3B0B}"/>
                    </a:ext>
                  </a:extLst>
                </p:cNvPr>
                <p:cNvSpPr/>
                <p:nvPr/>
              </p:nvSpPr>
              <p:spPr>
                <a:xfrm>
                  <a:off x="779822" y="2908645"/>
                  <a:ext cx="21328" cy="26017"/>
                </a:xfrm>
                <a:custGeom>
                  <a:avLst/>
                  <a:gdLst>
                    <a:gd name="connsiteX0" fmla="*/ 15996 w 21328"/>
                    <a:gd name="connsiteY0" fmla="*/ 25351 h 26017"/>
                    <a:gd name="connsiteX1" fmla="*/ 15996 w 21328"/>
                    <a:gd name="connsiteY1" fmla="*/ 21348 h 26017"/>
                    <a:gd name="connsiteX2" fmla="*/ 7998 w 21328"/>
                    <a:gd name="connsiteY2" fmla="*/ 26018 h 26017"/>
                    <a:gd name="connsiteX3" fmla="*/ 3999 w 21328"/>
                    <a:gd name="connsiteY3" fmla="*/ 25351 h 26017"/>
                    <a:gd name="connsiteX4" fmla="*/ 1333 w 21328"/>
                    <a:gd name="connsiteY4" fmla="*/ 23349 h 26017"/>
                    <a:gd name="connsiteX5" fmla="*/ 0 w 21328"/>
                    <a:gd name="connsiteY5" fmla="*/ 20014 h 26017"/>
                    <a:gd name="connsiteX6" fmla="*/ 0 w 21328"/>
                    <a:gd name="connsiteY6" fmla="*/ 16011 h 26017"/>
                    <a:gd name="connsiteX7" fmla="*/ 0 w 21328"/>
                    <a:gd name="connsiteY7" fmla="*/ 0 h 26017"/>
                    <a:gd name="connsiteX8" fmla="*/ 4666 w 21328"/>
                    <a:gd name="connsiteY8" fmla="*/ 0 h 26017"/>
                    <a:gd name="connsiteX9" fmla="*/ 4666 w 21328"/>
                    <a:gd name="connsiteY9" fmla="*/ 14010 h 26017"/>
                    <a:gd name="connsiteX10" fmla="*/ 4666 w 21328"/>
                    <a:gd name="connsiteY10" fmla="*/ 18679 h 26017"/>
                    <a:gd name="connsiteX11" fmla="*/ 6665 w 21328"/>
                    <a:gd name="connsiteY11" fmla="*/ 21348 h 26017"/>
                    <a:gd name="connsiteX12" fmla="*/ 9998 w 21328"/>
                    <a:gd name="connsiteY12" fmla="*/ 22015 h 26017"/>
                    <a:gd name="connsiteX13" fmla="*/ 13330 w 21328"/>
                    <a:gd name="connsiteY13" fmla="*/ 21348 h 26017"/>
                    <a:gd name="connsiteX14" fmla="*/ 15996 w 21328"/>
                    <a:gd name="connsiteY14" fmla="*/ 18679 h 26017"/>
                    <a:gd name="connsiteX15" fmla="*/ 16663 w 21328"/>
                    <a:gd name="connsiteY15" fmla="*/ 13342 h 26017"/>
                    <a:gd name="connsiteX16" fmla="*/ 16663 w 21328"/>
                    <a:gd name="connsiteY16" fmla="*/ 0 h 26017"/>
                    <a:gd name="connsiteX17" fmla="*/ 21328 w 21328"/>
                    <a:gd name="connsiteY17" fmla="*/ 0 h 26017"/>
                    <a:gd name="connsiteX18" fmla="*/ 21328 w 21328"/>
                    <a:gd name="connsiteY18" fmla="*/ 25351 h 26017"/>
                    <a:gd name="connsiteX19" fmla="*/ 15996 w 21328"/>
                    <a:gd name="connsiteY19" fmla="*/ 25351 h 2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28" h="26017">
                      <a:moveTo>
                        <a:pt x="15996" y="25351"/>
                      </a:moveTo>
                      <a:lnTo>
                        <a:pt x="15996" y="21348"/>
                      </a:lnTo>
                      <a:cubicBezTo>
                        <a:pt x="13997" y="24016"/>
                        <a:pt x="11331" y="26018"/>
                        <a:pt x="7998" y="26018"/>
                      </a:cubicBezTo>
                      <a:cubicBezTo>
                        <a:pt x="6665" y="26018"/>
                        <a:pt x="5332" y="26018"/>
                        <a:pt x="3999" y="25351"/>
                      </a:cubicBezTo>
                      <a:cubicBezTo>
                        <a:pt x="2666" y="24684"/>
                        <a:pt x="2000" y="24016"/>
                        <a:pt x="1333" y="23349"/>
                      </a:cubicBezTo>
                      <a:cubicBezTo>
                        <a:pt x="667" y="22682"/>
                        <a:pt x="0" y="21348"/>
                        <a:pt x="0" y="20014"/>
                      </a:cubicBezTo>
                      <a:cubicBezTo>
                        <a:pt x="0" y="19346"/>
                        <a:pt x="0" y="18012"/>
                        <a:pt x="0" y="16011"/>
                      </a:cubicBezTo>
                      <a:lnTo>
                        <a:pt x="0" y="0"/>
                      </a:lnTo>
                      <a:lnTo>
                        <a:pt x="4666" y="0"/>
                      </a:lnTo>
                      <a:lnTo>
                        <a:pt x="4666" y="14010"/>
                      </a:lnTo>
                      <a:cubicBezTo>
                        <a:pt x="4666" y="16011"/>
                        <a:pt x="4666" y="18012"/>
                        <a:pt x="4666" y="18679"/>
                      </a:cubicBezTo>
                      <a:cubicBezTo>
                        <a:pt x="4666" y="20014"/>
                        <a:pt x="5332" y="20681"/>
                        <a:pt x="6665" y="21348"/>
                      </a:cubicBezTo>
                      <a:cubicBezTo>
                        <a:pt x="7332" y="22015"/>
                        <a:pt x="8665" y="22015"/>
                        <a:pt x="9998" y="22015"/>
                      </a:cubicBezTo>
                      <a:cubicBezTo>
                        <a:pt x="11331" y="22015"/>
                        <a:pt x="12664" y="21348"/>
                        <a:pt x="13330" y="21348"/>
                      </a:cubicBezTo>
                      <a:cubicBezTo>
                        <a:pt x="14663" y="20681"/>
                        <a:pt x="15330" y="20014"/>
                        <a:pt x="15996" y="18679"/>
                      </a:cubicBezTo>
                      <a:cubicBezTo>
                        <a:pt x="16663" y="17345"/>
                        <a:pt x="16663" y="16011"/>
                        <a:pt x="16663" y="13342"/>
                      </a:cubicBezTo>
                      <a:lnTo>
                        <a:pt x="16663" y="0"/>
                      </a:lnTo>
                      <a:lnTo>
                        <a:pt x="21328" y="0"/>
                      </a:lnTo>
                      <a:lnTo>
                        <a:pt x="21328" y="25351"/>
                      </a:lnTo>
                      <a:lnTo>
                        <a:pt x="15996"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1" name="Freeform 2071">
                  <a:extLst>
                    <a:ext uri="{FF2B5EF4-FFF2-40B4-BE49-F238E27FC236}">
                      <a16:creationId xmlns:a16="http://schemas.microsoft.com/office/drawing/2014/main" id="{7624C7AF-EC79-57AD-87B7-857CFBB4951D}"/>
                    </a:ext>
                  </a:extLst>
                </p:cNvPr>
                <p:cNvSpPr/>
                <p:nvPr/>
              </p:nvSpPr>
              <p:spPr>
                <a:xfrm>
                  <a:off x="806482" y="2908645"/>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6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667"/>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6"/>
                      </a:cubicBezTo>
                      <a:cubicBezTo>
                        <a:pt x="4666" y="9340"/>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2" name="Freeform 2072">
                  <a:extLst>
                    <a:ext uri="{FF2B5EF4-FFF2-40B4-BE49-F238E27FC236}">
                      <a16:creationId xmlns:a16="http://schemas.microsoft.com/office/drawing/2014/main" id="{A0BFD37F-6367-B5AA-92F0-6A98B54E4364}"/>
                    </a:ext>
                  </a:extLst>
                </p:cNvPr>
                <p:cNvSpPr/>
                <p:nvPr/>
              </p:nvSpPr>
              <p:spPr>
                <a:xfrm>
                  <a:off x="821146" y="2907978"/>
                  <a:ext cx="23994" cy="26684"/>
                </a:xfrm>
                <a:custGeom>
                  <a:avLst/>
                  <a:gdLst>
                    <a:gd name="connsiteX0" fmla="*/ 0 w 23994"/>
                    <a:gd name="connsiteY0" fmla="*/ 13342 h 26684"/>
                    <a:gd name="connsiteX1" fmla="*/ 3999 w 23994"/>
                    <a:gd name="connsiteY1" fmla="*/ 2668 h 26684"/>
                    <a:gd name="connsiteX2" fmla="*/ 11997 w 23994"/>
                    <a:gd name="connsiteY2" fmla="*/ 0 h 26684"/>
                    <a:gd name="connsiteX3" fmla="*/ 20662 w 23994"/>
                    <a:gd name="connsiteY3" fmla="*/ 3336 h 26684"/>
                    <a:gd name="connsiteX4" fmla="*/ 23995 w 23994"/>
                    <a:gd name="connsiteY4" fmla="*/ 12675 h 26684"/>
                    <a:gd name="connsiteX5" fmla="*/ 22662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8"/>
                      </a:cubicBezTo>
                      <a:cubicBezTo>
                        <a:pt x="5999" y="667"/>
                        <a:pt x="8665" y="0"/>
                        <a:pt x="11997" y="0"/>
                      </a:cubicBezTo>
                      <a:cubicBezTo>
                        <a:pt x="15330" y="0"/>
                        <a:pt x="18662" y="1334"/>
                        <a:pt x="20662" y="3336"/>
                      </a:cubicBezTo>
                      <a:cubicBezTo>
                        <a:pt x="22662" y="5337"/>
                        <a:pt x="23995" y="8673"/>
                        <a:pt x="23995" y="12675"/>
                      </a:cubicBezTo>
                      <a:cubicBezTo>
                        <a:pt x="23995" y="16011"/>
                        <a:pt x="23328" y="18680"/>
                        <a:pt x="22662" y="20681"/>
                      </a:cubicBezTo>
                      <a:cubicBezTo>
                        <a:pt x="21995" y="22682"/>
                        <a:pt x="19995" y="24016"/>
                        <a:pt x="18662" y="25351"/>
                      </a:cubicBezTo>
                      <a:cubicBezTo>
                        <a:pt x="16663" y="26685"/>
                        <a:pt x="14663" y="26685"/>
                        <a:pt x="12664" y="26685"/>
                      </a:cubicBezTo>
                      <a:cubicBezTo>
                        <a:pt x="9331" y="26685"/>
                        <a:pt x="5999" y="25351"/>
                        <a:pt x="3999" y="23349"/>
                      </a:cubicBezTo>
                      <a:cubicBezTo>
                        <a:pt x="1333" y="20681"/>
                        <a:pt x="0" y="18012"/>
                        <a:pt x="0" y="13342"/>
                      </a:cubicBezTo>
                      <a:close/>
                      <a:moveTo>
                        <a:pt x="4666" y="13342"/>
                      </a:moveTo>
                      <a:cubicBezTo>
                        <a:pt x="4666" y="16678"/>
                        <a:pt x="5332" y="19346"/>
                        <a:pt x="6665" y="20681"/>
                      </a:cubicBezTo>
                      <a:cubicBezTo>
                        <a:pt x="7998" y="22015"/>
                        <a:pt x="9998" y="23349"/>
                        <a:pt x="11997" y="23349"/>
                      </a:cubicBezTo>
                      <a:cubicBezTo>
                        <a:pt x="13997" y="23349"/>
                        <a:pt x="15996" y="22682"/>
                        <a:pt x="17329" y="20681"/>
                      </a:cubicBezTo>
                      <a:cubicBezTo>
                        <a:pt x="18662" y="19346"/>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8"/>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3" name="Freeform 2073">
                  <a:extLst>
                    <a:ext uri="{FF2B5EF4-FFF2-40B4-BE49-F238E27FC236}">
                      <a16:creationId xmlns:a16="http://schemas.microsoft.com/office/drawing/2014/main" id="{294CB703-E1B6-8457-E2F5-1CB8961B26AE}"/>
                    </a:ext>
                  </a:extLst>
                </p:cNvPr>
                <p:cNvSpPr/>
                <p:nvPr/>
              </p:nvSpPr>
              <p:spPr>
                <a:xfrm>
                  <a:off x="850472" y="2908645"/>
                  <a:ext cx="22661" cy="37358"/>
                </a:xfrm>
                <a:custGeom>
                  <a:avLst/>
                  <a:gdLst>
                    <a:gd name="connsiteX0" fmla="*/ 0 w 22661"/>
                    <a:gd name="connsiteY0" fmla="*/ 35357 h 37358"/>
                    <a:gd name="connsiteX1" fmla="*/ 0 w 22661"/>
                    <a:gd name="connsiteY1" fmla="*/ 0 h 37358"/>
                    <a:gd name="connsiteX2" fmla="*/ 3999 w 22661"/>
                    <a:gd name="connsiteY2" fmla="*/ 0 h 37358"/>
                    <a:gd name="connsiteX3" fmla="*/ 3999 w 22661"/>
                    <a:gd name="connsiteY3" fmla="*/ 3336 h 37358"/>
                    <a:gd name="connsiteX4" fmla="*/ 7332 w 22661"/>
                    <a:gd name="connsiteY4" fmla="*/ 667 h 37358"/>
                    <a:gd name="connsiteX5" fmla="*/ 11331 w 22661"/>
                    <a:gd name="connsiteY5" fmla="*/ 0 h 37358"/>
                    <a:gd name="connsiteX6" fmla="*/ 17329 w 22661"/>
                    <a:gd name="connsiteY6" fmla="*/ 2001 h 37358"/>
                    <a:gd name="connsiteX7" fmla="*/ 21329 w 22661"/>
                    <a:gd name="connsiteY7" fmla="*/ 6671 h 37358"/>
                    <a:gd name="connsiteX8" fmla="*/ 22662 w 22661"/>
                    <a:gd name="connsiteY8" fmla="*/ 13342 h 37358"/>
                    <a:gd name="connsiteX9" fmla="*/ 21329 w 22661"/>
                    <a:gd name="connsiteY9" fmla="*/ 20681 h 37358"/>
                    <a:gd name="connsiteX10" fmla="*/ 17329 w 22661"/>
                    <a:gd name="connsiteY10" fmla="*/ 25351 h 37358"/>
                    <a:gd name="connsiteX11" fmla="*/ 11997 w 22661"/>
                    <a:gd name="connsiteY11" fmla="*/ 27352 h 37358"/>
                    <a:gd name="connsiteX12" fmla="*/ 7998 w 22661"/>
                    <a:gd name="connsiteY12" fmla="*/ 26685 h 37358"/>
                    <a:gd name="connsiteX13" fmla="*/ 5332 w 22661"/>
                    <a:gd name="connsiteY13" fmla="*/ 24684 h 37358"/>
                    <a:gd name="connsiteX14" fmla="*/ 5332 w 22661"/>
                    <a:gd name="connsiteY14" fmla="*/ 37359 h 37358"/>
                    <a:gd name="connsiteX15" fmla="*/ 0 w 22661"/>
                    <a:gd name="connsiteY15" fmla="*/ 37359 h 37358"/>
                    <a:gd name="connsiteX16" fmla="*/ 3999 w 22661"/>
                    <a:gd name="connsiteY16" fmla="*/ 12675 h 37358"/>
                    <a:gd name="connsiteX17" fmla="*/ 5999 w 22661"/>
                    <a:gd name="connsiteY17" fmla="*/ 20014 h 37358"/>
                    <a:gd name="connsiteX18" fmla="*/ 10664 w 22661"/>
                    <a:gd name="connsiteY18" fmla="*/ 22682 h 37358"/>
                    <a:gd name="connsiteX19" fmla="*/ 15330 w 22661"/>
                    <a:gd name="connsiteY19" fmla="*/ 20014 h 37358"/>
                    <a:gd name="connsiteX20" fmla="*/ 17329 w 22661"/>
                    <a:gd name="connsiteY20" fmla="*/ 12675 h 37358"/>
                    <a:gd name="connsiteX21" fmla="*/ 15330 w 22661"/>
                    <a:gd name="connsiteY21" fmla="*/ 5337 h 37358"/>
                    <a:gd name="connsiteX22" fmla="*/ 10664 w 22661"/>
                    <a:gd name="connsiteY22" fmla="*/ 2668 h 37358"/>
                    <a:gd name="connsiteX23" fmla="*/ 5999 w 22661"/>
                    <a:gd name="connsiteY23" fmla="*/ 5337 h 37358"/>
                    <a:gd name="connsiteX24" fmla="*/ 3999 w 22661"/>
                    <a:gd name="connsiteY24" fmla="*/ 12675 h 3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661" h="37358">
                      <a:moveTo>
                        <a:pt x="0" y="35357"/>
                      </a:moveTo>
                      <a:lnTo>
                        <a:pt x="0" y="0"/>
                      </a:lnTo>
                      <a:lnTo>
                        <a:pt x="3999" y="0"/>
                      </a:lnTo>
                      <a:lnTo>
                        <a:pt x="3999" y="3336"/>
                      </a:lnTo>
                      <a:cubicBezTo>
                        <a:pt x="4666" y="2001"/>
                        <a:pt x="5999" y="1334"/>
                        <a:pt x="7332" y="667"/>
                      </a:cubicBezTo>
                      <a:cubicBezTo>
                        <a:pt x="8665" y="0"/>
                        <a:pt x="9998" y="0"/>
                        <a:pt x="11331" y="0"/>
                      </a:cubicBezTo>
                      <a:cubicBezTo>
                        <a:pt x="13330" y="0"/>
                        <a:pt x="15330" y="667"/>
                        <a:pt x="17329" y="2001"/>
                      </a:cubicBezTo>
                      <a:cubicBezTo>
                        <a:pt x="19329" y="3336"/>
                        <a:pt x="19995" y="4670"/>
                        <a:pt x="21329" y="6671"/>
                      </a:cubicBezTo>
                      <a:cubicBezTo>
                        <a:pt x="21995" y="8672"/>
                        <a:pt x="22662" y="10674"/>
                        <a:pt x="22662" y="13342"/>
                      </a:cubicBezTo>
                      <a:cubicBezTo>
                        <a:pt x="22662" y="16011"/>
                        <a:pt x="21995" y="18012"/>
                        <a:pt x="21329" y="20681"/>
                      </a:cubicBezTo>
                      <a:cubicBezTo>
                        <a:pt x="20662" y="22682"/>
                        <a:pt x="19329" y="24684"/>
                        <a:pt x="17329" y="25351"/>
                      </a:cubicBezTo>
                      <a:cubicBezTo>
                        <a:pt x="15330" y="26685"/>
                        <a:pt x="13330" y="27352"/>
                        <a:pt x="11997" y="27352"/>
                      </a:cubicBezTo>
                      <a:cubicBezTo>
                        <a:pt x="10664" y="27352"/>
                        <a:pt x="9331" y="27352"/>
                        <a:pt x="7998" y="26685"/>
                      </a:cubicBezTo>
                      <a:cubicBezTo>
                        <a:pt x="6665" y="26018"/>
                        <a:pt x="5999" y="25351"/>
                        <a:pt x="5332" y="24684"/>
                      </a:cubicBezTo>
                      <a:lnTo>
                        <a:pt x="5332" y="37359"/>
                      </a:lnTo>
                      <a:lnTo>
                        <a:pt x="0" y="37359"/>
                      </a:lnTo>
                      <a:close/>
                      <a:moveTo>
                        <a:pt x="3999" y="12675"/>
                      </a:moveTo>
                      <a:cubicBezTo>
                        <a:pt x="3999" y="16011"/>
                        <a:pt x="4666" y="18679"/>
                        <a:pt x="5999" y="20014"/>
                      </a:cubicBezTo>
                      <a:cubicBezTo>
                        <a:pt x="7332" y="21348"/>
                        <a:pt x="8665" y="22682"/>
                        <a:pt x="10664" y="22682"/>
                      </a:cubicBezTo>
                      <a:cubicBezTo>
                        <a:pt x="12664" y="22682"/>
                        <a:pt x="13997" y="22015"/>
                        <a:pt x="15330" y="20014"/>
                      </a:cubicBezTo>
                      <a:cubicBezTo>
                        <a:pt x="16663" y="18679"/>
                        <a:pt x="17329" y="16011"/>
                        <a:pt x="17329" y="12675"/>
                      </a:cubicBezTo>
                      <a:cubicBezTo>
                        <a:pt x="17329" y="9340"/>
                        <a:pt x="16663" y="6671"/>
                        <a:pt x="15330" y="5337"/>
                      </a:cubicBezTo>
                      <a:cubicBezTo>
                        <a:pt x="13997" y="4003"/>
                        <a:pt x="12664" y="2668"/>
                        <a:pt x="10664" y="2668"/>
                      </a:cubicBezTo>
                      <a:cubicBezTo>
                        <a:pt x="8665" y="2668"/>
                        <a:pt x="7332" y="3336"/>
                        <a:pt x="5999" y="5337"/>
                      </a:cubicBezTo>
                      <a:cubicBezTo>
                        <a:pt x="4666" y="7338"/>
                        <a:pt x="3999" y="9340"/>
                        <a:pt x="3999" y="1267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4" name="Freeform 2074">
                  <a:extLst>
                    <a:ext uri="{FF2B5EF4-FFF2-40B4-BE49-F238E27FC236}">
                      <a16:creationId xmlns:a16="http://schemas.microsoft.com/office/drawing/2014/main" id="{F96AA322-AECD-8C7E-B008-F9D4F54AFCB5}"/>
                    </a:ext>
                  </a:extLst>
                </p:cNvPr>
                <p:cNvSpPr/>
                <p:nvPr/>
              </p:nvSpPr>
              <p:spPr>
                <a:xfrm>
                  <a:off x="876466" y="2907978"/>
                  <a:ext cx="23994" cy="26684"/>
                </a:xfrm>
                <a:custGeom>
                  <a:avLst/>
                  <a:gdLst>
                    <a:gd name="connsiteX0" fmla="*/ 18662 w 23994"/>
                    <a:gd name="connsiteY0" fmla="*/ 18012 h 26684"/>
                    <a:gd name="connsiteX1" fmla="*/ 23328 w 23994"/>
                    <a:gd name="connsiteY1" fmla="*/ 18680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4666 w 23994"/>
                    <a:gd name="connsiteY11" fmla="*/ 14677 h 26684"/>
                    <a:gd name="connsiteX12" fmla="*/ 7332 w 23994"/>
                    <a:gd name="connsiteY12" fmla="*/ 21348 h 26684"/>
                    <a:gd name="connsiteX13" fmla="*/ 12664 w 23994"/>
                    <a:gd name="connsiteY13" fmla="*/ 23349 h 26684"/>
                    <a:gd name="connsiteX14" fmla="*/ 16663 w 23994"/>
                    <a:gd name="connsiteY14" fmla="*/ 22015 h 26684"/>
                    <a:gd name="connsiteX15" fmla="*/ 18662 w 23994"/>
                    <a:gd name="connsiteY15" fmla="*/ 18012 h 26684"/>
                    <a:gd name="connsiteX16" fmla="*/ 4666 w 23994"/>
                    <a:gd name="connsiteY16" fmla="*/ 10674 h 26684"/>
                    <a:gd name="connsiteX17" fmla="*/ 18662 w 23994"/>
                    <a:gd name="connsiteY17" fmla="*/ 10674 h 26684"/>
                    <a:gd name="connsiteX18" fmla="*/ 17329 w 23994"/>
                    <a:gd name="connsiteY18" fmla="*/ 6004 h 26684"/>
                    <a:gd name="connsiteX19" fmla="*/ 11997 w 23994"/>
                    <a:gd name="connsiteY19" fmla="*/ 3336 h 26684"/>
                    <a:gd name="connsiteX20" fmla="*/ 6665 w 23994"/>
                    <a:gd name="connsiteY20" fmla="*/ 5337 h 26684"/>
                    <a:gd name="connsiteX21" fmla="*/ 4666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80"/>
                      </a:lnTo>
                      <a:cubicBezTo>
                        <a:pt x="22661" y="21348"/>
                        <a:pt x="21328"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1" y="5337"/>
                        <a:pt x="23995" y="8673"/>
                        <a:pt x="23995" y="13342"/>
                      </a:cubicBezTo>
                      <a:cubicBezTo>
                        <a:pt x="23995" y="13342"/>
                        <a:pt x="23995" y="14010"/>
                        <a:pt x="23995" y="14677"/>
                      </a:cubicBezTo>
                      <a:lnTo>
                        <a:pt x="4666" y="14677"/>
                      </a:lnTo>
                      <a:cubicBezTo>
                        <a:pt x="4666" y="17345"/>
                        <a:pt x="5332" y="19346"/>
                        <a:pt x="7332" y="21348"/>
                      </a:cubicBezTo>
                      <a:cubicBezTo>
                        <a:pt x="8665" y="22682"/>
                        <a:pt x="10664" y="23349"/>
                        <a:pt x="12664" y="23349"/>
                      </a:cubicBezTo>
                      <a:cubicBezTo>
                        <a:pt x="13997" y="23349"/>
                        <a:pt x="15330" y="22682"/>
                        <a:pt x="16663" y="22015"/>
                      </a:cubicBezTo>
                      <a:cubicBezTo>
                        <a:pt x="17329" y="21348"/>
                        <a:pt x="17996" y="20014"/>
                        <a:pt x="18662" y="18012"/>
                      </a:cubicBezTo>
                      <a:close/>
                      <a:moveTo>
                        <a:pt x="4666" y="10674"/>
                      </a:moveTo>
                      <a:lnTo>
                        <a:pt x="18662" y="10674"/>
                      </a:lnTo>
                      <a:cubicBezTo>
                        <a:pt x="18662" y="8673"/>
                        <a:pt x="17996" y="6671"/>
                        <a:pt x="17329" y="6004"/>
                      </a:cubicBezTo>
                      <a:cubicBezTo>
                        <a:pt x="15996" y="4003"/>
                        <a:pt x="13997" y="3336"/>
                        <a:pt x="11997" y="3336"/>
                      </a:cubicBezTo>
                      <a:cubicBezTo>
                        <a:pt x="9998" y="3336"/>
                        <a:pt x="7998" y="4003"/>
                        <a:pt x="6665" y="5337"/>
                      </a:cubicBezTo>
                      <a:cubicBezTo>
                        <a:pt x="5332" y="6671"/>
                        <a:pt x="4666" y="8673"/>
                        <a:pt x="4666"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5" name="Freeform 2075">
                  <a:extLst>
                    <a:ext uri="{FF2B5EF4-FFF2-40B4-BE49-F238E27FC236}">
                      <a16:creationId xmlns:a16="http://schemas.microsoft.com/office/drawing/2014/main" id="{74E64FE3-E76E-6334-CCEB-08B4E966E202}"/>
                    </a:ext>
                  </a:extLst>
                </p:cNvPr>
                <p:cNvSpPr/>
                <p:nvPr/>
              </p:nvSpPr>
              <p:spPr>
                <a:xfrm>
                  <a:off x="903793" y="2907311"/>
                  <a:ext cx="24661" cy="26684"/>
                </a:xfrm>
                <a:custGeom>
                  <a:avLst/>
                  <a:gdLst>
                    <a:gd name="connsiteX0" fmla="*/ 17996 w 24661"/>
                    <a:gd name="connsiteY0" fmla="*/ 23349 h 26684"/>
                    <a:gd name="connsiteX1" fmla="*/ 13330 w 24661"/>
                    <a:gd name="connsiteY1" fmla="*/ 26018 h 26684"/>
                    <a:gd name="connsiteX2" fmla="*/ 8665 w 24661"/>
                    <a:gd name="connsiteY2" fmla="*/ 26685 h 26684"/>
                    <a:gd name="connsiteX3" fmla="*/ 1999 w 24661"/>
                    <a:gd name="connsiteY3" fmla="*/ 24684 h 26684"/>
                    <a:gd name="connsiteX4" fmla="*/ 0 w 24661"/>
                    <a:gd name="connsiteY4" fmla="*/ 19347 h 26684"/>
                    <a:gd name="connsiteX5" fmla="*/ 666 w 24661"/>
                    <a:gd name="connsiteY5" fmla="*/ 16011 h 26684"/>
                    <a:gd name="connsiteX6" fmla="*/ 2666 w 24661"/>
                    <a:gd name="connsiteY6" fmla="*/ 13342 h 26684"/>
                    <a:gd name="connsiteX7" fmla="*/ 5999 w 24661"/>
                    <a:gd name="connsiteY7" fmla="*/ 12008 h 26684"/>
                    <a:gd name="connsiteX8" fmla="*/ 9998 w 24661"/>
                    <a:gd name="connsiteY8" fmla="*/ 11341 h 26684"/>
                    <a:gd name="connsiteX9" fmla="*/ 17996 w 24661"/>
                    <a:gd name="connsiteY9" fmla="*/ 10007 h 26684"/>
                    <a:gd name="connsiteX10" fmla="*/ 17996 w 24661"/>
                    <a:gd name="connsiteY10" fmla="*/ 8673 h 26684"/>
                    <a:gd name="connsiteX11" fmla="*/ 16663 w 24661"/>
                    <a:gd name="connsiteY11" fmla="*/ 4670 h 26684"/>
                    <a:gd name="connsiteX12" fmla="*/ 11997 w 24661"/>
                    <a:gd name="connsiteY12" fmla="*/ 3336 h 26684"/>
                    <a:gd name="connsiteX13" fmla="*/ 7332 w 24661"/>
                    <a:gd name="connsiteY13" fmla="*/ 4670 h 26684"/>
                    <a:gd name="connsiteX14" fmla="*/ 5332 w 24661"/>
                    <a:gd name="connsiteY14" fmla="*/ 8673 h 26684"/>
                    <a:gd name="connsiteX15" fmla="*/ 1333 w 24661"/>
                    <a:gd name="connsiteY15" fmla="*/ 8006 h 26684"/>
                    <a:gd name="connsiteX16" fmla="*/ 3333 w 24661"/>
                    <a:gd name="connsiteY16" fmla="*/ 3336 h 26684"/>
                    <a:gd name="connsiteX17" fmla="*/ 7332 w 24661"/>
                    <a:gd name="connsiteY17" fmla="*/ 667 h 26684"/>
                    <a:gd name="connsiteX18" fmla="*/ 13330 w 24661"/>
                    <a:gd name="connsiteY18" fmla="*/ 0 h 26684"/>
                    <a:gd name="connsiteX19" fmla="*/ 18662 w 24661"/>
                    <a:gd name="connsiteY19" fmla="*/ 667 h 26684"/>
                    <a:gd name="connsiteX20" fmla="*/ 21995 w 24661"/>
                    <a:gd name="connsiteY20" fmla="*/ 2669 h 26684"/>
                    <a:gd name="connsiteX21" fmla="*/ 23328 w 24661"/>
                    <a:gd name="connsiteY21" fmla="*/ 5337 h 26684"/>
                    <a:gd name="connsiteX22" fmla="*/ 23328 w 24661"/>
                    <a:gd name="connsiteY22" fmla="*/ 9340 h 26684"/>
                    <a:gd name="connsiteX23" fmla="*/ 23328 w 24661"/>
                    <a:gd name="connsiteY23" fmla="*/ 15344 h 26684"/>
                    <a:gd name="connsiteX24" fmla="*/ 23328 w 24661"/>
                    <a:gd name="connsiteY24" fmla="*/ 22682 h 26684"/>
                    <a:gd name="connsiteX25" fmla="*/ 24661 w 24661"/>
                    <a:gd name="connsiteY25" fmla="*/ 26018 h 26684"/>
                    <a:gd name="connsiteX26" fmla="*/ 19995 w 24661"/>
                    <a:gd name="connsiteY26" fmla="*/ 26018 h 26684"/>
                    <a:gd name="connsiteX27" fmla="*/ 17996 w 24661"/>
                    <a:gd name="connsiteY27" fmla="*/ 23349 h 26684"/>
                    <a:gd name="connsiteX28" fmla="*/ 17996 w 24661"/>
                    <a:gd name="connsiteY28" fmla="*/ 14010 h 26684"/>
                    <a:gd name="connsiteX29" fmla="*/ 10664 w 24661"/>
                    <a:gd name="connsiteY29" fmla="*/ 15344 h 26684"/>
                    <a:gd name="connsiteX30" fmla="*/ 6665 w 24661"/>
                    <a:gd name="connsiteY30" fmla="*/ 16011 h 26684"/>
                    <a:gd name="connsiteX31" fmla="*/ 4666 w 24661"/>
                    <a:gd name="connsiteY31" fmla="*/ 17345 h 26684"/>
                    <a:gd name="connsiteX32" fmla="*/ 3999 w 24661"/>
                    <a:gd name="connsiteY32" fmla="*/ 19347 h 26684"/>
                    <a:gd name="connsiteX33" fmla="*/ 5332 w 24661"/>
                    <a:gd name="connsiteY33" fmla="*/ 22015 h 26684"/>
                    <a:gd name="connsiteX34" fmla="*/ 9331 w 24661"/>
                    <a:gd name="connsiteY34" fmla="*/ 23349 h 26684"/>
                    <a:gd name="connsiteX35" fmla="*/ 13997 w 24661"/>
                    <a:gd name="connsiteY35" fmla="*/ 22015 h 26684"/>
                    <a:gd name="connsiteX36" fmla="*/ 16663 w 24661"/>
                    <a:gd name="connsiteY36" fmla="*/ 18680 h 26684"/>
                    <a:gd name="connsiteX37" fmla="*/ 17329 w 24661"/>
                    <a:gd name="connsiteY37" fmla="*/ 14010 h 26684"/>
                    <a:gd name="connsiteX38" fmla="*/ 17329 w 24661"/>
                    <a:gd name="connsiteY38" fmla="*/ 14010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1" h="26684">
                      <a:moveTo>
                        <a:pt x="17996" y="23349"/>
                      </a:moveTo>
                      <a:cubicBezTo>
                        <a:pt x="16663" y="24684"/>
                        <a:pt x="14663" y="25351"/>
                        <a:pt x="13330" y="26018"/>
                      </a:cubicBezTo>
                      <a:cubicBezTo>
                        <a:pt x="11997" y="26685"/>
                        <a:pt x="9998" y="26685"/>
                        <a:pt x="8665" y="26685"/>
                      </a:cubicBezTo>
                      <a:cubicBezTo>
                        <a:pt x="5999" y="26685"/>
                        <a:pt x="3999" y="26018"/>
                        <a:pt x="1999" y="24684"/>
                      </a:cubicBezTo>
                      <a:cubicBezTo>
                        <a:pt x="666" y="23349"/>
                        <a:pt x="0" y="21348"/>
                        <a:pt x="0" y="19347"/>
                      </a:cubicBezTo>
                      <a:cubicBezTo>
                        <a:pt x="0" y="18012"/>
                        <a:pt x="0" y="16678"/>
                        <a:pt x="666" y="16011"/>
                      </a:cubicBezTo>
                      <a:cubicBezTo>
                        <a:pt x="1333" y="14677"/>
                        <a:pt x="1999" y="14010"/>
                        <a:pt x="2666" y="13342"/>
                      </a:cubicBezTo>
                      <a:cubicBezTo>
                        <a:pt x="3333" y="12675"/>
                        <a:pt x="4666" y="12008"/>
                        <a:pt x="5999" y="12008"/>
                      </a:cubicBezTo>
                      <a:cubicBezTo>
                        <a:pt x="6665" y="12008"/>
                        <a:pt x="7998" y="11341"/>
                        <a:pt x="9998" y="11341"/>
                      </a:cubicBezTo>
                      <a:cubicBezTo>
                        <a:pt x="13330" y="10674"/>
                        <a:pt x="15996" y="10674"/>
                        <a:pt x="17996" y="10007"/>
                      </a:cubicBezTo>
                      <a:cubicBezTo>
                        <a:pt x="17996" y="9340"/>
                        <a:pt x="17996" y="9340"/>
                        <a:pt x="17996" y="8673"/>
                      </a:cubicBezTo>
                      <a:cubicBezTo>
                        <a:pt x="17996" y="6671"/>
                        <a:pt x="17329" y="5337"/>
                        <a:pt x="16663" y="4670"/>
                      </a:cubicBezTo>
                      <a:cubicBezTo>
                        <a:pt x="15330" y="4003"/>
                        <a:pt x="13997" y="3336"/>
                        <a:pt x="11997" y="3336"/>
                      </a:cubicBezTo>
                      <a:cubicBezTo>
                        <a:pt x="9998" y="3336"/>
                        <a:pt x="8665" y="4003"/>
                        <a:pt x="7332" y="4670"/>
                      </a:cubicBezTo>
                      <a:cubicBezTo>
                        <a:pt x="6665" y="5337"/>
                        <a:pt x="5332" y="6671"/>
                        <a:pt x="5332" y="8673"/>
                      </a:cubicBezTo>
                      <a:lnTo>
                        <a:pt x="1333" y="8006"/>
                      </a:lnTo>
                      <a:cubicBezTo>
                        <a:pt x="1999" y="6004"/>
                        <a:pt x="2666" y="4670"/>
                        <a:pt x="3333" y="3336"/>
                      </a:cubicBezTo>
                      <a:cubicBezTo>
                        <a:pt x="3999" y="2001"/>
                        <a:pt x="5332" y="1334"/>
                        <a:pt x="7332" y="667"/>
                      </a:cubicBezTo>
                      <a:cubicBezTo>
                        <a:pt x="9331" y="0"/>
                        <a:pt x="10664" y="0"/>
                        <a:pt x="13330" y="0"/>
                      </a:cubicBezTo>
                      <a:cubicBezTo>
                        <a:pt x="15330" y="0"/>
                        <a:pt x="17329" y="0"/>
                        <a:pt x="18662" y="667"/>
                      </a:cubicBezTo>
                      <a:cubicBezTo>
                        <a:pt x="19995" y="1334"/>
                        <a:pt x="21328" y="2001"/>
                        <a:pt x="21995" y="2669"/>
                      </a:cubicBezTo>
                      <a:cubicBezTo>
                        <a:pt x="22661" y="3336"/>
                        <a:pt x="23328" y="4670"/>
                        <a:pt x="23328" y="5337"/>
                      </a:cubicBezTo>
                      <a:cubicBezTo>
                        <a:pt x="23328" y="6004"/>
                        <a:pt x="23328" y="7338"/>
                        <a:pt x="23328" y="9340"/>
                      </a:cubicBezTo>
                      <a:lnTo>
                        <a:pt x="23328" y="15344"/>
                      </a:lnTo>
                      <a:cubicBezTo>
                        <a:pt x="23328" y="19347"/>
                        <a:pt x="23328" y="22015"/>
                        <a:pt x="23328" y="22682"/>
                      </a:cubicBezTo>
                      <a:cubicBezTo>
                        <a:pt x="23328" y="24016"/>
                        <a:pt x="23994" y="24684"/>
                        <a:pt x="24661" y="26018"/>
                      </a:cubicBezTo>
                      <a:lnTo>
                        <a:pt x="19995" y="26018"/>
                      </a:lnTo>
                      <a:cubicBezTo>
                        <a:pt x="18662" y="26018"/>
                        <a:pt x="18662" y="24684"/>
                        <a:pt x="17996" y="23349"/>
                      </a:cubicBezTo>
                      <a:close/>
                      <a:moveTo>
                        <a:pt x="17996" y="14010"/>
                      </a:moveTo>
                      <a:cubicBezTo>
                        <a:pt x="16663" y="14677"/>
                        <a:pt x="13997" y="15344"/>
                        <a:pt x="10664" y="15344"/>
                      </a:cubicBezTo>
                      <a:cubicBezTo>
                        <a:pt x="8665" y="15344"/>
                        <a:pt x="7332" y="16011"/>
                        <a:pt x="6665" y="16011"/>
                      </a:cubicBezTo>
                      <a:cubicBezTo>
                        <a:pt x="5999" y="16011"/>
                        <a:pt x="5332" y="16678"/>
                        <a:pt x="4666" y="17345"/>
                      </a:cubicBezTo>
                      <a:cubicBezTo>
                        <a:pt x="3999" y="18012"/>
                        <a:pt x="3999" y="18680"/>
                        <a:pt x="3999" y="19347"/>
                      </a:cubicBezTo>
                      <a:cubicBezTo>
                        <a:pt x="3999" y="20681"/>
                        <a:pt x="4666" y="21348"/>
                        <a:pt x="5332" y="22015"/>
                      </a:cubicBezTo>
                      <a:cubicBezTo>
                        <a:pt x="5999" y="22682"/>
                        <a:pt x="7332" y="23349"/>
                        <a:pt x="9331" y="23349"/>
                      </a:cubicBezTo>
                      <a:cubicBezTo>
                        <a:pt x="11331" y="23349"/>
                        <a:pt x="12664" y="22682"/>
                        <a:pt x="13997" y="22015"/>
                      </a:cubicBezTo>
                      <a:cubicBezTo>
                        <a:pt x="15330" y="21348"/>
                        <a:pt x="15996" y="20014"/>
                        <a:pt x="16663" y="18680"/>
                      </a:cubicBezTo>
                      <a:cubicBezTo>
                        <a:pt x="17329" y="18012"/>
                        <a:pt x="17329" y="16011"/>
                        <a:pt x="17329" y="14010"/>
                      </a:cubicBezTo>
                      <a:lnTo>
                        <a:pt x="17329" y="1401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6" name="Freeform 2076">
                  <a:extLst>
                    <a:ext uri="{FF2B5EF4-FFF2-40B4-BE49-F238E27FC236}">
                      <a16:creationId xmlns:a16="http://schemas.microsoft.com/office/drawing/2014/main" id="{385D8FCB-02E6-A757-5D99-EA4F70400527}"/>
                    </a:ext>
                  </a:extLst>
                </p:cNvPr>
                <p:cNvSpPr/>
                <p:nvPr/>
              </p:nvSpPr>
              <p:spPr>
                <a:xfrm>
                  <a:off x="932454" y="2907978"/>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8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1"/>
                        <a:pt x="18662" y="2668"/>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8"/>
                        <a:pt x="14663" y="6671"/>
                      </a:cubicBezTo>
                      <a:cubicBezTo>
                        <a:pt x="13997" y="6004"/>
                        <a:pt x="13997" y="5337"/>
                        <a:pt x="12664" y="4670"/>
                      </a:cubicBezTo>
                      <a:cubicBezTo>
                        <a:pt x="11997" y="4003"/>
                        <a:pt x="10664" y="4003"/>
                        <a:pt x="9331" y="4003"/>
                      </a:cubicBezTo>
                      <a:cubicBezTo>
                        <a:pt x="7332" y="4003"/>
                        <a:pt x="5999" y="4670"/>
                        <a:pt x="4666" y="6004"/>
                      </a:cubicBezTo>
                      <a:cubicBezTo>
                        <a:pt x="3333" y="7338"/>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7" name="Freeform 2077">
                  <a:extLst>
                    <a:ext uri="{FF2B5EF4-FFF2-40B4-BE49-F238E27FC236}">
                      <a16:creationId xmlns:a16="http://schemas.microsoft.com/office/drawing/2014/main" id="{0BB96914-4EF5-536C-C6A3-945A825173D9}"/>
                    </a:ext>
                  </a:extLst>
                </p:cNvPr>
                <p:cNvSpPr/>
                <p:nvPr/>
              </p:nvSpPr>
              <p:spPr>
                <a:xfrm>
                  <a:off x="974444" y="2898639"/>
                  <a:ext cx="27993" cy="36691"/>
                </a:xfrm>
                <a:custGeom>
                  <a:avLst/>
                  <a:gdLst>
                    <a:gd name="connsiteX0" fmla="*/ 23328 w 27993"/>
                    <a:gd name="connsiteY0" fmla="*/ 0 h 36691"/>
                    <a:gd name="connsiteX1" fmla="*/ 27994 w 27993"/>
                    <a:gd name="connsiteY1" fmla="*/ 0 h 36691"/>
                    <a:gd name="connsiteX2" fmla="*/ 27994 w 27993"/>
                    <a:gd name="connsiteY2" fmla="*/ 20681 h 36691"/>
                    <a:gd name="connsiteX3" fmla="*/ 26661 w 27993"/>
                    <a:gd name="connsiteY3" fmla="*/ 29353 h 36691"/>
                    <a:gd name="connsiteX4" fmla="*/ 21995 w 27993"/>
                    <a:gd name="connsiteY4" fmla="*/ 34690 h 36691"/>
                    <a:gd name="connsiteX5" fmla="*/ 13997 w 27993"/>
                    <a:gd name="connsiteY5" fmla="*/ 36692 h 36691"/>
                    <a:gd name="connsiteX6" fmla="*/ 5999 w 27993"/>
                    <a:gd name="connsiteY6" fmla="*/ 34690 h 36691"/>
                    <a:gd name="connsiteX7" fmla="*/ 1333 w 27993"/>
                    <a:gd name="connsiteY7" fmla="*/ 30020 h 36691"/>
                    <a:gd name="connsiteX8" fmla="*/ 0 w 27993"/>
                    <a:gd name="connsiteY8" fmla="*/ 21348 h 36691"/>
                    <a:gd name="connsiteX9" fmla="*/ 0 w 27993"/>
                    <a:gd name="connsiteY9" fmla="*/ 667 h 36691"/>
                    <a:gd name="connsiteX10" fmla="*/ 4666 w 27993"/>
                    <a:gd name="connsiteY10" fmla="*/ 667 h 36691"/>
                    <a:gd name="connsiteX11" fmla="*/ 4666 w 27993"/>
                    <a:gd name="connsiteY11" fmla="*/ 21348 h 36691"/>
                    <a:gd name="connsiteX12" fmla="*/ 5332 w 27993"/>
                    <a:gd name="connsiteY12" fmla="*/ 28019 h 36691"/>
                    <a:gd name="connsiteX13" fmla="*/ 7998 w 27993"/>
                    <a:gd name="connsiteY13" fmla="*/ 31355 h 36691"/>
                    <a:gd name="connsiteX14" fmla="*/ 13330 w 27993"/>
                    <a:gd name="connsiteY14" fmla="*/ 32689 h 36691"/>
                    <a:gd name="connsiteX15" fmla="*/ 20662 w 27993"/>
                    <a:gd name="connsiteY15" fmla="*/ 30020 h 36691"/>
                    <a:gd name="connsiteX16" fmla="*/ 22662 w 27993"/>
                    <a:gd name="connsiteY16" fmla="*/ 21348 h 36691"/>
                    <a:gd name="connsiteX17" fmla="*/ 22662 w 27993"/>
                    <a:gd name="connsiteY17" fmla="*/ 0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93" h="36691">
                      <a:moveTo>
                        <a:pt x="23328" y="0"/>
                      </a:moveTo>
                      <a:lnTo>
                        <a:pt x="27994" y="0"/>
                      </a:lnTo>
                      <a:lnTo>
                        <a:pt x="27994" y="20681"/>
                      </a:lnTo>
                      <a:cubicBezTo>
                        <a:pt x="27994" y="24016"/>
                        <a:pt x="27327" y="27352"/>
                        <a:pt x="26661" y="29353"/>
                      </a:cubicBezTo>
                      <a:cubicBezTo>
                        <a:pt x="25994" y="31355"/>
                        <a:pt x="24661" y="33356"/>
                        <a:pt x="21995" y="34690"/>
                      </a:cubicBezTo>
                      <a:cubicBezTo>
                        <a:pt x="19995" y="36024"/>
                        <a:pt x="17329" y="36692"/>
                        <a:pt x="13997" y="36692"/>
                      </a:cubicBezTo>
                      <a:cubicBezTo>
                        <a:pt x="10664" y="36692"/>
                        <a:pt x="7998" y="36024"/>
                        <a:pt x="5999" y="34690"/>
                      </a:cubicBezTo>
                      <a:cubicBezTo>
                        <a:pt x="3999" y="33356"/>
                        <a:pt x="2666" y="32022"/>
                        <a:pt x="1333" y="30020"/>
                      </a:cubicBezTo>
                      <a:cubicBezTo>
                        <a:pt x="667" y="28019"/>
                        <a:pt x="0" y="24684"/>
                        <a:pt x="0" y="21348"/>
                      </a:cubicBezTo>
                      <a:lnTo>
                        <a:pt x="0" y="667"/>
                      </a:lnTo>
                      <a:lnTo>
                        <a:pt x="4666" y="667"/>
                      </a:lnTo>
                      <a:lnTo>
                        <a:pt x="4666" y="21348"/>
                      </a:lnTo>
                      <a:cubicBezTo>
                        <a:pt x="4666" y="24684"/>
                        <a:pt x="4666" y="26685"/>
                        <a:pt x="5332" y="28019"/>
                      </a:cubicBezTo>
                      <a:cubicBezTo>
                        <a:pt x="5999" y="29353"/>
                        <a:pt x="6665" y="30688"/>
                        <a:pt x="7998" y="31355"/>
                      </a:cubicBezTo>
                      <a:cubicBezTo>
                        <a:pt x="9331" y="32022"/>
                        <a:pt x="11331" y="32689"/>
                        <a:pt x="13330" y="32689"/>
                      </a:cubicBezTo>
                      <a:cubicBezTo>
                        <a:pt x="16663" y="32689"/>
                        <a:pt x="19329" y="32022"/>
                        <a:pt x="20662" y="30020"/>
                      </a:cubicBezTo>
                      <a:cubicBezTo>
                        <a:pt x="21995" y="28686"/>
                        <a:pt x="22662" y="25351"/>
                        <a:pt x="22662" y="21348"/>
                      </a:cubicBezTo>
                      <a:lnTo>
                        <a:pt x="22662" y="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8" name="Freeform 2078">
                  <a:extLst>
                    <a:ext uri="{FF2B5EF4-FFF2-40B4-BE49-F238E27FC236}">
                      <a16:creationId xmlns:a16="http://schemas.microsoft.com/office/drawing/2014/main" id="{C63387A9-984D-A527-CE62-C50E936A75F6}"/>
                    </a:ext>
                  </a:extLst>
                </p:cNvPr>
                <p:cNvSpPr/>
                <p:nvPr/>
              </p:nvSpPr>
              <p:spPr>
                <a:xfrm>
                  <a:off x="1009769" y="2907978"/>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8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1"/>
                        <a:pt x="18662" y="2668"/>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8"/>
                        <a:pt x="14663" y="6671"/>
                      </a:cubicBezTo>
                      <a:cubicBezTo>
                        <a:pt x="13997" y="6004"/>
                        <a:pt x="13997" y="5337"/>
                        <a:pt x="12664" y="4670"/>
                      </a:cubicBezTo>
                      <a:cubicBezTo>
                        <a:pt x="11997" y="4003"/>
                        <a:pt x="10664" y="4003"/>
                        <a:pt x="9331" y="4003"/>
                      </a:cubicBezTo>
                      <a:cubicBezTo>
                        <a:pt x="7332" y="4003"/>
                        <a:pt x="5999" y="4670"/>
                        <a:pt x="4666" y="6004"/>
                      </a:cubicBezTo>
                      <a:cubicBezTo>
                        <a:pt x="3333" y="7338"/>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59" name="Freeform 2079">
                  <a:extLst>
                    <a:ext uri="{FF2B5EF4-FFF2-40B4-BE49-F238E27FC236}">
                      <a16:creationId xmlns:a16="http://schemas.microsoft.com/office/drawing/2014/main" id="{0B0A9A8C-5050-3B50-C312-2E70DE4110C5}"/>
                    </a:ext>
                  </a:extLst>
                </p:cNvPr>
                <p:cNvSpPr/>
                <p:nvPr/>
              </p:nvSpPr>
              <p:spPr>
                <a:xfrm>
                  <a:off x="1037096" y="2899306"/>
                  <a:ext cx="4665" cy="34690"/>
                </a:xfrm>
                <a:custGeom>
                  <a:avLst/>
                  <a:gdLst>
                    <a:gd name="connsiteX0" fmla="*/ 0 w 4665"/>
                    <a:gd name="connsiteY0" fmla="*/ 4670 h 34690"/>
                    <a:gd name="connsiteX1" fmla="*/ 0 w 4665"/>
                    <a:gd name="connsiteY1" fmla="*/ 0 h 34690"/>
                    <a:gd name="connsiteX2" fmla="*/ 4666 w 4665"/>
                    <a:gd name="connsiteY2" fmla="*/ 0 h 34690"/>
                    <a:gd name="connsiteX3" fmla="*/ 4666 w 4665"/>
                    <a:gd name="connsiteY3" fmla="*/ 4670 h 34690"/>
                    <a:gd name="connsiteX4" fmla="*/ 0 w 4665"/>
                    <a:gd name="connsiteY4" fmla="*/ 4670 h 34690"/>
                    <a:gd name="connsiteX5" fmla="*/ 0 w 4665"/>
                    <a:gd name="connsiteY5" fmla="*/ 34690 h 34690"/>
                    <a:gd name="connsiteX6" fmla="*/ 0 w 4665"/>
                    <a:gd name="connsiteY6" fmla="*/ 9340 h 34690"/>
                    <a:gd name="connsiteX7" fmla="*/ 4666 w 4665"/>
                    <a:gd name="connsiteY7" fmla="*/ 9340 h 34690"/>
                    <a:gd name="connsiteX8" fmla="*/ 4666 w 4665"/>
                    <a:gd name="connsiteY8" fmla="*/ 34690 h 34690"/>
                    <a:gd name="connsiteX9" fmla="*/ 0 w 4665"/>
                    <a:gd name="connsiteY9" fmla="*/ 34690 h 3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5" h="34690">
                      <a:moveTo>
                        <a:pt x="0" y="4670"/>
                      </a:moveTo>
                      <a:lnTo>
                        <a:pt x="0" y="0"/>
                      </a:lnTo>
                      <a:lnTo>
                        <a:pt x="4666" y="0"/>
                      </a:lnTo>
                      <a:lnTo>
                        <a:pt x="4666" y="4670"/>
                      </a:lnTo>
                      <a:lnTo>
                        <a:pt x="0" y="4670"/>
                      </a:lnTo>
                      <a:close/>
                      <a:moveTo>
                        <a:pt x="0" y="34690"/>
                      </a:moveTo>
                      <a:lnTo>
                        <a:pt x="0" y="9340"/>
                      </a:lnTo>
                      <a:lnTo>
                        <a:pt x="4666" y="9340"/>
                      </a:lnTo>
                      <a:lnTo>
                        <a:pt x="4666" y="34690"/>
                      </a:lnTo>
                      <a:lnTo>
                        <a:pt x="0" y="3469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0" name="Freeform 2080">
                  <a:extLst>
                    <a:ext uri="{FF2B5EF4-FFF2-40B4-BE49-F238E27FC236}">
                      <a16:creationId xmlns:a16="http://schemas.microsoft.com/office/drawing/2014/main" id="{8045221F-6508-ECB4-E0AD-8E9B552E2154}"/>
                    </a:ext>
                  </a:extLst>
                </p:cNvPr>
                <p:cNvSpPr/>
                <p:nvPr/>
              </p:nvSpPr>
              <p:spPr>
                <a:xfrm>
                  <a:off x="1046428" y="2907978"/>
                  <a:ext cx="23994" cy="26684"/>
                </a:xfrm>
                <a:custGeom>
                  <a:avLst/>
                  <a:gdLst>
                    <a:gd name="connsiteX0" fmla="*/ 0 w 23994"/>
                    <a:gd name="connsiteY0" fmla="*/ 13342 h 26684"/>
                    <a:gd name="connsiteX1" fmla="*/ 3999 w 23994"/>
                    <a:gd name="connsiteY1" fmla="*/ 2668 h 26684"/>
                    <a:gd name="connsiteX2" fmla="*/ 11997 w 23994"/>
                    <a:gd name="connsiteY2" fmla="*/ 0 h 26684"/>
                    <a:gd name="connsiteX3" fmla="*/ 20662 w 23994"/>
                    <a:gd name="connsiteY3" fmla="*/ 3336 h 26684"/>
                    <a:gd name="connsiteX4" fmla="*/ 23995 w 23994"/>
                    <a:gd name="connsiteY4" fmla="*/ 12675 h 26684"/>
                    <a:gd name="connsiteX5" fmla="*/ 22661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8"/>
                      </a:cubicBezTo>
                      <a:cubicBezTo>
                        <a:pt x="5999" y="667"/>
                        <a:pt x="8665" y="0"/>
                        <a:pt x="11997" y="0"/>
                      </a:cubicBezTo>
                      <a:cubicBezTo>
                        <a:pt x="15330" y="0"/>
                        <a:pt x="18662" y="1334"/>
                        <a:pt x="20662" y="3336"/>
                      </a:cubicBezTo>
                      <a:cubicBezTo>
                        <a:pt x="22661" y="5337"/>
                        <a:pt x="23995" y="8673"/>
                        <a:pt x="23995" y="12675"/>
                      </a:cubicBezTo>
                      <a:cubicBezTo>
                        <a:pt x="23995" y="16011"/>
                        <a:pt x="23328" y="18680"/>
                        <a:pt x="22661" y="20681"/>
                      </a:cubicBezTo>
                      <a:cubicBezTo>
                        <a:pt x="21995" y="22682"/>
                        <a:pt x="19995" y="24016"/>
                        <a:pt x="18662" y="25351"/>
                      </a:cubicBezTo>
                      <a:cubicBezTo>
                        <a:pt x="16663" y="26685"/>
                        <a:pt x="14663" y="26685"/>
                        <a:pt x="12664" y="26685"/>
                      </a:cubicBezTo>
                      <a:cubicBezTo>
                        <a:pt x="9331" y="26685"/>
                        <a:pt x="5999" y="25351"/>
                        <a:pt x="3999" y="23349"/>
                      </a:cubicBezTo>
                      <a:cubicBezTo>
                        <a:pt x="1333" y="20681"/>
                        <a:pt x="0" y="18012"/>
                        <a:pt x="0" y="13342"/>
                      </a:cubicBezTo>
                      <a:close/>
                      <a:moveTo>
                        <a:pt x="4666" y="13342"/>
                      </a:moveTo>
                      <a:cubicBezTo>
                        <a:pt x="4666" y="16678"/>
                        <a:pt x="5332" y="19346"/>
                        <a:pt x="6665" y="20681"/>
                      </a:cubicBezTo>
                      <a:cubicBezTo>
                        <a:pt x="7998" y="22015"/>
                        <a:pt x="9998" y="23349"/>
                        <a:pt x="11997" y="23349"/>
                      </a:cubicBezTo>
                      <a:cubicBezTo>
                        <a:pt x="13997" y="23349"/>
                        <a:pt x="15996" y="22682"/>
                        <a:pt x="17329" y="20681"/>
                      </a:cubicBezTo>
                      <a:cubicBezTo>
                        <a:pt x="18662" y="19346"/>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8"/>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61" name="Freeform 2081">
                  <a:extLst>
                    <a:ext uri="{FF2B5EF4-FFF2-40B4-BE49-F238E27FC236}">
                      <a16:creationId xmlns:a16="http://schemas.microsoft.com/office/drawing/2014/main" id="{265B52B3-32B1-0127-29D8-901A925BEA03}"/>
                    </a:ext>
                  </a:extLst>
                </p:cNvPr>
                <p:cNvSpPr/>
                <p:nvPr/>
              </p:nvSpPr>
              <p:spPr>
                <a:xfrm>
                  <a:off x="1075754" y="2907978"/>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8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1"/>
                        <a:pt x="18662" y="2668"/>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8"/>
                        <a:pt x="14663" y="6671"/>
                      </a:cubicBezTo>
                      <a:cubicBezTo>
                        <a:pt x="13997" y="6004"/>
                        <a:pt x="13997" y="5337"/>
                        <a:pt x="12664" y="4670"/>
                      </a:cubicBezTo>
                      <a:cubicBezTo>
                        <a:pt x="11997" y="4003"/>
                        <a:pt x="10664" y="4003"/>
                        <a:pt x="9331" y="4003"/>
                      </a:cubicBezTo>
                      <a:cubicBezTo>
                        <a:pt x="7332" y="4003"/>
                        <a:pt x="5999" y="4670"/>
                        <a:pt x="4666" y="6004"/>
                      </a:cubicBezTo>
                      <a:cubicBezTo>
                        <a:pt x="3333" y="7338"/>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grpSp>
        <p:sp>
          <p:nvSpPr>
            <p:cNvPr id="93" name="Freeform 2114">
              <a:extLst>
                <a:ext uri="{FF2B5EF4-FFF2-40B4-BE49-F238E27FC236}">
                  <a16:creationId xmlns:a16="http://schemas.microsoft.com/office/drawing/2014/main" id="{1C20EE28-DFF1-F8F3-6A54-F463EB5F551B}"/>
                </a:ext>
              </a:extLst>
            </p:cNvPr>
            <p:cNvSpPr/>
            <p:nvPr/>
          </p:nvSpPr>
          <p:spPr>
            <a:xfrm>
              <a:off x="472729" y="4581801"/>
              <a:ext cx="3186980" cy="1185868"/>
            </a:xfrm>
            <a:custGeom>
              <a:avLst/>
              <a:gdLst>
                <a:gd name="connsiteX0" fmla="*/ 2902672 w 3095960"/>
                <a:gd name="connsiteY0" fmla="*/ 1036038 h 1036038"/>
                <a:gd name="connsiteX1" fmla="*/ 193956 w 3095960"/>
                <a:gd name="connsiteY1" fmla="*/ 1036038 h 1036038"/>
                <a:gd name="connsiteX2" fmla="*/ 0 w 3095960"/>
                <a:gd name="connsiteY2" fmla="*/ 841906 h 1036038"/>
                <a:gd name="connsiteX3" fmla="*/ 0 w 3095960"/>
                <a:gd name="connsiteY3" fmla="*/ 194132 h 1036038"/>
                <a:gd name="connsiteX4" fmla="*/ 193956 w 3095960"/>
                <a:gd name="connsiteY4" fmla="*/ 0 h 1036038"/>
                <a:gd name="connsiteX5" fmla="*/ 2902005 w 3095960"/>
                <a:gd name="connsiteY5" fmla="*/ 0 h 1036038"/>
                <a:gd name="connsiteX6" fmla="*/ 3095961 w 3095960"/>
                <a:gd name="connsiteY6" fmla="*/ 194132 h 1036038"/>
                <a:gd name="connsiteX7" fmla="*/ 3095961 w 3095960"/>
                <a:gd name="connsiteY7" fmla="*/ 841906 h 1036038"/>
                <a:gd name="connsiteX8" fmla="*/ 2902672 w 3095960"/>
                <a:gd name="connsiteY8" fmla="*/ 1036038 h 103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960" h="1036038">
                  <a:moveTo>
                    <a:pt x="2902672" y="1036038"/>
                  </a:moveTo>
                  <a:lnTo>
                    <a:pt x="193956" y="1036038"/>
                  </a:lnTo>
                  <a:cubicBezTo>
                    <a:pt x="86647" y="1036038"/>
                    <a:pt x="0" y="949313"/>
                    <a:pt x="0" y="841906"/>
                  </a:cubicBezTo>
                  <a:lnTo>
                    <a:pt x="0" y="194132"/>
                  </a:lnTo>
                  <a:cubicBezTo>
                    <a:pt x="0" y="86726"/>
                    <a:pt x="86647" y="0"/>
                    <a:pt x="193956" y="0"/>
                  </a:cubicBezTo>
                  <a:lnTo>
                    <a:pt x="2902005" y="0"/>
                  </a:lnTo>
                  <a:cubicBezTo>
                    <a:pt x="3009314" y="0"/>
                    <a:pt x="3095961" y="86726"/>
                    <a:pt x="3095961" y="194132"/>
                  </a:cubicBezTo>
                  <a:lnTo>
                    <a:pt x="3095961" y="841906"/>
                  </a:lnTo>
                  <a:cubicBezTo>
                    <a:pt x="3095961" y="949313"/>
                    <a:pt x="3009314" y="1036038"/>
                    <a:pt x="2902672" y="1036038"/>
                  </a:cubicBezTo>
                  <a:close/>
                </a:path>
              </a:pathLst>
            </a:custGeom>
            <a:solidFill>
              <a:srgbClr val="FFFFF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94" name="Graphic 5">
              <a:extLst>
                <a:ext uri="{FF2B5EF4-FFF2-40B4-BE49-F238E27FC236}">
                  <a16:creationId xmlns:a16="http://schemas.microsoft.com/office/drawing/2014/main" id="{0684FEA5-2427-A3EE-86F4-A0E2EFF5303B}"/>
                </a:ext>
              </a:extLst>
            </p:cNvPr>
            <p:cNvGrpSpPr/>
            <p:nvPr/>
          </p:nvGrpSpPr>
          <p:grpSpPr>
            <a:xfrm>
              <a:off x="289174" y="4605499"/>
              <a:ext cx="261343" cy="810242"/>
              <a:chOff x="280913" y="2595437"/>
              <a:chExt cx="253881" cy="787101"/>
            </a:xfrm>
          </p:grpSpPr>
          <p:sp>
            <p:nvSpPr>
              <p:cNvPr id="95" name="Freeform 2323">
                <a:extLst>
                  <a:ext uri="{FF2B5EF4-FFF2-40B4-BE49-F238E27FC236}">
                    <a16:creationId xmlns:a16="http://schemas.microsoft.com/office/drawing/2014/main" id="{50A9D3B6-409E-2856-9EA4-EC0DBCAEACB5}"/>
                  </a:ext>
                </a:extLst>
              </p:cNvPr>
              <p:cNvSpPr/>
              <p:nvPr/>
            </p:nvSpPr>
            <p:spPr>
              <a:xfrm rot="-5400000">
                <a:off x="77562" y="2919680"/>
                <a:ext cx="659849" cy="174785"/>
              </a:xfrm>
              <a:custGeom>
                <a:avLst/>
                <a:gdLst>
                  <a:gd name="connsiteX0" fmla="*/ 0 w 659849"/>
                  <a:gd name="connsiteY0" fmla="*/ 0 h 174785"/>
                  <a:gd name="connsiteX1" fmla="*/ 659850 w 659849"/>
                  <a:gd name="connsiteY1" fmla="*/ 0 h 174785"/>
                  <a:gd name="connsiteX2" fmla="*/ 659850 w 659849"/>
                  <a:gd name="connsiteY2" fmla="*/ 174786 h 174785"/>
                  <a:gd name="connsiteX3" fmla="*/ 0 w 659849"/>
                  <a:gd name="connsiteY3" fmla="*/ 174786 h 174785"/>
                </a:gdLst>
                <a:ahLst/>
                <a:cxnLst>
                  <a:cxn ang="0">
                    <a:pos x="connsiteX0" y="connsiteY0"/>
                  </a:cxn>
                  <a:cxn ang="0">
                    <a:pos x="connsiteX1" y="connsiteY1"/>
                  </a:cxn>
                  <a:cxn ang="0">
                    <a:pos x="connsiteX2" y="connsiteY2"/>
                  </a:cxn>
                  <a:cxn ang="0">
                    <a:pos x="connsiteX3" y="connsiteY3"/>
                  </a:cxn>
                </a:cxnLst>
                <a:rect l="l" t="t" r="r" b="b"/>
                <a:pathLst>
                  <a:path w="659849" h="174785">
                    <a:moveTo>
                      <a:pt x="0" y="0"/>
                    </a:moveTo>
                    <a:lnTo>
                      <a:pt x="659850" y="0"/>
                    </a:lnTo>
                    <a:lnTo>
                      <a:pt x="659850" y="174786"/>
                    </a:lnTo>
                    <a:lnTo>
                      <a:pt x="0" y="174786"/>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6" name="TextBox 2324">
                <a:extLst>
                  <a:ext uri="{FF2B5EF4-FFF2-40B4-BE49-F238E27FC236}">
                    <a16:creationId xmlns:a16="http://schemas.microsoft.com/office/drawing/2014/main" id="{BDD8ACE9-E511-7B3B-1AE6-6A10A8918DCF}"/>
                  </a:ext>
                </a:extLst>
              </p:cNvPr>
              <p:cNvSpPr txBox="1"/>
              <p:nvPr/>
            </p:nvSpPr>
            <p:spPr>
              <a:xfrm rot="16200000">
                <a:off x="14303" y="2862047"/>
                <a:ext cx="787101" cy="253881"/>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029" b="1" dirty="0">
                    <a:ln/>
                    <a:solidFill>
                      <a:srgbClr val="FFFFFF"/>
                    </a:solidFill>
                    <a:latin typeface="Calibri" panose="020F0502020204030204" pitchFamily="34" charset="0"/>
                    <a:ea typeface="OpenSans-Bold"/>
                    <a:cs typeface="Calibri" panose="020F0502020204030204" pitchFamily="34" charset="0"/>
                    <a:sym typeface="OpenSans-Bold"/>
                    <a:rtl val="0"/>
                  </a:rPr>
                  <a:t>MODULE 1</a:t>
                </a:r>
              </a:p>
            </p:txBody>
          </p:sp>
        </p:grpSp>
        <p:sp>
          <p:nvSpPr>
            <p:cNvPr id="97" name="Freeform 2116">
              <a:extLst>
                <a:ext uri="{FF2B5EF4-FFF2-40B4-BE49-F238E27FC236}">
                  <a16:creationId xmlns:a16="http://schemas.microsoft.com/office/drawing/2014/main" id="{E2A7032E-2E77-D375-D93C-520C7495D1C6}"/>
                </a:ext>
              </a:extLst>
            </p:cNvPr>
            <p:cNvSpPr/>
            <p:nvPr/>
          </p:nvSpPr>
          <p:spPr>
            <a:xfrm>
              <a:off x="615441" y="4960192"/>
              <a:ext cx="1137569" cy="719697"/>
            </a:xfrm>
            <a:custGeom>
              <a:avLst/>
              <a:gdLst>
                <a:gd name="connsiteX0" fmla="*/ 0 w 1105081"/>
                <a:gd name="connsiteY0" fmla="*/ 0 h 699142"/>
                <a:gd name="connsiteX1" fmla="*/ 1105081 w 1105081"/>
                <a:gd name="connsiteY1" fmla="*/ 0 h 699142"/>
                <a:gd name="connsiteX2" fmla="*/ 1105081 w 1105081"/>
                <a:gd name="connsiteY2" fmla="*/ 699142 h 699142"/>
                <a:gd name="connsiteX3" fmla="*/ 0 w 1105081"/>
                <a:gd name="connsiteY3" fmla="*/ 699142 h 699142"/>
              </a:gdLst>
              <a:ahLst/>
              <a:cxnLst>
                <a:cxn ang="0">
                  <a:pos x="connsiteX0" y="connsiteY0"/>
                </a:cxn>
                <a:cxn ang="0">
                  <a:pos x="connsiteX1" y="connsiteY1"/>
                </a:cxn>
                <a:cxn ang="0">
                  <a:pos x="connsiteX2" y="connsiteY2"/>
                </a:cxn>
                <a:cxn ang="0">
                  <a:pos x="connsiteX3" y="connsiteY3"/>
                </a:cxn>
              </a:cxnLst>
              <a:rect l="l" t="t" r="r" b="b"/>
              <a:pathLst>
                <a:path w="1105081" h="699142">
                  <a:moveTo>
                    <a:pt x="0" y="0"/>
                  </a:moveTo>
                  <a:lnTo>
                    <a:pt x="1105081" y="0"/>
                  </a:lnTo>
                  <a:lnTo>
                    <a:pt x="1105081" y="699142"/>
                  </a:lnTo>
                  <a:lnTo>
                    <a:pt x="0" y="699142"/>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8" name="Freeform 2125">
              <a:extLst>
                <a:ext uri="{FF2B5EF4-FFF2-40B4-BE49-F238E27FC236}">
                  <a16:creationId xmlns:a16="http://schemas.microsoft.com/office/drawing/2014/main" id="{50C95DFC-8073-DB62-3772-FAEE31DCE94D}"/>
                </a:ext>
              </a:extLst>
            </p:cNvPr>
            <p:cNvSpPr/>
            <p:nvPr/>
          </p:nvSpPr>
          <p:spPr>
            <a:xfrm>
              <a:off x="1988345" y="4960191"/>
              <a:ext cx="1534140" cy="877646"/>
            </a:xfrm>
            <a:custGeom>
              <a:avLst/>
              <a:gdLst>
                <a:gd name="connsiteX0" fmla="*/ 0 w 1490326"/>
                <a:gd name="connsiteY0" fmla="*/ 0 h 852580"/>
                <a:gd name="connsiteX1" fmla="*/ 1490327 w 1490326"/>
                <a:gd name="connsiteY1" fmla="*/ 0 h 852580"/>
                <a:gd name="connsiteX2" fmla="*/ 1490327 w 1490326"/>
                <a:gd name="connsiteY2" fmla="*/ 852580 h 852580"/>
                <a:gd name="connsiteX3" fmla="*/ 0 w 1490326"/>
                <a:gd name="connsiteY3" fmla="*/ 852580 h 852580"/>
              </a:gdLst>
              <a:ahLst/>
              <a:cxnLst>
                <a:cxn ang="0">
                  <a:pos x="connsiteX0" y="connsiteY0"/>
                </a:cxn>
                <a:cxn ang="0">
                  <a:pos x="connsiteX1" y="connsiteY1"/>
                </a:cxn>
                <a:cxn ang="0">
                  <a:pos x="connsiteX2" y="connsiteY2"/>
                </a:cxn>
                <a:cxn ang="0">
                  <a:pos x="connsiteX3" y="connsiteY3"/>
                </a:cxn>
              </a:cxnLst>
              <a:rect l="l" t="t" r="r" b="b"/>
              <a:pathLst>
                <a:path w="1490326" h="852580">
                  <a:moveTo>
                    <a:pt x="0" y="0"/>
                  </a:moveTo>
                  <a:lnTo>
                    <a:pt x="1490327" y="0"/>
                  </a:lnTo>
                  <a:lnTo>
                    <a:pt x="1490327" y="852580"/>
                  </a:lnTo>
                  <a:lnTo>
                    <a:pt x="0" y="852580"/>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99" name="TextBox 2143">
              <a:extLst>
                <a:ext uri="{FF2B5EF4-FFF2-40B4-BE49-F238E27FC236}">
                  <a16:creationId xmlns:a16="http://schemas.microsoft.com/office/drawing/2014/main" id="{7A0F8180-AC64-D5BB-D2BE-7A3735B3BC5C}"/>
                </a:ext>
              </a:extLst>
            </p:cNvPr>
            <p:cNvSpPr txBox="1"/>
            <p:nvPr/>
          </p:nvSpPr>
          <p:spPr>
            <a:xfrm>
              <a:off x="527324" y="4647514"/>
              <a:ext cx="1013510" cy="225606"/>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824" b="1" dirty="0">
                  <a:ln/>
                  <a:solidFill>
                    <a:srgbClr val="B3207A"/>
                  </a:solidFill>
                  <a:latin typeface="Calibri" panose="020F0502020204030204" pitchFamily="34" charset="0"/>
                  <a:ea typeface="OpenSans-Extrabold"/>
                  <a:cs typeface="Calibri" panose="020F0502020204030204" pitchFamily="34" charset="0"/>
                  <a:sym typeface="OpenSans-Extrabold"/>
                  <a:rtl val="0"/>
                </a:rPr>
                <a:t>DIE GRUNDLAGEN</a:t>
              </a:r>
            </a:p>
          </p:txBody>
        </p:sp>
        <p:sp>
          <p:nvSpPr>
            <p:cNvPr id="100" name="Freeform 2144">
              <a:extLst>
                <a:ext uri="{FF2B5EF4-FFF2-40B4-BE49-F238E27FC236}">
                  <a16:creationId xmlns:a16="http://schemas.microsoft.com/office/drawing/2014/main" id="{2A74A55B-5B99-F3E2-287B-E2DE97106EB0}"/>
                </a:ext>
              </a:extLst>
            </p:cNvPr>
            <p:cNvSpPr/>
            <p:nvPr/>
          </p:nvSpPr>
          <p:spPr>
            <a:xfrm>
              <a:off x="592800" y="4861580"/>
              <a:ext cx="2896756" cy="6867"/>
            </a:xfrm>
            <a:custGeom>
              <a:avLst/>
              <a:gdLst>
                <a:gd name="connsiteX0" fmla="*/ 0 w 2814025"/>
                <a:gd name="connsiteY0" fmla="*/ 0 h 6671"/>
                <a:gd name="connsiteX1" fmla="*/ 2814025 w 2814025"/>
                <a:gd name="connsiteY1" fmla="*/ 0 h 6671"/>
              </a:gdLst>
              <a:ahLst/>
              <a:cxnLst>
                <a:cxn ang="0">
                  <a:pos x="connsiteX0" y="connsiteY0"/>
                </a:cxn>
                <a:cxn ang="0">
                  <a:pos x="connsiteX1" y="connsiteY1"/>
                </a:cxn>
              </a:cxnLst>
              <a:rect l="l" t="t" r="r" b="b"/>
              <a:pathLst>
                <a:path w="2814025" h="6671">
                  <a:moveTo>
                    <a:pt x="0" y="0"/>
                  </a:moveTo>
                  <a:lnTo>
                    <a:pt x="2814025" y="0"/>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01" name="Freeform 2145">
              <a:extLst>
                <a:ext uri="{FF2B5EF4-FFF2-40B4-BE49-F238E27FC236}">
                  <a16:creationId xmlns:a16="http://schemas.microsoft.com/office/drawing/2014/main" id="{ED523897-441E-E273-49EF-75DA3A6F295A}"/>
                </a:ext>
              </a:extLst>
            </p:cNvPr>
            <p:cNvSpPr/>
            <p:nvPr/>
          </p:nvSpPr>
          <p:spPr>
            <a:xfrm>
              <a:off x="1873767" y="4938903"/>
              <a:ext cx="6861" cy="622180"/>
            </a:xfrm>
            <a:custGeom>
              <a:avLst/>
              <a:gdLst>
                <a:gd name="connsiteX0" fmla="*/ 0 w 6665"/>
                <a:gd name="connsiteY0" fmla="*/ 0 h 604411"/>
                <a:gd name="connsiteX1" fmla="*/ 0 w 6665"/>
                <a:gd name="connsiteY1" fmla="*/ 604411 h 604411"/>
              </a:gdLst>
              <a:ahLst/>
              <a:cxnLst>
                <a:cxn ang="0">
                  <a:pos x="connsiteX0" y="connsiteY0"/>
                </a:cxn>
                <a:cxn ang="0">
                  <a:pos x="connsiteX1" y="connsiteY1"/>
                </a:cxn>
              </a:cxnLst>
              <a:rect l="l" t="t" r="r" b="b"/>
              <a:pathLst>
                <a:path w="6665" h="604411">
                  <a:moveTo>
                    <a:pt x="0" y="0"/>
                  </a:moveTo>
                  <a:lnTo>
                    <a:pt x="0" y="604411"/>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02" name="Freeform 2186">
              <a:extLst>
                <a:ext uri="{FF2B5EF4-FFF2-40B4-BE49-F238E27FC236}">
                  <a16:creationId xmlns:a16="http://schemas.microsoft.com/office/drawing/2014/main" id="{363D31AB-7F98-A911-D6F2-150B07A64BA9}"/>
                </a:ext>
              </a:extLst>
            </p:cNvPr>
            <p:cNvSpPr/>
            <p:nvPr/>
          </p:nvSpPr>
          <p:spPr>
            <a:xfrm>
              <a:off x="473417" y="5855007"/>
              <a:ext cx="3186293" cy="1181867"/>
            </a:xfrm>
            <a:custGeom>
              <a:avLst/>
              <a:gdLst>
                <a:gd name="connsiteX0" fmla="*/ 2945995 w 3095294"/>
                <a:gd name="connsiteY0" fmla="*/ 1035371 h 1035371"/>
                <a:gd name="connsiteX1" fmla="*/ 149299 w 3095294"/>
                <a:gd name="connsiteY1" fmla="*/ 1035371 h 1035371"/>
                <a:gd name="connsiteX2" fmla="*/ 0 w 3095294"/>
                <a:gd name="connsiteY2" fmla="*/ 885269 h 1035371"/>
                <a:gd name="connsiteX3" fmla="*/ 0 w 3095294"/>
                <a:gd name="connsiteY3" fmla="*/ 149435 h 1035371"/>
                <a:gd name="connsiteX4" fmla="*/ 149299 w 3095294"/>
                <a:gd name="connsiteY4" fmla="*/ 0 h 1035371"/>
                <a:gd name="connsiteX5" fmla="*/ 2945995 w 3095294"/>
                <a:gd name="connsiteY5" fmla="*/ 0 h 1035371"/>
                <a:gd name="connsiteX6" fmla="*/ 3095295 w 3095294"/>
                <a:gd name="connsiteY6" fmla="*/ 149435 h 1035371"/>
                <a:gd name="connsiteX7" fmla="*/ 3095295 w 3095294"/>
                <a:gd name="connsiteY7" fmla="*/ 885269 h 1035371"/>
                <a:gd name="connsiteX8" fmla="*/ 2945995 w 3095294"/>
                <a:gd name="connsiteY8" fmla="*/ 1035371 h 10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294" h="1035371">
                  <a:moveTo>
                    <a:pt x="2945995" y="1035371"/>
                  </a:moveTo>
                  <a:lnTo>
                    <a:pt x="149299" y="1035371"/>
                  </a:lnTo>
                  <a:cubicBezTo>
                    <a:pt x="66651" y="1035371"/>
                    <a:pt x="0" y="967992"/>
                    <a:pt x="0" y="885269"/>
                  </a:cubicBezTo>
                  <a:lnTo>
                    <a:pt x="0" y="149435"/>
                  </a:lnTo>
                  <a:cubicBezTo>
                    <a:pt x="0" y="66712"/>
                    <a:pt x="66651" y="0"/>
                    <a:pt x="149299" y="0"/>
                  </a:cubicBezTo>
                  <a:lnTo>
                    <a:pt x="2945995" y="0"/>
                  </a:lnTo>
                  <a:cubicBezTo>
                    <a:pt x="3028643" y="0"/>
                    <a:pt x="3095295" y="67379"/>
                    <a:pt x="3095295" y="149435"/>
                  </a:cubicBezTo>
                  <a:lnTo>
                    <a:pt x="3095295" y="885269"/>
                  </a:lnTo>
                  <a:cubicBezTo>
                    <a:pt x="3095295" y="967992"/>
                    <a:pt x="3028643" y="1035371"/>
                    <a:pt x="2945995" y="1035371"/>
                  </a:cubicBezTo>
                  <a:close/>
                </a:path>
              </a:pathLst>
            </a:custGeom>
            <a:solidFill>
              <a:srgbClr val="FFFFF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103" name="Graphic 5">
              <a:extLst>
                <a:ext uri="{FF2B5EF4-FFF2-40B4-BE49-F238E27FC236}">
                  <a16:creationId xmlns:a16="http://schemas.microsoft.com/office/drawing/2014/main" id="{C69606D4-5313-E312-9292-D23ACEC30FCE}"/>
                </a:ext>
              </a:extLst>
            </p:cNvPr>
            <p:cNvGrpSpPr/>
            <p:nvPr/>
          </p:nvGrpSpPr>
          <p:grpSpPr>
            <a:xfrm>
              <a:off x="289173" y="5877557"/>
              <a:ext cx="261343" cy="810242"/>
              <a:chOff x="280912" y="3831166"/>
              <a:chExt cx="253881" cy="787101"/>
            </a:xfrm>
          </p:grpSpPr>
          <p:sp>
            <p:nvSpPr>
              <p:cNvPr id="104" name="Freeform 2319">
                <a:extLst>
                  <a:ext uri="{FF2B5EF4-FFF2-40B4-BE49-F238E27FC236}">
                    <a16:creationId xmlns:a16="http://schemas.microsoft.com/office/drawing/2014/main" id="{BB0643E2-5D86-7E2C-236C-7D8B258D7F74}"/>
                  </a:ext>
                </a:extLst>
              </p:cNvPr>
              <p:cNvSpPr/>
              <p:nvPr/>
            </p:nvSpPr>
            <p:spPr>
              <a:xfrm rot="-5400000">
                <a:off x="77342" y="4155414"/>
                <a:ext cx="659849" cy="174785"/>
              </a:xfrm>
              <a:custGeom>
                <a:avLst/>
                <a:gdLst>
                  <a:gd name="connsiteX0" fmla="*/ 0 w 659849"/>
                  <a:gd name="connsiteY0" fmla="*/ 0 h 174785"/>
                  <a:gd name="connsiteX1" fmla="*/ 659849 w 659849"/>
                  <a:gd name="connsiteY1" fmla="*/ 0 h 174785"/>
                  <a:gd name="connsiteX2" fmla="*/ 659849 w 659849"/>
                  <a:gd name="connsiteY2" fmla="*/ 174786 h 174785"/>
                  <a:gd name="connsiteX3" fmla="*/ 0 w 659849"/>
                  <a:gd name="connsiteY3" fmla="*/ 174786 h 174785"/>
                </a:gdLst>
                <a:ahLst/>
                <a:cxnLst>
                  <a:cxn ang="0">
                    <a:pos x="connsiteX0" y="connsiteY0"/>
                  </a:cxn>
                  <a:cxn ang="0">
                    <a:pos x="connsiteX1" y="connsiteY1"/>
                  </a:cxn>
                  <a:cxn ang="0">
                    <a:pos x="connsiteX2" y="connsiteY2"/>
                  </a:cxn>
                  <a:cxn ang="0">
                    <a:pos x="connsiteX3" y="connsiteY3"/>
                  </a:cxn>
                </a:cxnLst>
                <a:rect l="l" t="t" r="r" b="b"/>
                <a:pathLst>
                  <a:path w="659849" h="174785">
                    <a:moveTo>
                      <a:pt x="0" y="0"/>
                    </a:moveTo>
                    <a:lnTo>
                      <a:pt x="659849" y="0"/>
                    </a:lnTo>
                    <a:lnTo>
                      <a:pt x="659849" y="174786"/>
                    </a:lnTo>
                    <a:lnTo>
                      <a:pt x="0" y="174786"/>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05" name="TextBox 2320">
                <a:extLst>
                  <a:ext uri="{FF2B5EF4-FFF2-40B4-BE49-F238E27FC236}">
                    <a16:creationId xmlns:a16="http://schemas.microsoft.com/office/drawing/2014/main" id="{96E38A54-AF05-2D18-2425-6E229B0CE91B}"/>
                  </a:ext>
                </a:extLst>
              </p:cNvPr>
              <p:cNvSpPr txBox="1"/>
              <p:nvPr/>
            </p:nvSpPr>
            <p:spPr>
              <a:xfrm rot="16200000">
                <a:off x="14302" y="4097776"/>
                <a:ext cx="787101" cy="253881"/>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029" b="1" dirty="0">
                    <a:ln/>
                    <a:solidFill>
                      <a:srgbClr val="FFFFFF"/>
                    </a:solidFill>
                    <a:latin typeface="Calibri" panose="020F0502020204030204" pitchFamily="34" charset="0"/>
                    <a:ea typeface="OpenSans-Bold"/>
                    <a:cs typeface="Calibri" panose="020F0502020204030204" pitchFamily="34" charset="0"/>
                    <a:sym typeface="OpenSans-Bold"/>
                    <a:rtl val="0"/>
                  </a:rPr>
                  <a:t>MODULE 3</a:t>
                </a:r>
              </a:p>
            </p:txBody>
          </p:sp>
        </p:grpSp>
        <p:sp>
          <p:nvSpPr>
            <p:cNvPr id="106" name="Freeform 2188">
              <a:extLst>
                <a:ext uri="{FF2B5EF4-FFF2-40B4-BE49-F238E27FC236}">
                  <a16:creationId xmlns:a16="http://schemas.microsoft.com/office/drawing/2014/main" id="{53D498EE-3747-817B-5B00-ED8911F1A5A2}"/>
                </a:ext>
              </a:extLst>
            </p:cNvPr>
            <p:cNvSpPr/>
            <p:nvPr/>
          </p:nvSpPr>
          <p:spPr>
            <a:xfrm>
              <a:off x="615441" y="6232022"/>
              <a:ext cx="1137569" cy="719697"/>
            </a:xfrm>
            <a:custGeom>
              <a:avLst/>
              <a:gdLst>
                <a:gd name="connsiteX0" fmla="*/ 0 w 1105081"/>
                <a:gd name="connsiteY0" fmla="*/ 0 h 699142"/>
                <a:gd name="connsiteX1" fmla="*/ 1105081 w 1105081"/>
                <a:gd name="connsiteY1" fmla="*/ 0 h 699142"/>
                <a:gd name="connsiteX2" fmla="*/ 1105081 w 1105081"/>
                <a:gd name="connsiteY2" fmla="*/ 699143 h 699142"/>
                <a:gd name="connsiteX3" fmla="*/ 0 w 1105081"/>
                <a:gd name="connsiteY3" fmla="*/ 699143 h 699142"/>
              </a:gdLst>
              <a:ahLst/>
              <a:cxnLst>
                <a:cxn ang="0">
                  <a:pos x="connsiteX0" y="connsiteY0"/>
                </a:cxn>
                <a:cxn ang="0">
                  <a:pos x="connsiteX1" y="connsiteY1"/>
                </a:cxn>
                <a:cxn ang="0">
                  <a:pos x="connsiteX2" y="connsiteY2"/>
                </a:cxn>
                <a:cxn ang="0">
                  <a:pos x="connsiteX3" y="connsiteY3"/>
                </a:cxn>
              </a:cxnLst>
              <a:rect l="l" t="t" r="r" b="b"/>
              <a:pathLst>
                <a:path w="1105081" h="699142">
                  <a:moveTo>
                    <a:pt x="0" y="0"/>
                  </a:moveTo>
                  <a:lnTo>
                    <a:pt x="1105081" y="0"/>
                  </a:lnTo>
                  <a:lnTo>
                    <a:pt x="1105081" y="699143"/>
                  </a:lnTo>
                  <a:lnTo>
                    <a:pt x="0" y="699143"/>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07" name="Freeform 2197">
              <a:extLst>
                <a:ext uri="{FF2B5EF4-FFF2-40B4-BE49-F238E27FC236}">
                  <a16:creationId xmlns:a16="http://schemas.microsoft.com/office/drawing/2014/main" id="{7D4C7807-689A-7FE6-0372-9E5F991D9FCA}"/>
                </a:ext>
              </a:extLst>
            </p:cNvPr>
            <p:cNvSpPr/>
            <p:nvPr/>
          </p:nvSpPr>
          <p:spPr>
            <a:xfrm>
              <a:off x="1988345" y="6232021"/>
              <a:ext cx="1534140" cy="877646"/>
            </a:xfrm>
            <a:custGeom>
              <a:avLst/>
              <a:gdLst>
                <a:gd name="connsiteX0" fmla="*/ 0 w 1490326"/>
                <a:gd name="connsiteY0" fmla="*/ 0 h 852580"/>
                <a:gd name="connsiteX1" fmla="*/ 1490327 w 1490326"/>
                <a:gd name="connsiteY1" fmla="*/ 0 h 852580"/>
                <a:gd name="connsiteX2" fmla="*/ 1490327 w 1490326"/>
                <a:gd name="connsiteY2" fmla="*/ 852580 h 852580"/>
                <a:gd name="connsiteX3" fmla="*/ 0 w 1490326"/>
                <a:gd name="connsiteY3" fmla="*/ 852580 h 852580"/>
              </a:gdLst>
              <a:ahLst/>
              <a:cxnLst>
                <a:cxn ang="0">
                  <a:pos x="connsiteX0" y="connsiteY0"/>
                </a:cxn>
                <a:cxn ang="0">
                  <a:pos x="connsiteX1" y="connsiteY1"/>
                </a:cxn>
                <a:cxn ang="0">
                  <a:pos x="connsiteX2" y="connsiteY2"/>
                </a:cxn>
                <a:cxn ang="0">
                  <a:pos x="connsiteX3" y="connsiteY3"/>
                </a:cxn>
              </a:cxnLst>
              <a:rect l="l" t="t" r="r" b="b"/>
              <a:pathLst>
                <a:path w="1490326" h="852580">
                  <a:moveTo>
                    <a:pt x="0" y="0"/>
                  </a:moveTo>
                  <a:lnTo>
                    <a:pt x="1490327" y="0"/>
                  </a:lnTo>
                  <a:lnTo>
                    <a:pt x="1490327" y="852580"/>
                  </a:lnTo>
                  <a:lnTo>
                    <a:pt x="0" y="852580"/>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08" name="TextBox 2219">
              <a:extLst>
                <a:ext uri="{FF2B5EF4-FFF2-40B4-BE49-F238E27FC236}">
                  <a16:creationId xmlns:a16="http://schemas.microsoft.com/office/drawing/2014/main" id="{0C2A5FB4-A379-8A43-757F-86CD71BB6339}"/>
                </a:ext>
              </a:extLst>
            </p:cNvPr>
            <p:cNvSpPr txBox="1"/>
            <p:nvPr/>
          </p:nvSpPr>
          <p:spPr>
            <a:xfrm>
              <a:off x="546824" y="5830104"/>
              <a:ext cx="2046492" cy="494774"/>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EINE KRISE, DIE AUF INTERNE FAKTOREN </a:t>
              </a:r>
            </a:p>
            <a:p>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ZURÜCKZUFÜHREN IST </a:t>
              </a:r>
              <a:endParaRPr lang="en-US" sz="824" b="1" dirty="0">
                <a:solidFill>
                  <a:srgbClr val="B41F7A"/>
                </a:solidFill>
                <a:latin typeface="Calibri" panose="020F0502020204030204" pitchFamily="34" charset="0"/>
                <a:cs typeface="Calibri" panose="020F0502020204030204" pitchFamily="34" charset="0"/>
              </a:endParaRPr>
            </a:p>
            <a:p>
              <a:pPr algn="l"/>
              <a:endParaRPr lang="en-US" sz="875" b="1" dirty="0">
                <a:ln/>
                <a:solidFill>
                  <a:srgbClr val="B3207A"/>
                </a:solidFill>
                <a:latin typeface="Calibri" panose="020F0502020204030204" pitchFamily="34" charset="0"/>
                <a:ea typeface="OpenSans-Extrabold"/>
                <a:cs typeface="Calibri" panose="020F0502020204030204" pitchFamily="34" charset="0"/>
                <a:sym typeface="OpenSans-Extrabold"/>
                <a:rtl val="0"/>
              </a:endParaRPr>
            </a:p>
          </p:txBody>
        </p:sp>
        <p:sp>
          <p:nvSpPr>
            <p:cNvPr id="109" name="Freeform 2220">
              <a:extLst>
                <a:ext uri="{FF2B5EF4-FFF2-40B4-BE49-F238E27FC236}">
                  <a16:creationId xmlns:a16="http://schemas.microsoft.com/office/drawing/2014/main" id="{32584F65-C9C1-6380-7C21-AF2AFE8F0CA9}"/>
                </a:ext>
              </a:extLst>
            </p:cNvPr>
            <p:cNvSpPr/>
            <p:nvPr/>
          </p:nvSpPr>
          <p:spPr>
            <a:xfrm>
              <a:off x="592800" y="6146320"/>
              <a:ext cx="2896756" cy="6867"/>
            </a:xfrm>
            <a:custGeom>
              <a:avLst/>
              <a:gdLst>
                <a:gd name="connsiteX0" fmla="*/ 0 w 2814025"/>
                <a:gd name="connsiteY0" fmla="*/ 0 h 6671"/>
                <a:gd name="connsiteX1" fmla="*/ 2814025 w 2814025"/>
                <a:gd name="connsiteY1" fmla="*/ 0 h 6671"/>
              </a:gdLst>
              <a:ahLst/>
              <a:cxnLst>
                <a:cxn ang="0">
                  <a:pos x="connsiteX0" y="connsiteY0"/>
                </a:cxn>
                <a:cxn ang="0">
                  <a:pos x="connsiteX1" y="connsiteY1"/>
                </a:cxn>
              </a:cxnLst>
              <a:rect l="l" t="t" r="r" b="b"/>
              <a:pathLst>
                <a:path w="2814025" h="6671">
                  <a:moveTo>
                    <a:pt x="0" y="0"/>
                  </a:moveTo>
                  <a:lnTo>
                    <a:pt x="2814025" y="0"/>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10" name="Freeform 2221">
              <a:extLst>
                <a:ext uri="{FF2B5EF4-FFF2-40B4-BE49-F238E27FC236}">
                  <a16:creationId xmlns:a16="http://schemas.microsoft.com/office/drawing/2014/main" id="{37FFACAA-1C31-C1C3-372B-140A64AA256B}"/>
                </a:ext>
              </a:extLst>
            </p:cNvPr>
            <p:cNvSpPr/>
            <p:nvPr/>
          </p:nvSpPr>
          <p:spPr>
            <a:xfrm>
              <a:off x="1873767" y="6210736"/>
              <a:ext cx="6861" cy="622180"/>
            </a:xfrm>
            <a:custGeom>
              <a:avLst/>
              <a:gdLst>
                <a:gd name="connsiteX0" fmla="*/ 0 w 6665"/>
                <a:gd name="connsiteY0" fmla="*/ 0 h 604411"/>
                <a:gd name="connsiteX1" fmla="*/ 0 w 6665"/>
                <a:gd name="connsiteY1" fmla="*/ 604411 h 604411"/>
              </a:gdLst>
              <a:ahLst/>
              <a:cxnLst>
                <a:cxn ang="0">
                  <a:pos x="connsiteX0" y="connsiteY0"/>
                </a:cxn>
                <a:cxn ang="0">
                  <a:pos x="connsiteX1" y="connsiteY1"/>
                </a:cxn>
              </a:cxnLst>
              <a:rect l="l" t="t" r="r" b="b"/>
              <a:pathLst>
                <a:path w="6665" h="604411">
                  <a:moveTo>
                    <a:pt x="0" y="0"/>
                  </a:moveTo>
                  <a:lnTo>
                    <a:pt x="0" y="604411"/>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11" name="Freeform 2222">
              <a:extLst>
                <a:ext uri="{FF2B5EF4-FFF2-40B4-BE49-F238E27FC236}">
                  <a16:creationId xmlns:a16="http://schemas.microsoft.com/office/drawing/2014/main" id="{80A7288E-6E44-D508-91E0-DEE12BDC3EC0}"/>
                </a:ext>
              </a:extLst>
            </p:cNvPr>
            <p:cNvSpPr/>
            <p:nvPr/>
          </p:nvSpPr>
          <p:spPr>
            <a:xfrm>
              <a:off x="4067943" y="5855007"/>
              <a:ext cx="3186980" cy="1182162"/>
            </a:xfrm>
            <a:custGeom>
              <a:avLst/>
              <a:gdLst>
                <a:gd name="connsiteX0" fmla="*/ 2968657 w 3095960"/>
                <a:gd name="connsiteY0" fmla="*/ 1035371 h 1035371"/>
                <a:gd name="connsiteX1" fmla="*/ 127304 w 3095960"/>
                <a:gd name="connsiteY1" fmla="*/ 1035371 h 1035371"/>
                <a:gd name="connsiteX2" fmla="*/ 0 w 3095960"/>
                <a:gd name="connsiteY2" fmla="*/ 907951 h 1035371"/>
                <a:gd name="connsiteX3" fmla="*/ 0 w 3095960"/>
                <a:gd name="connsiteY3" fmla="*/ 127420 h 1035371"/>
                <a:gd name="connsiteX4" fmla="*/ 127304 w 3095960"/>
                <a:gd name="connsiteY4" fmla="*/ 0 h 1035371"/>
                <a:gd name="connsiteX5" fmla="*/ 2968657 w 3095960"/>
                <a:gd name="connsiteY5" fmla="*/ 0 h 1035371"/>
                <a:gd name="connsiteX6" fmla="*/ 3095961 w 3095960"/>
                <a:gd name="connsiteY6" fmla="*/ 127420 h 1035371"/>
                <a:gd name="connsiteX7" fmla="*/ 3095961 w 3095960"/>
                <a:gd name="connsiteY7" fmla="*/ 907951 h 1035371"/>
                <a:gd name="connsiteX8" fmla="*/ 2968657 w 3095960"/>
                <a:gd name="connsiteY8" fmla="*/ 1035371 h 10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960" h="1035371">
                  <a:moveTo>
                    <a:pt x="2968657" y="1035371"/>
                  </a:moveTo>
                  <a:lnTo>
                    <a:pt x="127304" y="1035371"/>
                  </a:lnTo>
                  <a:cubicBezTo>
                    <a:pt x="57320" y="1035371"/>
                    <a:pt x="0" y="978666"/>
                    <a:pt x="0" y="907951"/>
                  </a:cubicBezTo>
                  <a:lnTo>
                    <a:pt x="0" y="127420"/>
                  </a:lnTo>
                  <a:cubicBezTo>
                    <a:pt x="0" y="57372"/>
                    <a:pt x="56654" y="0"/>
                    <a:pt x="127304" y="0"/>
                  </a:cubicBezTo>
                  <a:lnTo>
                    <a:pt x="2968657" y="0"/>
                  </a:lnTo>
                  <a:cubicBezTo>
                    <a:pt x="3038641" y="0"/>
                    <a:pt x="3095961" y="56705"/>
                    <a:pt x="3095961" y="127420"/>
                  </a:cubicBezTo>
                  <a:lnTo>
                    <a:pt x="3095961" y="907951"/>
                  </a:lnTo>
                  <a:cubicBezTo>
                    <a:pt x="3095961" y="977999"/>
                    <a:pt x="3039307" y="1035371"/>
                    <a:pt x="2968657" y="1035371"/>
                  </a:cubicBezTo>
                  <a:close/>
                </a:path>
              </a:pathLst>
            </a:custGeom>
            <a:solidFill>
              <a:srgbClr val="FFFFF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12" name="Freeform 2250">
              <a:extLst>
                <a:ext uri="{FF2B5EF4-FFF2-40B4-BE49-F238E27FC236}">
                  <a16:creationId xmlns:a16="http://schemas.microsoft.com/office/drawing/2014/main" id="{6F2916B4-8FD8-6D90-E3F3-63B0BC156E06}"/>
                </a:ext>
              </a:extLst>
            </p:cNvPr>
            <p:cNvSpPr/>
            <p:nvPr/>
          </p:nvSpPr>
          <p:spPr>
            <a:xfrm>
              <a:off x="473417" y="7127521"/>
              <a:ext cx="3186293" cy="1237856"/>
            </a:xfrm>
            <a:custGeom>
              <a:avLst/>
              <a:gdLst>
                <a:gd name="connsiteX0" fmla="*/ 2949994 w 3095294"/>
                <a:gd name="connsiteY0" fmla="*/ 1034704 h 1034704"/>
                <a:gd name="connsiteX1" fmla="*/ 145300 w 3095294"/>
                <a:gd name="connsiteY1" fmla="*/ 1034704 h 1034704"/>
                <a:gd name="connsiteX2" fmla="*/ 0 w 3095294"/>
                <a:gd name="connsiteY2" fmla="*/ 889272 h 1034704"/>
                <a:gd name="connsiteX3" fmla="*/ 0 w 3095294"/>
                <a:gd name="connsiteY3" fmla="*/ 145432 h 1034704"/>
                <a:gd name="connsiteX4" fmla="*/ 145300 w 3095294"/>
                <a:gd name="connsiteY4" fmla="*/ 0 h 1034704"/>
                <a:gd name="connsiteX5" fmla="*/ 2949994 w 3095294"/>
                <a:gd name="connsiteY5" fmla="*/ 0 h 1034704"/>
                <a:gd name="connsiteX6" fmla="*/ 3095295 w 3095294"/>
                <a:gd name="connsiteY6" fmla="*/ 145432 h 1034704"/>
                <a:gd name="connsiteX7" fmla="*/ 3095295 w 3095294"/>
                <a:gd name="connsiteY7" fmla="*/ 889272 h 1034704"/>
                <a:gd name="connsiteX8" fmla="*/ 2949994 w 3095294"/>
                <a:gd name="connsiteY8" fmla="*/ 1034704 h 10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294" h="1034704">
                  <a:moveTo>
                    <a:pt x="2949994" y="1034704"/>
                  </a:moveTo>
                  <a:lnTo>
                    <a:pt x="145300" y="1034704"/>
                  </a:lnTo>
                  <a:cubicBezTo>
                    <a:pt x="64652" y="1034704"/>
                    <a:pt x="0" y="969326"/>
                    <a:pt x="0" y="889272"/>
                  </a:cubicBezTo>
                  <a:lnTo>
                    <a:pt x="0" y="145432"/>
                  </a:lnTo>
                  <a:cubicBezTo>
                    <a:pt x="0" y="64711"/>
                    <a:pt x="65318" y="0"/>
                    <a:pt x="145300" y="0"/>
                  </a:cubicBezTo>
                  <a:lnTo>
                    <a:pt x="2949994" y="0"/>
                  </a:lnTo>
                  <a:cubicBezTo>
                    <a:pt x="3030643" y="0"/>
                    <a:pt x="3095295" y="65378"/>
                    <a:pt x="3095295" y="145432"/>
                  </a:cubicBezTo>
                  <a:lnTo>
                    <a:pt x="3095295" y="889272"/>
                  </a:lnTo>
                  <a:cubicBezTo>
                    <a:pt x="3095295" y="969326"/>
                    <a:pt x="3030643" y="1034704"/>
                    <a:pt x="2949994" y="1034704"/>
                  </a:cubicBezTo>
                  <a:close/>
                </a:path>
              </a:pathLst>
            </a:custGeom>
            <a:solidFill>
              <a:srgbClr val="FFFFF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113" name="Graphic 5">
              <a:extLst>
                <a:ext uri="{FF2B5EF4-FFF2-40B4-BE49-F238E27FC236}">
                  <a16:creationId xmlns:a16="http://schemas.microsoft.com/office/drawing/2014/main" id="{7B4CAA7B-F46D-ABF1-63A7-29D03A1868CA}"/>
                </a:ext>
              </a:extLst>
            </p:cNvPr>
            <p:cNvGrpSpPr/>
            <p:nvPr/>
          </p:nvGrpSpPr>
          <p:grpSpPr>
            <a:xfrm>
              <a:off x="289173" y="7149616"/>
              <a:ext cx="261343" cy="810242"/>
              <a:chOff x="280912" y="5066893"/>
              <a:chExt cx="253881" cy="787101"/>
            </a:xfrm>
          </p:grpSpPr>
          <p:sp>
            <p:nvSpPr>
              <p:cNvPr id="114" name="Freeform 2315">
                <a:extLst>
                  <a:ext uri="{FF2B5EF4-FFF2-40B4-BE49-F238E27FC236}">
                    <a16:creationId xmlns:a16="http://schemas.microsoft.com/office/drawing/2014/main" id="{E8CD92F5-E0EB-C4F0-FF68-8A981B506E63}"/>
                  </a:ext>
                </a:extLst>
              </p:cNvPr>
              <p:cNvSpPr/>
              <p:nvPr/>
            </p:nvSpPr>
            <p:spPr>
              <a:xfrm rot="-5400000">
                <a:off x="77788" y="5391141"/>
                <a:ext cx="659849" cy="174785"/>
              </a:xfrm>
              <a:custGeom>
                <a:avLst/>
                <a:gdLst>
                  <a:gd name="connsiteX0" fmla="*/ 0 w 659849"/>
                  <a:gd name="connsiteY0" fmla="*/ 0 h 174785"/>
                  <a:gd name="connsiteX1" fmla="*/ 659850 w 659849"/>
                  <a:gd name="connsiteY1" fmla="*/ 0 h 174785"/>
                  <a:gd name="connsiteX2" fmla="*/ 659850 w 659849"/>
                  <a:gd name="connsiteY2" fmla="*/ 174786 h 174785"/>
                  <a:gd name="connsiteX3" fmla="*/ 0 w 659849"/>
                  <a:gd name="connsiteY3" fmla="*/ 174786 h 174785"/>
                </a:gdLst>
                <a:ahLst/>
                <a:cxnLst>
                  <a:cxn ang="0">
                    <a:pos x="connsiteX0" y="connsiteY0"/>
                  </a:cxn>
                  <a:cxn ang="0">
                    <a:pos x="connsiteX1" y="connsiteY1"/>
                  </a:cxn>
                  <a:cxn ang="0">
                    <a:pos x="connsiteX2" y="connsiteY2"/>
                  </a:cxn>
                  <a:cxn ang="0">
                    <a:pos x="connsiteX3" y="connsiteY3"/>
                  </a:cxn>
                </a:cxnLst>
                <a:rect l="l" t="t" r="r" b="b"/>
                <a:pathLst>
                  <a:path w="659849" h="174785">
                    <a:moveTo>
                      <a:pt x="0" y="0"/>
                    </a:moveTo>
                    <a:lnTo>
                      <a:pt x="659850" y="0"/>
                    </a:lnTo>
                    <a:lnTo>
                      <a:pt x="659850" y="174786"/>
                    </a:lnTo>
                    <a:lnTo>
                      <a:pt x="0" y="174786"/>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15" name="TextBox 2316">
                <a:extLst>
                  <a:ext uri="{FF2B5EF4-FFF2-40B4-BE49-F238E27FC236}">
                    <a16:creationId xmlns:a16="http://schemas.microsoft.com/office/drawing/2014/main" id="{0A0E4B26-7947-56AA-1E81-6205BE330C65}"/>
                  </a:ext>
                </a:extLst>
              </p:cNvPr>
              <p:cNvSpPr txBox="1"/>
              <p:nvPr/>
            </p:nvSpPr>
            <p:spPr>
              <a:xfrm rot="16200000">
                <a:off x="14302" y="5333503"/>
                <a:ext cx="787101" cy="253881"/>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029" b="1" dirty="0">
                    <a:ln/>
                    <a:solidFill>
                      <a:srgbClr val="FFFFFF"/>
                    </a:solidFill>
                    <a:latin typeface="Calibri" panose="020F0502020204030204" pitchFamily="34" charset="0"/>
                    <a:ea typeface="OpenSans-Bold"/>
                    <a:cs typeface="Calibri" panose="020F0502020204030204" pitchFamily="34" charset="0"/>
                    <a:sym typeface="OpenSans-Bold"/>
                    <a:rtl val="0"/>
                  </a:rPr>
                  <a:t>MODULE 5</a:t>
                </a:r>
              </a:p>
            </p:txBody>
          </p:sp>
        </p:grpSp>
        <p:sp>
          <p:nvSpPr>
            <p:cNvPr id="116" name="TextBox 2254">
              <a:extLst>
                <a:ext uri="{FF2B5EF4-FFF2-40B4-BE49-F238E27FC236}">
                  <a16:creationId xmlns:a16="http://schemas.microsoft.com/office/drawing/2014/main" id="{B8C1D2EF-E9DC-6249-C825-9F5F3D1710A1}"/>
                </a:ext>
              </a:extLst>
            </p:cNvPr>
            <p:cNvSpPr txBox="1"/>
            <p:nvPr/>
          </p:nvSpPr>
          <p:spPr>
            <a:xfrm>
              <a:off x="521560" y="7175091"/>
              <a:ext cx="2137248" cy="414249"/>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nSpc>
                  <a:spcPts val="843"/>
                </a:lnSpc>
              </a:pP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FINANZ- UND LIQUIDITÄTSKENNZAHLEN &amp; </a:t>
              </a:r>
            </a:p>
            <a:p>
              <a:pPr>
                <a:lnSpc>
                  <a:spcPts val="843"/>
                </a:lnSpc>
              </a:pP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INSOLVENZ ALS SANIERUNGSANSATZ</a:t>
              </a:r>
            </a:p>
            <a:p>
              <a:pPr>
                <a:lnSpc>
                  <a:spcPts val="843"/>
                </a:lnSpc>
              </a:pPr>
              <a:endParaRPr lang="en-US" sz="824" b="1" dirty="0">
                <a:ln/>
                <a:solidFill>
                  <a:srgbClr val="B3207A"/>
                </a:solidFill>
                <a:latin typeface="Calibri" panose="020F0502020204030204" pitchFamily="34" charset="0"/>
                <a:ea typeface="OpenSans-Extrabold"/>
                <a:cs typeface="Calibri" panose="020F0502020204030204" pitchFamily="34" charset="0"/>
                <a:sym typeface="OpenSans-Extrabold"/>
                <a:rtl val="0"/>
              </a:endParaRPr>
            </a:p>
          </p:txBody>
        </p:sp>
        <p:sp>
          <p:nvSpPr>
            <p:cNvPr id="117" name="Freeform 2256">
              <a:extLst>
                <a:ext uri="{FF2B5EF4-FFF2-40B4-BE49-F238E27FC236}">
                  <a16:creationId xmlns:a16="http://schemas.microsoft.com/office/drawing/2014/main" id="{99AB2555-1A34-83F6-8E2A-A6EFC3BED86E}"/>
                </a:ext>
              </a:extLst>
            </p:cNvPr>
            <p:cNvSpPr/>
            <p:nvPr/>
          </p:nvSpPr>
          <p:spPr>
            <a:xfrm>
              <a:off x="592800" y="7430374"/>
              <a:ext cx="2896756" cy="6867"/>
            </a:xfrm>
            <a:custGeom>
              <a:avLst/>
              <a:gdLst>
                <a:gd name="connsiteX0" fmla="*/ 0 w 2814025"/>
                <a:gd name="connsiteY0" fmla="*/ 0 h 6671"/>
                <a:gd name="connsiteX1" fmla="*/ 2814025 w 2814025"/>
                <a:gd name="connsiteY1" fmla="*/ 0 h 6671"/>
              </a:gdLst>
              <a:ahLst/>
              <a:cxnLst>
                <a:cxn ang="0">
                  <a:pos x="connsiteX0" y="connsiteY0"/>
                </a:cxn>
                <a:cxn ang="0">
                  <a:pos x="connsiteX1" y="connsiteY1"/>
                </a:cxn>
              </a:cxnLst>
              <a:rect l="l" t="t" r="r" b="b"/>
              <a:pathLst>
                <a:path w="2814025" h="6671">
                  <a:moveTo>
                    <a:pt x="0" y="0"/>
                  </a:moveTo>
                  <a:lnTo>
                    <a:pt x="2814025" y="0"/>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18" name="Freeform 2257">
              <a:extLst>
                <a:ext uri="{FF2B5EF4-FFF2-40B4-BE49-F238E27FC236}">
                  <a16:creationId xmlns:a16="http://schemas.microsoft.com/office/drawing/2014/main" id="{AD2EBEF8-993E-599E-A679-534A251921C8}"/>
                </a:ext>
              </a:extLst>
            </p:cNvPr>
            <p:cNvSpPr/>
            <p:nvPr/>
          </p:nvSpPr>
          <p:spPr>
            <a:xfrm>
              <a:off x="2230925" y="7485999"/>
              <a:ext cx="6861" cy="622180"/>
            </a:xfrm>
            <a:custGeom>
              <a:avLst/>
              <a:gdLst>
                <a:gd name="connsiteX0" fmla="*/ 0 w 6665"/>
                <a:gd name="connsiteY0" fmla="*/ 0 h 604411"/>
                <a:gd name="connsiteX1" fmla="*/ 0 w 6665"/>
                <a:gd name="connsiteY1" fmla="*/ 604411 h 604411"/>
              </a:gdLst>
              <a:ahLst/>
              <a:cxnLst>
                <a:cxn ang="0">
                  <a:pos x="connsiteX0" y="connsiteY0"/>
                </a:cxn>
                <a:cxn ang="0">
                  <a:pos x="connsiteX1" y="connsiteY1"/>
                </a:cxn>
              </a:cxnLst>
              <a:rect l="l" t="t" r="r" b="b"/>
              <a:pathLst>
                <a:path w="6665" h="604411">
                  <a:moveTo>
                    <a:pt x="0" y="0"/>
                  </a:moveTo>
                  <a:lnTo>
                    <a:pt x="0" y="604411"/>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19" name="Freeform 2258">
              <a:extLst>
                <a:ext uri="{FF2B5EF4-FFF2-40B4-BE49-F238E27FC236}">
                  <a16:creationId xmlns:a16="http://schemas.microsoft.com/office/drawing/2014/main" id="{8ECD1293-74EE-B851-D9A8-7A46B342A311}"/>
                </a:ext>
              </a:extLst>
            </p:cNvPr>
            <p:cNvSpPr/>
            <p:nvPr/>
          </p:nvSpPr>
          <p:spPr>
            <a:xfrm>
              <a:off x="4067943" y="7126836"/>
              <a:ext cx="3186980" cy="1237750"/>
            </a:xfrm>
            <a:custGeom>
              <a:avLst/>
              <a:gdLst>
                <a:gd name="connsiteX0" fmla="*/ 2906004 w 3095960"/>
                <a:gd name="connsiteY0" fmla="*/ 1035371 h 1035371"/>
                <a:gd name="connsiteX1" fmla="*/ 189957 w 3095960"/>
                <a:gd name="connsiteY1" fmla="*/ 1035371 h 1035371"/>
                <a:gd name="connsiteX2" fmla="*/ 0 w 3095960"/>
                <a:gd name="connsiteY2" fmla="*/ 845242 h 1035371"/>
                <a:gd name="connsiteX3" fmla="*/ 0 w 3095960"/>
                <a:gd name="connsiteY3" fmla="*/ 190129 h 1035371"/>
                <a:gd name="connsiteX4" fmla="*/ 189957 w 3095960"/>
                <a:gd name="connsiteY4" fmla="*/ 0 h 1035371"/>
                <a:gd name="connsiteX5" fmla="*/ 2906004 w 3095960"/>
                <a:gd name="connsiteY5" fmla="*/ 0 h 1035371"/>
                <a:gd name="connsiteX6" fmla="*/ 3095961 w 3095960"/>
                <a:gd name="connsiteY6" fmla="*/ 190129 h 1035371"/>
                <a:gd name="connsiteX7" fmla="*/ 3095961 w 3095960"/>
                <a:gd name="connsiteY7" fmla="*/ 845242 h 1035371"/>
                <a:gd name="connsiteX8" fmla="*/ 2906004 w 3095960"/>
                <a:gd name="connsiteY8" fmla="*/ 1035371 h 10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960" h="1035371">
                  <a:moveTo>
                    <a:pt x="2906004" y="1035371"/>
                  </a:moveTo>
                  <a:lnTo>
                    <a:pt x="189957" y="1035371"/>
                  </a:lnTo>
                  <a:cubicBezTo>
                    <a:pt x="85314" y="1035371"/>
                    <a:pt x="0" y="950647"/>
                    <a:pt x="0" y="845242"/>
                  </a:cubicBezTo>
                  <a:lnTo>
                    <a:pt x="0" y="190129"/>
                  </a:lnTo>
                  <a:cubicBezTo>
                    <a:pt x="0" y="85391"/>
                    <a:pt x="84647" y="0"/>
                    <a:pt x="189957" y="0"/>
                  </a:cubicBezTo>
                  <a:lnTo>
                    <a:pt x="2906004" y="0"/>
                  </a:lnTo>
                  <a:cubicBezTo>
                    <a:pt x="3010647" y="0"/>
                    <a:pt x="3095961" y="84724"/>
                    <a:pt x="3095961" y="190129"/>
                  </a:cubicBezTo>
                  <a:lnTo>
                    <a:pt x="3095961" y="845242"/>
                  </a:lnTo>
                  <a:cubicBezTo>
                    <a:pt x="3095961" y="949980"/>
                    <a:pt x="3010647" y="1035371"/>
                    <a:pt x="2906004" y="1035371"/>
                  </a:cubicBezTo>
                  <a:close/>
                </a:path>
              </a:pathLst>
            </a:custGeom>
            <a:solidFill>
              <a:srgbClr val="FFFFF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120" name="Graphic 5">
              <a:extLst>
                <a:ext uri="{FF2B5EF4-FFF2-40B4-BE49-F238E27FC236}">
                  <a16:creationId xmlns:a16="http://schemas.microsoft.com/office/drawing/2014/main" id="{14961D16-0DC3-7C5C-90FA-CB86EF887885}"/>
                </a:ext>
              </a:extLst>
            </p:cNvPr>
            <p:cNvGrpSpPr/>
            <p:nvPr/>
          </p:nvGrpSpPr>
          <p:grpSpPr>
            <a:xfrm>
              <a:off x="5429038" y="4151223"/>
              <a:ext cx="1834284" cy="310072"/>
              <a:chOff x="5273983" y="2154132"/>
              <a:chExt cx="1781897" cy="301217"/>
            </a:xfrm>
          </p:grpSpPr>
          <p:sp>
            <p:nvSpPr>
              <p:cNvPr id="121" name="Freeform 2326">
                <a:extLst>
                  <a:ext uri="{FF2B5EF4-FFF2-40B4-BE49-F238E27FC236}">
                    <a16:creationId xmlns:a16="http://schemas.microsoft.com/office/drawing/2014/main" id="{AF0E3FA1-2C1A-332A-361D-A9D1A397D842}"/>
                  </a:ext>
                </a:extLst>
              </p:cNvPr>
              <p:cNvSpPr/>
              <p:nvPr/>
            </p:nvSpPr>
            <p:spPr>
              <a:xfrm>
                <a:off x="5288794" y="2154132"/>
                <a:ext cx="1688948" cy="281524"/>
              </a:xfrm>
              <a:custGeom>
                <a:avLst/>
                <a:gdLst>
                  <a:gd name="connsiteX0" fmla="*/ 0 w 1688948"/>
                  <a:gd name="connsiteY0" fmla="*/ 0 h 281524"/>
                  <a:gd name="connsiteX1" fmla="*/ 1688949 w 1688948"/>
                  <a:gd name="connsiteY1" fmla="*/ 0 h 281524"/>
                  <a:gd name="connsiteX2" fmla="*/ 1688949 w 1688948"/>
                  <a:gd name="connsiteY2" fmla="*/ 281525 h 281524"/>
                  <a:gd name="connsiteX3" fmla="*/ 0 w 1688948"/>
                  <a:gd name="connsiteY3" fmla="*/ 281525 h 281524"/>
                </a:gdLst>
                <a:ahLst/>
                <a:cxnLst>
                  <a:cxn ang="0">
                    <a:pos x="connsiteX0" y="connsiteY0"/>
                  </a:cxn>
                  <a:cxn ang="0">
                    <a:pos x="connsiteX1" y="connsiteY1"/>
                  </a:cxn>
                  <a:cxn ang="0">
                    <a:pos x="connsiteX2" y="connsiteY2"/>
                  </a:cxn>
                  <a:cxn ang="0">
                    <a:pos x="connsiteX3" y="connsiteY3"/>
                  </a:cxn>
                </a:cxnLst>
                <a:rect l="l" t="t" r="r" b="b"/>
                <a:pathLst>
                  <a:path w="1688948" h="281524">
                    <a:moveTo>
                      <a:pt x="0" y="0"/>
                    </a:moveTo>
                    <a:lnTo>
                      <a:pt x="1688949" y="0"/>
                    </a:lnTo>
                    <a:lnTo>
                      <a:pt x="1688949" y="281525"/>
                    </a:lnTo>
                    <a:lnTo>
                      <a:pt x="0" y="281525"/>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2" name="TextBox 2327">
                <a:extLst>
                  <a:ext uri="{FF2B5EF4-FFF2-40B4-BE49-F238E27FC236}">
                    <a16:creationId xmlns:a16="http://schemas.microsoft.com/office/drawing/2014/main" id="{8D8F376B-1F60-C4ED-592C-8F7D9BA9D49A}"/>
                  </a:ext>
                </a:extLst>
              </p:cNvPr>
              <p:cNvSpPr txBox="1"/>
              <p:nvPr/>
            </p:nvSpPr>
            <p:spPr>
              <a:xfrm>
                <a:off x="5273983" y="2173092"/>
                <a:ext cx="1781897" cy="282257"/>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234" dirty="0" err="1">
                    <a:ln/>
                    <a:solidFill>
                      <a:srgbClr val="FFFFFF"/>
                    </a:solidFill>
                    <a:latin typeface="Calibri" panose="020F0502020204030204" pitchFamily="34" charset="0"/>
                    <a:ea typeface="OpenSans"/>
                    <a:cs typeface="Calibri" panose="020F0502020204030204" pitchFamily="34" charset="0"/>
                    <a:sym typeface="OpenSans"/>
                    <a:rtl val="0"/>
                  </a:rPr>
                  <a:t>www.</a:t>
                </a:r>
                <a:r>
                  <a:rPr lang="en-US" sz="1234" b="1" dirty="0" err="1">
                    <a:ln/>
                    <a:solidFill>
                      <a:srgbClr val="FFFFFF"/>
                    </a:solidFill>
                    <a:latin typeface="Calibri" panose="020F0502020204030204" pitchFamily="34" charset="0"/>
                    <a:ea typeface="OpenSans"/>
                    <a:cs typeface="Calibri" panose="020F0502020204030204" pitchFamily="34" charset="0"/>
                    <a:sym typeface="OpenSans"/>
                    <a:rtl val="0"/>
                  </a:rPr>
                  <a:t>smecrisistoolkit</a:t>
                </a:r>
                <a:r>
                  <a:rPr lang="en-US" sz="1234" dirty="0" err="1">
                    <a:ln/>
                    <a:solidFill>
                      <a:srgbClr val="FFFFFF"/>
                    </a:solidFill>
                    <a:latin typeface="Calibri" panose="020F0502020204030204" pitchFamily="34" charset="0"/>
                    <a:ea typeface="OpenSans"/>
                    <a:cs typeface="Calibri" panose="020F0502020204030204" pitchFamily="34" charset="0"/>
                    <a:sym typeface="OpenSans"/>
                    <a:rtl val="0"/>
                  </a:rPr>
                  <a:t>.eu</a:t>
                </a:r>
                <a:endParaRPr lang="en-US" sz="1234" dirty="0">
                  <a:ln/>
                  <a:solidFill>
                    <a:srgbClr val="FFFFFF"/>
                  </a:solidFill>
                  <a:latin typeface="Calibri" panose="020F0502020204030204" pitchFamily="34" charset="0"/>
                  <a:ea typeface="OpenSans"/>
                  <a:cs typeface="Calibri" panose="020F0502020204030204" pitchFamily="34" charset="0"/>
                  <a:sym typeface="OpenSans"/>
                  <a:rtl val="0"/>
                </a:endParaRPr>
              </a:p>
            </p:txBody>
          </p:sp>
        </p:grpSp>
        <p:grpSp>
          <p:nvGrpSpPr>
            <p:cNvPr id="123" name="Graphic 5">
              <a:extLst>
                <a:ext uri="{FF2B5EF4-FFF2-40B4-BE49-F238E27FC236}">
                  <a16:creationId xmlns:a16="http://schemas.microsoft.com/office/drawing/2014/main" id="{55ABCD77-23F8-74D0-AACC-5E793546EE11}"/>
                </a:ext>
              </a:extLst>
            </p:cNvPr>
            <p:cNvGrpSpPr/>
            <p:nvPr/>
          </p:nvGrpSpPr>
          <p:grpSpPr>
            <a:xfrm>
              <a:off x="387651" y="8633527"/>
              <a:ext cx="784223" cy="173056"/>
              <a:chOff x="376580" y="6508428"/>
              <a:chExt cx="761826" cy="168114"/>
            </a:xfrm>
          </p:grpSpPr>
          <p:sp>
            <p:nvSpPr>
              <p:cNvPr id="124" name="Freeform 2329">
                <a:extLst>
                  <a:ext uri="{FF2B5EF4-FFF2-40B4-BE49-F238E27FC236}">
                    <a16:creationId xmlns:a16="http://schemas.microsoft.com/office/drawing/2014/main" id="{37F87325-E4CB-AC18-E708-7E804546ACD1}"/>
                  </a:ext>
                </a:extLst>
              </p:cNvPr>
              <p:cNvSpPr/>
              <p:nvPr/>
            </p:nvSpPr>
            <p:spPr>
              <a:xfrm>
                <a:off x="376580" y="6508428"/>
                <a:ext cx="244610" cy="164778"/>
              </a:xfrm>
              <a:custGeom>
                <a:avLst/>
                <a:gdLst>
                  <a:gd name="connsiteX0" fmla="*/ 0 w 244610"/>
                  <a:gd name="connsiteY0" fmla="*/ 0 h 164778"/>
                  <a:gd name="connsiteX1" fmla="*/ 244611 w 244610"/>
                  <a:gd name="connsiteY1" fmla="*/ 0 h 164778"/>
                  <a:gd name="connsiteX2" fmla="*/ 244611 w 244610"/>
                  <a:gd name="connsiteY2" fmla="*/ 164779 h 164778"/>
                  <a:gd name="connsiteX3" fmla="*/ 0 w 244610"/>
                  <a:gd name="connsiteY3" fmla="*/ 164779 h 164778"/>
                </a:gdLst>
                <a:ahLst/>
                <a:cxnLst>
                  <a:cxn ang="0">
                    <a:pos x="connsiteX0" y="connsiteY0"/>
                  </a:cxn>
                  <a:cxn ang="0">
                    <a:pos x="connsiteX1" y="connsiteY1"/>
                  </a:cxn>
                  <a:cxn ang="0">
                    <a:pos x="connsiteX2" y="connsiteY2"/>
                  </a:cxn>
                  <a:cxn ang="0">
                    <a:pos x="connsiteX3" y="connsiteY3"/>
                  </a:cxn>
                </a:cxnLst>
                <a:rect l="l" t="t" r="r" b="b"/>
                <a:pathLst>
                  <a:path w="244610" h="164778">
                    <a:moveTo>
                      <a:pt x="0" y="0"/>
                    </a:moveTo>
                    <a:lnTo>
                      <a:pt x="244611" y="0"/>
                    </a:lnTo>
                    <a:lnTo>
                      <a:pt x="244611" y="164779"/>
                    </a:lnTo>
                    <a:lnTo>
                      <a:pt x="0" y="16477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5" name="Freeform 2330">
                <a:extLst>
                  <a:ext uri="{FF2B5EF4-FFF2-40B4-BE49-F238E27FC236}">
                    <a16:creationId xmlns:a16="http://schemas.microsoft.com/office/drawing/2014/main" id="{16E45E00-5107-B5E4-5D1C-AC72C388776E}"/>
                  </a:ext>
                </a:extLst>
              </p:cNvPr>
              <p:cNvSpPr/>
              <p:nvPr/>
            </p:nvSpPr>
            <p:spPr>
              <a:xfrm>
                <a:off x="543209" y="6582479"/>
                <a:ext cx="16662" cy="14676"/>
              </a:xfrm>
              <a:custGeom>
                <a:avLst/>
                <a:gdLst>
                  <a:gd name="connsiteX0" fmla="*/ 16663 w 16662"/>
                  <a:gd name="connsiteY0" fmla="*/ 6004 h 14676"/>
                  <a:gd name="connsiteX1" fmla="*/ 13997 w 16662"/>
                  <a:gd name="connsiteY1" fmla="*/ 5337 h 14676"/>
                  <a:gd name="connsiteX2" fmla="*/ 10664 w 16662"/>
                  <a:gd name="connsiteY2" fmla="*/ 5337 h 14676"/>
                  <a:gd name="connsiteX3" fmla="*/ 9331 w 16662"/>
                  <a:gd name="connsiteY3" fmla="*/ 2001 h 14676"/>
                  <a:gd name="connsiteX4" fmla="*/ 8665 w 16662"/>
                  <a:gd name="connsiteY4" fmla="*/ 0 h 14676"/>
                  <a:gd name="connsiteX5" fmla="*/ 7998 w 16662"/>
                  <a:gd name="connsiteY5" fmla="*/ 2001 h 14676"/>
                  <a:gd name="connsiteX6" fmla="*/ 6665 w 16662"/>
                  <a:gd name="connsiteY6" fmla="*/ 5337 h 14676"/>
                  <a:gd name="connsiteX7" fmla="*/ 2666 w 16662"/>
                  <a:gd name="connsiteY7" fmla="*/ 5337 h 14676"/>
                  <a:gd name="connsiteX8" fmla="*/ 0 w 16662"/>
                  <a:gd name="connsiteY8" fmla="*/ 6004 h 14676"/>
                  <a:gd name="connsiteX9" fmla="*/ 2000 w 16662"/>
                  <a:gd name="connsiteY9" fmla="*/ 7338 h 14676"/>
                  <a:gd name="connsiteX10" fmla="*/ 5332 w 16662"/>
                  <a:gd name="connsiteY10" fmla="*/ 9339 h 14676"/>
                  <a:gd name="connsiteX11" fmla="*/ 3999 w 16662"/>
                  <a:gd name="connsiteY11" fmla="*/ 12675 h 14676"/>
                  <a:gd name="connsiteX12" fmla="*/ 3333 w 16662"/>
                  <a:gd name="connsiteY12" fmla="*/ 14677 h 14676"/>
                  <a:gd name="connsiteX13" fmla="*/ 5332 w 16662"/>
                  <a:gd name="connsiteY13" fmla="*/ 13342 h 14676"/>
                  <a:gd name="connsiteX14" fmla="*/ 8665 w 16662"/>
                  <a:gd name="connsiteY14" fmla="*/ 11341 h 14676"/>
                  <a:gd name="connsiteX15" fmla="*/ 11331 w 16662"/>
                  <a:gd name="connsiteY15" fmla="*/ 13342 h 14676"/>
                  <a:gd name="connsiteX16" fmla="*/ 13330 w 16662"/>
                  <a:gd name="connsiteY16" fmla="*/ 14677 h 14676"/>
                  <a:gd name="connsiteX17" fmla="*/ 11997 w 16662"/>
                  <a:gd name="connsiteY17" fmla="*/ 9339 h 14676"/>
                  <a:gd name="connsiteX18" fmla="*/ 16663 w 16662"/>
                  <a:gd name="connsiteY18" fmla="*/ 6004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2" h="14676">
                    <a:moveTo>
                      <a:pt x="16663" y="6004"/>
                    </a:moveTo>
                    <a:lnTo>
                      <a:pt x="13997" y="5337"/>
                    </a:lnTo>
                    <a:lnTo>
                      <a:pt x="10664" y="5337"/>
                    </a:lnTo>
                    <a:lnTo>
                      <a:pt x="9331" y="2001"/>
                    </a:lnTo>
                    <a:lnTo>
                      <a:pt x="8665" y="0"/>
                    </a:lnTo>
                    <a:lnTo>
                      <a:pt x="7998" y="2001"/>
                    </a:lnTo>
                    <a:lnTo>
                      <a:pt x="6665" y="5337"/>
                    </a:lnTo>
                    <a:lnTo>
                      <a:pt x="2666" y="5337"/>
                    </a:lnTo>
                    <a:lnTo>
                      <a:pt x="0" y="6004"/>
                    </a:lnTo>
                    <a:lnTo>
                      <a:pt x="2000" y="7338"/>
                    </a:lnTo>
                    <a:lnTo>
                      <a:pt x="5332" y="9339"/>
                    </a:lnTo>
                    <a:lnTo>
                      <a:pt x="3999" y="12675"/>
                    </a:lnTo>
                    <a:lnTo>
                      <a:pt x="3333" y="14677"/>
                    </a:lnTo>
                    <a:lnTo>
                      <a:pt x="5332" y="13342"/>
                    </a:lnTo>
                    <a:lnTo>
                      <a:pt x="8665" y="11341"/>
                    </a:lnTo>
                    <a:lnTo>
                      <a:pt x="11331" y="13342"/>
                    </a:lnTo>
                    <a:lnTo>
                      <a:pt x="13330" y="14677"/>
                    </a:lnTo>
                    <a:lnTo>
                      <a:pt x="11997" y="9339"/>
                    </a:lnTo>
                    <a:lnTo>
                      <a:pt x="16663" y="6004"/>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6" name="Freeform 2331">
                <a:extLst>
                  <a:ext uri="{FF2B5EF4-FFF2-40B4-BE49-F238E27FC236}">
                    <a16:creationId xmlns:a16="http://schemas.microsoft.com/office/drawing/2014/main" id="{4AE2BF93-640B-E5D8-C039-F2990C912F20}"/>
                  </a:ext>
                </a:extLst>
              </p:cNvPr>
              <p:cNvSpPr/>
              <p:nvPr/>
            </p:nvSpPr>
            <p:spPr>
              <a:xfrm>
                <a:off x="541876" y="6580477"/>
                <a:ext cx="19995" cy="18011"/>
              </a:xfrm>
              <a:custGeom>
                <a:avLst/>
                <a:gdLst>
                  <a:gd name="connsiteX0" fmla="*/ 15996 w 19995"/>
                  <a:gd name="connsiteY0" fmla="*/ 18012 h 18011"/>
                  <a:gd name="connsiteX1" fmla="*/ 9998 w 19995"/>
                  <a:gd name="connsiteY1" fmla="*/ 14009 h 18011"/>
                  <a:gd name="connsiteX2" fmla="*/ 3999 w 19995"/>
                  <a:gd name="connsiteY2" fmla="*/ 18012 h 18011"/>
                  <a:gd name="connsiteX3" fmla="*/ 5999 w 19995"/>
                  <a:gd name="connsiteY3" fmla="*/ 11341 h 18011"/>
                  <a:gd name="connsiteX4" fmla="*/ 0 w 19995"/>
                  <a:gd name="connsiteY4" fmla="*/ 6671 h 18011"/>
                  <a:gd name="connsiteX5" fmla="*/ 7332 w 19995"/>
                  <a:gd name="connsiteY5" fmla="*/ 6671 h 18011"/>
                  <a:gd name="connsiteX6" fmla="*/ 9998 w 19995"/>
                  <a:gd name="connsiteY6" fmla="*/ 0 h 18011"/>
                  <a:gd name="connsiteX7" fmla="*/ 12664 w 19995"/>
                  <a:gd name="connsiteY7" fmla="*/ 6671 h 18011"/>
                  <a:gd name="connsiteX8" fmla="*/ 19995 w 19995"/>
                  <a:gd name="connsiteY8" fmla="*/ 6671 h 18011"/>
                  <a:gd name="connsiteX9" fmla="*/ 13997 w 19995"/>
                  <a:gd name="connsiteY9" fmla="*/ 11341 h 18011"/>
                  <a:gd name="connsiteX10" fmla="*/ 15996 w 19995"/>
                  <a:gd name="connsiteY10" fmla="*/ 18012 h 18011"/>
                  <a:gd name="connsiteX11" fmla="*/ 3333 w 19995"/>
                  <a:gd name="connsiteY11" fmla="*/ 8005 h 18011"/>
                  <a:gd name="connsiteX12" fmla="*/ 7332 w 19995"/>
                  <a:gd name="connsiteY12" fmla="*/ 10674 h 18011"/>
                  <a:gd name="connsiteX13" fmla="*/ 5999 w 19995"/>
                  <a:gd name="connsiteY13" fmla="*/ 15344 h 18011"/>
                  <a:gd name="connsiteX14" fmla="*/ 9998 w 19995"/>
                  <a:gd name="connsiteY14" fmla="*/ 12675 h 18011"/>
                  <a:gd name="connsiteX15" fmla="*/ 13997 w 19995"/>
                  <a:gd name="connsiteY15" fmla="*/ 15344 h 18011"/>
                  <a:gd name="connsiteX16" fmla="*/ 12664 w 19995"/>
                  <a:gd name="connsiteY16" fmla="*/ 10674 h 18011"/>
                  <a:gd name="connsiteX17" fmla="*/ 16663 w 19995"/>
                  <a:gd name="connsiteY17" fmla="*/ 8005 h 18011"/>
                  <a:gd name="connsiteX18" fmla="*/ 11331 w 19995"/>
                  <a:gd name="connsiteY18" fmla="*/ 8005 h 18011"/>
                  <a:gd name="connsiteX19" fmla="*/ 9998 w 19995"/>
                  <a:gd name="connsiteY19" fmla="*/ 3336 h 18011"/>
                  <a:gd name="connsiteX20" fmla="*/ 8665 w 19995"/>
                  <a:gd name="connsiteY20" fmla="*/ 8005 h 18011"/>
                  <a:gd name="connsiteX21" fmla="*/ 3333 w 19995"/>
                  <a:gd name="connsiteY21" fmla="*/ 8005 h 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1">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8005"/>
                    </a:moveTo>
                    <a:lnTo>
                      <a:pt x="7332" y="10674"/>
                    </a:lnTo>
                    <a:lnTo>
                      <a:pt x="5999" y="15344"/>
                    </a:lnTo>
                    <a:lnTo>
                      <a:pt x="9998" y="12675"/>
                    </a:lnTo>
                    <a:lnTo>
                      <a:pt x="13997" y="15344"/>
                    </a:lnTo>
                    <a:lnTo>
                      <a:pt x="12664" y="10674"/>
                    </a:lnTo>
                    <a:lnTo>
                      <a:pt x="16663" y="8005"/>
                    </a:lnTo>
                    <a:lnTo>
                      <a:pt x="11331" y="8005"/>
                    </a:lnTo>
                    <a:lnTo>
                      <a:pt x="9998" y="3336"/>
                    </a:lnTo>
                    <a:lnTo>
                      <a:pt x="8665" y="8005"/>
                    </a:lnTo>
                    <a:lnTo>
                      <a:pt x="3333" y="800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7" name="Freeform 2332">
                <a:extLst>
                  <a:ext uri="{FF2B5EF4-FFF2-40B4-BE49-F238E27FC236}">
                    <a16:creationId xmlns:a16="http://schemas.microsoft.com/office/drawing/2014/main" id="{135CCACB-DABB-7DEB-DAC7-5379EAE72366}"/>
                  </a:ext>
                </a:extLst>
              </p:cNvPr>
              <p:cNvSpPr/>
              <p:nvPr/>
            </p:nvSpPr>
            <p:spPr>
              <a:xfrm>
                <a:off x="536544" y="6555794"/>
                <a:ext cx="16662" cy="15343"/>
              </a:xfrm>
              <a:custGeom>
                <a:avLst/>
                <a:gdLst>
                  <a:gd name="connsiteX0" fmla="*/ 4666 w 16662"/>
                  <a:gd name="connsiteY0" fmla="*/ 9339 h 15343"/>
                  <a:gd name="connsiteX1" fmla="*/ 3999 w 16662"/>
                  <a:gd name="connsiteY1" fmla="*/ 12675 h 15343"/>
                  <a:gd name="connsiteX2" fmla="*/ 2666 w 16662"/>
                  <a:gd name="connsiteY2" fmla="*/ 15344 h 15343"/>
                  <a:gd name="connsiteX3" fmla="*/ 4666 w 16662"/>
                  <a:gd name="connsiteY3" fmla="*/ 14009 h 15343"/>
                  <a:gd name="connsiteX4" fmla="*/ 7998 w 16662"/>
                  <a:gd name="connsiteY4" fmla="*/ 12008 h 15343"/>
                  <a:gd name="connsiteX5" fmla="*/ 11331 w 16662"/>
                  <a:gd name="connsiteY5" fmla="*/ 14009 h 15343"/>
                  <a:gd name="connsiteX6" fmla="*/ 13330 w 16662"/>
                  <a:gd name="connsiteY6" fmla="*/ 15344 h 15343"/>
                  <a:gd name="connsiteX7" fmla="*/ 12664 w 16662"/>
                  <a:gd name="connsiteY7" fmla="*/ 12675 h 15343"/>
                  <a:gd name="connsiteX8" fmla="*/ 11331 w 16662"/>
                  <a:gd name="connsiteY8" fmla="*/ 9339 h 15343"/>
                  <a:gd name="connsiteX9" fmla="*/ 14663 w 16662"/>
                  <a:gd name="connsiteY9" fmla="*/ 7338 h 15343"/>
                  <a:gd name="connsiteX10" fmla="*/ 16663 w 16662"/>
                  <a:gd name="connsiteY10" fmla="*/ 6004 h 15343"/>
                  <a:gd name="connsiteX11" fmla="*/ 13997 w 16662"/>
                  <a:gd name="connsiteY11" fmla="*/ 6004 h 15343"/>
                  <a:gd name="connsiteX12" fmla="*/ 9998 w 16662"/>
                  <a:gd name="connsiteY12" fmla="*/ 5337 h 15343"/>
                  <a:gd name="connsiteX13" fmla="*/ 8665 w 16662"/>
                  <a:gd name="connsiteY13" fmla="*/ 2001 h 15343"/>
                  <a:gd name="connsiteX14" fmla="*/ 7998 w 16662"/>
                  <a:gd name="connsiteY14" fmla="*/ 0 h 15343"/>
                  <a:gd name="connsiteX15" fmla="*/ 7332 w 16662"/>
                  <a:gd name="connsiteY15" fmla="*/ 2001 h 15343"/>
                  <a:gd name="connsiteX16" fmla="*/ 5999 w 16662"/>
                  <a:gd name="connsiteY16" fmla="*/ 5337 h 15343"/>
                  <a:gd name="connsiteX17" fmla="*/ 2000 w 16662"/>
                  <a:gd name="connsiteY17" fmla="*/ 6004 h 15343"/>
                  <a:gd name="connsiteX18" fmla="*/ 0 w 16662"/>
                  <a:gd name="connsiteY18" fmla="*/ 6004 h 15343"/>
                  <a:gd name="connsiteX19" fmla="*/ 2000 w 16662"/>
                  <a:gd name="connsiteY19" fmla="*/ 7338 h 15343"/>
                  <a:gd name="connsiteX20" fmla="*/ 4666 w 16662"/>
                  <a:gd name="connsiteY20" fmla="*/ 9339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5343">
                    <a:moveTo>
                      <a:pt x="4666" y="9339"/>
                    </a:moveTo>
                    <a:lnTo>
                      <a:pt x="3999" y="12675"/>
                    </a:lnTo>
                    <a:lnTo>
                      <a:pt x="2666" y="15344"/>
                    </a:lnTo>
                    <a:lnTo>
                      <a:pt x="4666" y="14009"/>
                    </a:lnTo>
                    <a:lnTo>
                      <a:pt x="7998" y="12008"/>
                    </a:lnTo>
                    <a:lnTo>
                      <a:pt x="11331" y="14009"/>
                    </a:lnTo>
                    <a:lnTo>
                      <a:pt x="13330" y="15344"/>
                    </a:lnTo>
                    <a:lnTo>
                      <a:pt x="12664" y="12675"/>
                    </a:lnTo>
                    <a:lnTo>
                      <a:pt x="11331" y="9339"/>
                    </a:lnTo>
                    <a:lnTo>
                      <a:pt x="14663" y="7338"/>
                    </a:lnTo>
                    <a:lnTo>
                      <a:pt x="16663" y="6004"/>
                    </a:lnTo>
                    <a:lnTo>
                      <a:pt x="13997" y="6004"/>
                    </a:lnTo>
                    <a:lnTo>
                      <a:pt x="9998" y="5337"/>
                    </a:lnTo>
                    <a:lnTo>
                      <a:pt x="8665" y="2001"/>
                    </a:lnTo>
                    <a:lnTo>
                      <a:pt x="7998" y="0"/>
                    </a:lnTo>
                    <a:lnTo>
                      <a:pt x="7332" y="2001"/>
                    </a:lnTo>
                    <a:lnTo>
                      <a:pt x="5999" y="5337"/>
                    </a:lnTo>
                    <a:lnTo>
                      <a:pt x="2000" y="6004"/>
                    </a:lnTo>
                    <a:lnTo>
                      <a:pt x="0" y="6004"/>
                    </a:lnTo>
                    <a:lnTo>
                      <a:pt x="2000" y="7338"/>
                    </a:lnTo>
                    <a:lnTo>
                      <a:pt x="4666" y="9339"/>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8" name="Freeform 2333">
                <a:extLst>
                  <a:ext uri="{FF2B5EF4-FFF2-40B4-BE49-F238E27FC236}">
                    <a16:creationId xmlns:a16="http://schemas.microsoft.com/office/drawing/2014/main" id="{2ED1E240-A9A2-FDC5-A6BB-A73242E0CCA0}"/>
                  </a:ext>
                </a:extLst>
              </p:cNvPr>
              <p:cNvSpPr/>
              <p:nvPr/>
            </p:nvSpPr>
            <p:spPr>
              <a:xfrm>
                <a:off x="534544" y="6554460"/>
                <a:ext cx="19995" cy="18012"/>
              </a:xfrm>
              <a:custGeom>
                <a:avLst/>
                <a:gdLst>
                  <a:gd name="connsiteX0" fmla="*/ 15996 w 19995"/>
                  <a:gd name="connsiteY0" fmla="*/ 18012 h 18012"/>
                  <a:gd name="connsiteX1" fmla="*/ 9998 w 19995"/>
                  <a:gd name="connsiteY1" fmla="*/ 14009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3333 w 19995"/>
                  <a:gd name="connsiteY11" fmla="*/ 7338 h 18012"/>
                  <a:gd name="connsiteX12" fmla="*/ 7332 w 19995"/>
                  <a:gd name="connsiteY12" fmla="*/ 10007 h 18012"/>
                  <a:gd name="connsiteX13" fmla="*/ 5999 w 19995"/>
                  <a:gd name="connsiteY13" fmla="*/ 14677 h 18012"/>
                  <a:gd name="connsiteX14" fmla="*/ 9998 w 19995"/>
                  <a:gd name="connsiteY14" fmla="*/ 12008 h 18012"/>
                  <a:gd name="connsiteX15" fmla="*/ 13997 w 19995"/>
                  <a:gd name="connsiteY15" fmla="*/ 14677 h 18012"/>
                  <a:gd name="connsiteX16" fmla="*/ 12664 w 19995"/>
                  <a:gd name="connsiteY16" fmla="*/ 10007 h 18012"/>
                  <a:gd name="connsiteX17" fmla="*/ 16663 w 19995"/>
                  <a:gd name="connsiteY17" fmla="*/ 7338 h 18012"/>
                  <a:gd name="connsiteX18" fmla="*/ 11331 w 19995"/>
                  <a:gd name="connsiteY18" fmla="*/ 7338 h 18012"/>
                  <a:gd name="connsiteX19" fmla="*/ 9998 w 19995"/>
                  <a:gd name="connsiteY19" fmla="*/ 2669 h 18012"/>
                  <a:gd name="connsiteX20" fmla="*/ 8665 w 19995"/>
                  <a:gd name="connsiteY20" fmla="*/ 7338 h 18012"/>
                  <a:gd name="connsiteX21" fmla="*/ 3333 w 19995"/>
                  <a:gd name="connsiteY21" fmla="*/ 7338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7338"/>
                    </a:moveTo>
                    <a:lnTo>
                      <a:pt x="7332" y="10007"/>
                    </a:lnTo>
                    <a:lnTo>
                      <a:pt x="5999" y="14677"/>
                    </a:lnTo>
                    <a:lnTo>
                      <a:pt x="9998" y="12008"/>
                    </a:lnTo>
                    <a:lnTo>
                      <a:pt x="13997" y="14677"/>
                    </a:lnTo>
                    <a:lnTo>
                      <a:pt x="12664" y="10007"/>
                    </a:lnTo>
                    <a:lnTo>
                      <a:pt x="16663" y="7338"/>
                    </a:lnTo>
                    <a:lnTo>
                      <a:pt x="11331" y="7338"/>
                    </a:lnTo>
                    <a:lnTo>
                      <a:pt x="9998" y="2669"/>
                    </a:lnTo>
                    <a:lnTo>
                      <a:pt x="8665" y="7338"/>
                    </a:lnTo>
                    <a:lnTo>
                      <a:pt x="3333" y="7338"/>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29" name="Freeform 2334">
                <a:extLst>
                  <a:ext uri="{FF2B5EF4-FFF2-40B4-BE49-F238E27FC236}">
                    <a16:creationId xmlns:a16="http://schemas.microsoft.com/office/drawing/2014/main" id="{86DE185F-7B25-A7B5-DE4D-D3631022CA32}"/>
                  </a:ext>
                </a:extLst>
              </p:cNvPr>
              <p:cNvSpPr/>
              <p:nvPr/>
            </p:nvSpPr>
            <p:spPr>
              <a:xfrm>
                <a:off x="517215" y="6536447"/>
                <a:ext cx="16662" cy="15343"/>
              </a:xfrm>
              <a:custGeom>
                <a:avLst/>
                <a:gdLst>
                  <a:gd name="connsiteX0" fmla="*/ 9998 w 16662"/>
                  <a:gd name="connsiteY0" fmla="*/ 5337 h 15343"/>
                  <a:gd name="connsiteX1" fmla="*/ 8665 w 16662"/>
                  <a:gd name="connsiteY1" fmla="*/ 2001 h 15343"/>
                  <a:gd name="connsiteX2" fmla="*/ 7998 w 16662"/>
                  <a:gd name="connsiteY2" fmla="*/ 0 h 15343"/>
                  <a:gd name="connsiteX3" fmla="*/ 5999 w 16662"/>
                  <a:gd name="connsiteY3" fmla="*/ 5337 h 15343"/>
                  <a:gd name="connsiteX4" fmla="*/ 2666 w 16662"/>
                  <a:gd name="connsiteY4" fmla="*/ 6004 h 15343"/>
                  <a:gd name="connsiteX5" fmla="*/ 0 w 16662"/>
                  <a:gd name="connsiteY5" fmla="*/ 6004 h 15343"/>
                  <a:gd name="connsiteX6" fmla="*/ 2000 w 16662"/>
                  <a:gd name="connsiteY6" fmla="*/ 7339 h 15343"/>
                  <a:gd name="connsiteX7" fmla="*/ 4666 w 16662"/>
                  <a:gd name="connsiteY7" fmla="*/ 9340 h 15343"/>
                  <a:gd name="connsiteX8" fmla="*/ 3999 w 16662"/>
                  <a:gd name="connsiteY8" fmla="*/ 12675 h 15343"/>
                  <a:gd name="connsiteX9" fmla="*/ 3333 w 16662"/>
                  <a:gd name="connsiteY9" fmla="*/ 15344 h 15343"/>
                  <a:gd name="connsiteX10" fmla="*/ 5332 w 16662"/>
                  <a:gd name="connsiteY10" fmla="*/ 14010 h 15343"/>
                  <a:gd name="connsiteX11" fmla="*/ 7998 w 16662"/>
                  <a:gd name="connsiteY11" fmla="*/ 12008 h 15343"/>
                  <a:gd name="connsiteX12" fmla="*/ 11331 w 16662"/>
                  <a:gd name="connsiteY12" fmla="*/ 14010 h 15343"/>
                  <a:gd name="connsiteX13" fmla="*/ 13330 w 16662"/>
                  <a:gd name="connsiteY13" fmla="*/ 15344 h 15343"/>
                  <a:gd name="connsiteX14" fmla="*/ 12664 w 16662"/>
                  <a:gd name="connsiteY14" fmla="*/ 12675 h 15343"/>
                  <a:gd name="connsiteX15" fmla="*/ 11331 w 16662"/>
                  <a:gd name="connsiteY15" fmla="*/ 9340 h 15343"/>
                  <a:gd name="connsiteX16" fmla="*/ 14663 w 16662"/>
                  <a:gd name="connsiteY16" fmla="*/ 7339 h 15343"/>
                  <a:gd name="connsiteX17" fmla="*/ 16663 w 16662"/>
                  <a:gd name="connsiteY17" fmla="*/ 6004 h 15343"/>
                  <a:gd name="connsiteX18" fmla="*/ 13997 w 16662"/>
                  <a:gd name="connsiteY18" fmla="*/ 6004 h 15343"/>
                  <a:gd name="connsiteX19" fmla="*/ 9998 w 16662"/>
                  <a:gd name="connsiteY19" fmla="*/ 5337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5343">
                    <a:moveTo>
                      <a:pt x="9998" y="5337"/>
                    </a:moveTo>
                    <a:lnTo>
                      <a:pt x="8665" y="2001"/>
                    </a:lnTo>
                    <a:lnTo>
                      <a:pt x="7998" y="0"/>
                    </a:lnTo>
                    <a:lnTo>
                      <a:pt x="5999" y="5337"/>
                    </a:lnTo>
                    <a:lnTo>
                      <a:pt x="2666" y="6004"/>
                    </a:lnTo>
                    <a:lnTo>
                      <a:pt x="0" y="6004"/>
                    </a:lnTo>
                    <a:lnTo>
                      <a:pt x="2000" y="7339"/>
                    </a:lnTo>
                    <a:lnTo>
                      <a:pt x="4666" y="9340"/>
                    </a:lnTo>
                    <a:lnTo>
                      <a:pt x="3999" y="12675"/>
                    </a:lnTo>
                    <a:lnTo>
                      <a:pt x="3333" y="15344"/>
                    </a:lnTo>
                    <a:lnTo>
                      <a:pt x="5332" y="14010"/>
                    </a:lnTo>
                    <a:lnTo>
                      <a:pt x="7998" y="12008"/>
                    </a:lnTo>
                    <a:lnTo>
                      <a:pt x="11331" y="14010"/>
                    </a:lnTo>
                    <a:lnTo>
                      <a:pt x="13330" y="15344"/>
                    </a:lnTo>
                    <a:lnTo>
                      <a:pt x="12664" y="12675"/>
                    </a:lnTo>
                    <a:lnTo>
                      <a:pt x="11331" y="9340"/>
                    </a:lnTo>
                    <a:lnTo>
                      <a:pt x="14663" y="7339"/>
                    </a:lnTo>
                    <a:lnTo>
                      <a:pt x="16663" y="6004"/>
                    </a:lnTo>
                    <a:lnTo>
                      <a:pt x="13997" y="6004"/>
                    </a:lnTo>
                    <a:lnTo>
                      <a:pt x="9998"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0" name="Freeform 2335">
                <a:extLst>
                  <a:ext uri="{FF2B5EF4-FFF2-40B4-BE49-F238E27FC236}">
                    <a16:creationId xmlns:a16="http://schemas.microsoft.com/office/drawing/2014/main" id="{E91B16B6-D0DB-0D8F-5752-30C32F98B846}"/>
                  </a:ext>
                </a:extLst>
              </p:cNvPr>
              <p:cNvSpPr/>
              <p:nvPr/>
            </p:nvSpPr>
            <p:spPr>
              <a:xfrm>
                <a:off x="515215" y="6535113"/>
                <a:ext cx="19995" cy="18012"/>
              </a:xfrm>
              <a:custGeom>
                <a:avLst/>
                <a:gdLst>
                  <a:gd name="connsiteX0" fmla="*/ 15996 w 19995"/>
                  <a:gd name="connsiteY0" fmla="*/ 18012 h 18012"/>
                  <a:gd name="connsiteX1" fmla="*/ 9998 w 19995"/>
                  <a:gd name="connsiteY1" fmla="*/ 14010 h 18012"/>
                  <a:gd name="connsiteX2" fmla="*/ 3999 w 19995"/>
                  <a:gd name="connsiteY2" fmla="*/ 18012 h 18012"/>
                  <a:gd name="connsiteX3" fmla="*/ 5999 w 19995"/>
                  <a:gd name="connsiteY3" fmla="*/ 11341 h 18012"/>
                  <a:gd name="connsiteX4" fmla="*/ 0 w 19995"/>
                  <a:gd name="connsiteY4" fmla="*/ 6671 h 18012"/>
                  <a:gd name="connsiteX5" fmla="*/ 7332 w 19995"/>
                  <a:gd name="connsiteY5" fmla="*/ 6671 h 18012"/>
                  <a:gd name="connsiteX6" fmla="*/ 9998 w 19995"/>
                  <a:gd name="connsiteY6" fmla="*/ 0 h 18012"/>
                  <a:gd name="connsiteX7" fmla="*/ 12664 w 19995"/>
                  <a:gd name="connsiteY7" fmla="*/ 6671 h 18012"/>
                  <a:gd name="connsiteX8" fmla="*/ 19995 w 19995"/>
                  <a:gd name="connsiteY8" fmla="*/ 6671 h 18012"/>
                  <a:gd name="connsiteX9" fmla="*/ 13997 w 19995"/>
                  <a:gd name="connsiteY9" fmla="*/ 11341 h 18012"/>
                  <a:gd name="connsiteX10" fmla="*/ 15996 w 19995"/>
                  <a:gd name="connsiteY10" fmla="*/ 18012 h 18012"/>
                  <a:gd name="connsiteX11" fmla="*/ 3333 w 19995"/>
                  <a:gd name="connsiteY11" fmla="*/ 7339 h 18012"/>
                  <a:gd name="connsiteX12" fmla="*/ 7332 w 19995"/>
                  <a:gd name="connsiteY12" fmla="*/ 10007 h 18012"/>
                  <a:gd name="connsiteX13" fmla="*/ 5999 w 19995"/>
                  <a:gd name="connsiteY13" fmla="*/ 14677 h 18012"/>
                  <a:gd name="connsiteX14" fmla="*/ 9998 w 19995"/>
                  <a:gd name="connsiteY14" fmla="*/ 12008 h 18012"/>
                  <a:gd name="connsiteX15" fmla="*/ 13997 w 19995"/>
                  <a:gd name="connsiteY15" fmla="*/ 14677 h 18012"/>
                  <a:gd name="connsiteX16" fmla="*/ 12664 w 19995"/>
                  <a:gd name="connsiteY16" fmla="*/ 10007 h 18012"/>
                  <a:gd name="connsiteX17" fmla="*/ 16663 w 19995"/>
                  <a:gd name="connsiteY17" fmla="*/ 7339 h 18012"/>
                  <a:gd name="connsiteX18" fmla="*/ 11331 w 19995"/>
                  <a:gd name="connsiteY18" fmla="*/ 7339 h 18012"/>
                  <a:gd name="connsiteX19" fmla="*/ 9998 w 19995"/>
                  <a:gd name="connsiteY19" fmla="*/ 2669 h 18012"/>
                  <a:gd name="connsiteX20" fmla="*/ 8665 w 19995"/>
                  <a:gd name="connsiteY20" fmla="*/ 7339 h 18012"/>
                  <a:gd name="connsiteX21" fmla="*/ 3333 w 19995"/>
                  <a:gd name="connsiteY21" fmla="*/ 7339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15996" y="18012"/>
                    </a:moveTo>
                    <a:lnTo>
                      <a:pt x="9998" y="14010"/>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7339"/>
                    </a:moveTo>
                    <a:lnTo>
                      <a:pt x="7332" y="10007"/>
                    </a:lnTo>
                    <a:lnTo>
                      <a:pt x="5999" y="14677"/>
                    </a:lnTo>
                    <a:lnTo>
                      <a:pt x="9998" y="12008"/>
                    </a:lnTo>
                    <a:lnTo>
                      <a:pt x="13997" y="14677"/>
                    </a:lnTo>
                    <a:lnTo>
                      <a:pt x="12664" y="10007"/>
                    </a:lnTo>
                    <a:lnTo>
                      <a:pt x="16663" y="7339"/>
                    </a:lnTo>
                    <a:lnTo>
                      <a:pt x="11331" y="7339"/>
                    </a:lnTo>
                    <a:lnTo>
                      <a:pt x="9998" y="2669"/>
                    </a:lnTo>
                    <a:lnTo>
                      <a:pt x="8665" y="7339"/>
                    </a:lnTo>
                    <a:lnTo>
                      <a:pt x="3333" y="7339"/>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1" name="Freeform 2336">
                <a:extLst>
                  <a:ext uri="{FF2B5EF4-FFF2-40B4-BE49-F238E27FC236}">
                    <a16:creationId xmlns:a16="http://schemas.microsoft.com/office/drawing/2014/main" id="{75A71D43-3C3E-5BE0-BBCE-AF329D91F932}"/>
                  </a:ext>
                </a:extLst>
              </p:cNvPr>
              <p:cNvSpPr/>
              <p:nvPr/>
            </p:nvSpPr>
            <p:spPr>
              <a:xfrm>
                <a:off x="489888" y="6529776"/>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998 w 16662"/>
                  <a:gd name="connsiteY3" fmla="*/ 2001 h 14676"/>
                  <a:gd name="connsiteX4" fmla="*/ 6665 w 16662"/>
                  <a:gd name="connsiteY4" fmla="*/ 5337 h 14676"/>
                  <a:gd name="connsiteX5" fmla="*/ 2666 w 16662"/>
                  <a:gd name="connsiteY5" fmla="*/ 5337 h 14676"/>
                  <a:gd name="connsiteX6" fmla="*/ 0 w 16662"/>
                  <a:gd name="connsiteY6" fmla="*/ 5337 h 14676"/>
                  <a:gd name="connsiteX7" fmla="*/ 2666 w 16662"/>
                  <a:gd name="connsiteY7" fmla="*/ 6671 h 14676"/>
                  <a:gd name="connsiteX8" fmla="*/ 5332 w 16662"/>
                  <a:gd name="connsiteY8" fmla="*/ 8672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997 w 16662"/>
                  <a:gd name="connsiteY13" fmla="*/ 13342 h 14676"/>
                  <a:gd name="connsiteX14" fmla="*/ 13997 w 16662"/>
                  <a:gd name="connsiteY14" fmla="*/ 14677 h 14676"/>
                  <a:gd name="connsiteX15" fmla="*/ 13330 w 16662"/>
                  <a:gd name="connsiteY15" fmla="*/ 12675 h 14676"/>
                  <a:gd name="connsiteX16" fmla="*/ 11997 w 16662"/>
                  <a:gd name="connsiteY16" fmla="*/ 8672 h 14676"/>
                  <a:gd name="connsiteX17" fmla="*/ 14663 w 16662"/>
                  <a:gd name="connsiteY17" fmla="*/ 6671 h 14676"/>
                  <a:gd name="connsiteX18" fmla="*/ 16663 w 16662"/>
                  <a:gd name="connsiteY18" fmla="*/ 5337 h 14676"/>
                  <a:gd name="connsiteX19" fmla="*/ 14663 w 16662"/>
                  <a:gd name="connsiteY19" fmla="*/ 5337 h 14676"/>
                  <a:gd name="connsiteX20" fmla="*/ 10664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10664" y="5337"/>
                    </a:moveTo>
                    <a:lnTo>
                      <a:pt x="9331" y="2001"/>
                    </a:lnTo>
                    <a:lnTo>
                      <a:pt x="8665" y="0"/>
                    </a:lnTo>
                    <a:lnTo>
                      <a:pt x="7998" y="2001"/>
                    </a:lnTo>
                    <a:lnTo>
                      <a:pt x="6665" y="5337"/>
                    </a:lnTo>
                    <a:lnTo>
                      <a:pt x="2666" y="5337"/>
                    </a:lnTo>
                    <a:lnTo>
                      <a:pt x="0" y="5337"/>
                    </a:lnTo>
                    <a:lnTo>
                      <a:pt x="2666" y="6671"/>
                    </a:lnTo>
                    <a:lnTo>
                      <a:pt x="5332" y="8672"/>
                    </a:lnTo>
                    <a:lnTo>
                      <a:pt x="3999" y="12675"/>
                    </a:lnTo>
                    <a:lnTo>
                      <a:pt x="3333" y="14677"/>
                    </a:lnTo>
                    <a:lnTo>
                      <a:pt x="5332" y="13342"/>
                    </a:lnTo>
                    <a:lnTo>
                      <a:pt x="8665" y="11341"/>
                    </a:lnTo>
                    <a:lnTo>
                      <a:pt x="11997" y="13342"/>
                    </a:lnTo>
                    <a:lnTo>
                      <a:pt x="13997" y="14677"/>
                    </a:lnTo>
                    <a:lnTo>
                      <a:pt x="13330" y="12675"/>
                    </a:lnTo>
                    <a:lnTo>
                      <a:pt x="11997" y="8672"/>
                    </a:lnTo>
                    <a:lnTo>
                      <a:pt x="14663" y="6671"/>
                    </a:lnTo>
                    <a:lnTo>
                      <a:pt x="16663" y="5337"/>
                    </a:lnTo>
                    <a:lnTo>
                      <a:pt x="14663"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2" name="Freeform 2337">
                <a:extLst>
                  <a:ext uri="{FF2B5EF4-FFF2-40B4-BE49-F238E27FC236}">
                    <a16:creationId xmlns:a16="http://schemas.microsoft.com/office/drawing/2014/main" id="{E9425CBA-B7C8-541E-5186-62706E0A655D}"/>
                  </a:ext>
                </a:extLst>
              </p:cNvPr>
              <p:cNvSpPr/>
              <p:nvPr/>
            </p:nvSpPr>
            <p:spPr>
              <a:xfrm>
                <a:off x="488555" y="6527775"/>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09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09"/>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3" name="Freeform 2338">
                <a:extLst>
                  <a:ext uri="{FF2B5EF4-FFF2-40B4-BE49-F238E27FC236}">
                    <a16:creationId xmlns:a16="http://schemas.microsoft.com/office/drawing/2014/main" id="{57F8AB86-EBB6-0A03-E0F6-5F8C244649AA}"/>
                  </a:ext>
                </a:extLst>
              </p:cNvPr>
              <p:cNvSpPr/>
              <p:nvPr/>
            </p:nvSpPr>
            <p:spPr>
              <a:xfrm>
                <a:off x="463227" y="6536447"/>
                <a:ext cx="17329" cy="15343"/>
              </a:xfrm>
              <a:custGeom>
                <a:avLst/>
                <a:gdLst>
                  <a:gd name="connsiteX0" fmla="*/ 10664 w 17329"/>
                  <a:gd name="connsiteY0" fmla="*/ 5337 h 15343"/>
                  <a:gd name="connsiteX1" fmla="*/ 9331 w 17329"/>
                  <a:gd name="connsiteY1" fmla="*/ 2001 h 15343"/>
                  <a:gd name="connsiteX2" fmla="*/ 8665 w 17329"/>
                  <a:gd name="connsiteY2" fmla="*/ 0 h 15343"/>
                  <a:gd name="connsiteX3" fmla="*/ 7998 w 17329"/>
                  <a:gd name="connsiteY3" fmla="*/ 2001 h 15343"/>
                  <a:gd name="connsiteX4" fmla="*/ 6665 w 17329"/>
                  <a:gd name="connsiteY4" fmla="*/ 5337 h 15343"/>
                  <a:gd name="connsiteX5" fmla="*/ 2666 w 17329"/>
                  <a:gd name="connsiteY5" fmla="*/ 6004 h 15343"/>
                  <a:gd name="connsiteX6" fmla="*/ 0 w 17329"/>
                  <a:gd name="connsiteY6" fmla="*/ 6004 h 15343"/>
                  <a:gd name="connsiteX7" fmla="*/ 2666 w 17329"/>
                  <a:gd name="connsiteY7" fmla="*/ 7339 h 15343"/>
                  <a:gd name="connsiteX8" fmla="*/ 5332 w 17329"/>
                  <a:gd name="connsiteY8" fmla="*/ 9340 h 15343"/>
                  <a:gd name="connsiteX9" fmla="*/ 3999 w 17329"/>
                  <a:gd name="connsiteY9" fmla="*/ 12675 h 15343"/>
                  <a:gd name="connsiteX10" fmla="*/ 3333 w 17329"/>
                  <a:gd name="connsiteY10" fmla="*/ 15344 h 15343"/>
                  <a:gd name="connsiteX11" fmla="*/ 5332 w 17329"/>
                  <a:gd name="connsiteY11" fmla="*/ 14010 h 15343"/>
                  <a:gd name="connsiteX12" fmla="*/ 8665 w 17329"/>
                  <a:gd name="connsiteY12" fmla="*/ 12008 h 15343"/>
                  <a:gd name="connsiteX13" fmla="*/ 11997 w 17329"/>
                  <a:gd name="connsiteY13" fmla="*/ 14010 h 15343"/>
                  <a:gd name="connsiteX14" fmla="*/ 13997 w 17329"/>
                  <a:gd name="connsiteY14" fmla="*/ 15344 h 15343"/>
                  <a:gd name="connsiteX15" fmla="*/ 13330 w 17329"/>
                  <a:gd name="connsiteY15" fmla="*/ 12675 h 15343"/>
                  <a:gd name="connsiteX16" fmla="*/ 11997 w 17329"/>
                  <a:gd name="connsiteY16" fmla="*/ 9340 h 15343"/>
                  <a:gd name="connsiteX17" fmla="*/ 14663 w 17329"/>
                  <a:gd name="connsiteY17" fmla="*/ 7339 h 15343"/>
                  <a:gd name="connsiteX18" fmla="*/ 17329 w 17329"/>
                  <a:gd name="connsiteY18" fmla="*/ 6004 h 15343"/>
                  <a:gd name="connsiteX19" fmla="*/ 14663 w 17329"/>
                  <a:gd name="connsiteY19" fmla="*/ 6004 h 15343"/>
                  <a:gd name="connsiteX20" fmla="*/ 10664 w 17329"/>
                  <a:gd name="connsiteY20" fmla="*/ 5337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329" h="15343">
                    <a:moveTo>
                      <a:pt x="10664" y="5337"/>
                    </a:moveTo>
                    <a:lnTo>
                      <a:pt x="9331" y="2001"/>
                    </a:lnTo>
                    <a:lnTo>
                      <a:pt x="8665" y="0"/>
                    </a:lnTo>
                    <a:lnTo>
                      <a:pt x="7998" y="2001"/>
                    </a:lnTo>
                    <a:lnTo>
                      <a:pt x="6665" y="5337"/>
                    </a:lnTo>
                    <a:lnTo>
                      <a:pt x="2666" y="6004"/>
                    </a:lnTo>
                    <a:lnTo>
                      <a:pt x="0" y="6004"/>
                    </a:lnTo>
                    <a:lnTo>
                      <a:pt x="2666" y="7339"/>
                    </a:lnTo>
                    <a:lnTo>
                      <a:pt x="5332" y="9340"/>
                    </a:lnTo>
                    <a:lnTo>
                      <a:pt x="3999" y="12675"/>
                    </a:lnTo>
                    <a:lnTo>
                      <a:pt x="3333" y="15344"/>
                    </a:lnTo>
                    <a:lnTo>
                      <a:pt x="5332" y="14010"/>
                    </a:lnTo>
                    <a:lnTo>
                      <a:pt x="8665" y="12008"/>
                    </a:lnTo>
                    <a:lnTo>
                      <a:pt x="11997" y="14010"/>
                    </a:lnTo>
                    <a:lnTo>
                      <a:pt x="13997" y="15344"/>
                    </a:lnTo>
                    <a:lnTo>
                      <a:pt x="13330" y="12675"/>
                    </a:lnTo>
                    <a:lnTo>
                      <a:pt x="11997" y="9340"/>
                    </a:lnTo>
                    <a:lnTo>
                      <a:pt x="14663" y="7339"/>
                    </a:lnTo>
                    <a:lnTo>
                      <a:pt x="17329" y="6004"/>
                    </a:lnTo>
                    <a:lnTo>
                      <a:pt x="14663" y="6004"/>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4" name="Freeform 2339">
                <a:extLst>
                  <a:ext uri="{FF2B5EF4-FFF2-40B4-BE49-F238E27FC236}">
                    <a16:creationId xmlns:a16="http://schemas.microsoft.com/office/drawing/2014/main" id="{04B8DEA1-768D-74F4-7E0E-F252EE007859}"/>
                  </a:ext>
                </a:extLst>
              </p:cNvPr>
              <p:cNvSpPr/>
              <p:nvPr/>
            </p:nvSpPr>
            <p:spPr>
              <a:xfrm>
                <a:off x="461894" y="6535113"/>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5" name="Freeform 2340">
                <a:extLst>
                  <a:ext uri="{FF2B5EF4-FFF2-40B4-BE49-F238E27FC236}">
                    <a16:creationId xmlns:a16="http://schemas.microsoft.com/office/drawing/2014/main" id="{6E840966-14B2-3F66-BAB8-F89F1C33D4E9}"/>
                  </a:ext>
                </a:extLst>
              </p:cNvPr>
              <p:cNvSpPr/>
              <p:nvPr/>
            </p:nvSpPr>
            <p:spPr>
              <a:xfrm>
                <a:off x="443898" y="6555794"/>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998 w 16662"/>
                  <a:gd name="connsiteY3" fmla="*/ 2001 h 14676"/>
                  <a:gd name="connsiteX4" fmla="*/ 6665 w 16662"/>
                  <a:gd name="connsiteY4" fmla="*/ 5337 h 14676"/>
                  <a:gd name="connsiteX5" fmla="*/ 2666 w 16662"/>
                  <a:gd name="connsiteY5" fmla="*/ 5337 h 14676"/>
                  <a:gd name="connsiteX6" fmla="*/ 0 w 16662"/>
                  <a:gd name="connsiteY6" fmla="*/ 5337 h 14676"/>
                  <a:gd name="connsiteX7" fmla="*/ 2000 w 16662"/>
                  <a:gd name="connsiteY7" fmla="*/ 7338 h 14676"/>
                  <a:gd name="connsiteX8" fmla="*/ 5332 w 16662"/>
                  <a:gd name="connsiteY8" fmla="*/ 9339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997 w 16662"/>
                  <a:gd name="connsiteY13" fmla="*/ 13342 h 14676"/>
                  <a:gd name="connsiteX14" fmla="*/ 13997 w 16662"/>
                  <a:gd name="connsiteY14" fmla="*/ 14677 h 14676"/>
                  <a:gd name="connsiteX15" fmla="*/ 11997 w 16662"/>
                  <a:gd name="connsiteY15" fmla="*/ 9339 h 14676"/>
                  <a:gd name="connsiteX16" fmla="*/ 14663 w 16662"/>
                  <a:gd name="connsiteY16" fmla="*/ 7338 h 14676"/>
                  <a:gd name="connsiteX17" fmla="*/ 16663 w 16662"/>
                  <a:gd name="connsiteY17" fmla="*/ 5337 h 14676"/>
                  <a:gd name="connsiteX18" fmla="*/ 14663 w 16662"/>
                  <a:gd name="connsiteY18" fmla="*/ 5337 h 14676"/>
                  <a:gd name="connsiteX19" fmla="*/ 10664 w 16662"/>
                  <a:gd name="connsiteY19"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4676">
                    <a:moveTo>
                      <a:pt x="10664" y="5337"/>
                    </a:moveTo>
                    <a:lnTo>
                      <a:pt x="9331" y="2001"/>
                    </a:lnTo>
                    <a:lnTo>
                      <a:pt x="8665" y="0"/>
                    </a:lnTo>
                    <a:lnTo>
                      <a:pt x="7998" y="2001"/>
                    </a:lnTo>
                    <a:lnTo>
                      <a:pt x="6665" y="5337"/>
                    </a:lnTo>
                    <a:lnTo>
                      <a:pt x="2666" y="5337"/>
                    </a:lnTo>
                    <a:lnTo>
                      <a:pt x="0" y="5337"/>
                    </a:lnTo>
                    <a:lnTo>
                      <a:pt x="2000" y="7338"/>
                    </a:lnTo>
                    <a:lnTo>
                      <a:pt x="5332" y="9339"/>
                    </a:lnTo>
                    <a:lnTo>
                      <a:pt x="3999" y="12675"/>
                    </a:lnTo>
                    <a:lnTo>
                      <a:pt x="3333" y="14677"/>
                    </a:lnTo>
                    <a:lnTo>
                      <a:pt x="5332" y="13342"/>
                    </a:lnTo>
                    <a:lnTo>
                      <a:pt x="8665" y="11341"/>
                    </a:lnTo>
                    <a:lnTo>
                      <a:pt x="11997" y="13342"/>
                    </a:lnTo>
                    <a:lnTo>
                      <a:pt x="13997" y="14677"/>
                    </a:lnTo>
                    <a:lnTo>
                      <a:pt x="11997" y="9339"/>
                    </a:lnTo>
                    <a:lnTo>
                      <a:pt x="14663" y="7338"/>
                    </a:lnTo>
                    <a:lnTo>
                      <a:pt x="16663" y="5337"/>
                    </a:lnTo>
                    <a:lnTo>
                      <a:pt x="14663"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6" name="Freeform 2341">
                <a:extLst>
                  <a:ext uri="{FF2B5EF4-FFF2-40B4-BE49-F238E27FC236}">
                    <a16:creationId xmlns:a16="http://schemas.microsoft.com/office/drawing/2014/main" id="{6A7048F8-C56E-71A2-2C37-6054FE301BAC}"/>
                  </a:ext>
                </a:extLst>
              </p:cNvPr>
              <p:cNvSpPr/>
              <p:nvPr/>
            </p:nvSpPr>
            <p:spPr>
              <a:xfrm>
                <a:off x="442565" y="6553793"/>
                <a:ext cx="19995" cy="18011"/>
              </a:xfrm>
              <a:custGeom>
                <a:avLst/>
                <a:gdLst>
                  <a:gd name="connsiteX0" fmla="*/ 3999 w 19995"/>
                  <a:gd name="connsiteY0" fmla="*/ 18012 h 18011"/>
                  <a:gd name="connsiteX1" fmla="*/ 5999 w 19995"/>
                  <a:gd name="connsiteY1" fmla="*/ 11341 h 18011"/>
                  <a:gd name="connsiteX2" fmla="*/ 0 w 19995"/>
                  <a:gd name="connsiteY2" fmla="*/ 6671 h 18011"/>
                  <a:gd name="connsiteX3" fmla="*/ 7332 w 19995"/>
                  <a:gd name="connsiteY3" fmla="*/ 6671 h 18011"/>
                  <a:gd name="connsiteX4" fmla="*/ 9998 w 19995"/>
                  <a:gd name="connsiteY4" fmla="*/ 0 h 18011"/>
                  <a:gd name="connsiteX5" fmla="*/ 12664 w 19995"/>
                  <a:gd name="connsiteY5" fmla="*/ 6671 h 18011"/>
                  <a:gd name="connsiteX6" fmla="*/ 19995 w 19995"/>
                  <a:gd name="connsiteY6" fmla="*/ 6671 h 18011"/>
                  <a:gd name="connsiteX7" fmla="*/ 13997 w 19995"/>
                  <a:gd name="connsiteY7" fmla="*/ 11341 h 18011"/>
                  <a:gd name="connsiteX8" fmla="*/ 15996 w 19995"/>
                  <a:gd name="connsiteY8" fmla="*/ 18012 h 18011"/>
                  <a:gd name="connsiteX9" fmla="*/ 9998 w 19995"/>
                  <a:gd name="connsiteY9" fmla="*/ 14009 h 18011"/>
                  <a:gd name="connsiteX10" fmla="*/ 3999 w 19995"/>
                  <a:gd name="connsiteY10" fmla="*/ 18012 h 18011"/>
                  <a:gd name="connsiteX11" fmla="*/ 9998 w 19995"/>
                  <a:gd name="connsiteY11" fmla="*/ 12675 h 18011"/>
                  <a:gd name="connsiteX12" fmla="*/ 13997 w 19995"/>
                  <a:gd name="connsiteY12" fmla="*/ 15344 h 18011"/>
                  <a:gd name="connsiteX13" fmla="*/ 12664 w 19995"/>
                  <a:gd name="connsiteY13" fmla="*/ 10674 h 18011"/>
                  <a:gd name="connsiteX14" fmla="*/ 16663 w 19995"/>
                  <a:gd name="connsiteY14" fmla="*/ 8005 h 18011"/>
                  <a:gd name="connsiteX15" fmla="*/ 11331 w 19995"/>
                  <a:gd name="connsiteY15" fmla="*/ 8005 h 18011"/>
                  <a:gd name="connsiteX16" fmla="*/ 9998 w 19995"/>
                  <a:gd name="connsiteY16" fmla="*/ 3336 h 18011"/>
                  <a:gd name="connsiteX17" fmla="*/ 8665 w 19995"/>
                  <a:gd name="connsiteY17" fmla="*/ 8005 h 18011"/>
                  <a:gd name="connsiteX18" fmla="*/ 3333 w 19995"/>
                  <a:gd name="connsiteY18" fmla="*/ 8005 h 18011"/>
                  <a:gd name="connsiteX19" fmla="*/ 7332 w 19995"/>
                  <a:gd name="connsiteY19" fmla="*/ 10674 h 18011"/>
                  <a:gd name="connsiteX20" fmla="*/ 5999 w 19995"/>
                  <a:gd name="connsiteY20" fmla="*/ 15344 h 18011"/>
                  <a:gd name="connsiteX21" fmla="*/ 9998 w 19995"/>
                  <a:gd name="connsiteY21" fmla="*/ 12675 h 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1">
                    <a:moveTo>
                      <a:pt x="3999" y="18012"/>
                    </a:moveTo>
                    <a:lnTo>
                      <a:pt x="5999" y="11341"/>
                    </a:lnTo>
                    <a:lnTo>
                      <a:pt x="0" y="6671"/>
                    </a:lnTo>
                    <a:lnTo>
                      <a:pt x="7332" y="6671"/>
                    </a:lnTo>
                    <a:lnTo>
                      <a:pt x="9998" y="0"/>
                    </a:lnTo>
                    <a:lnTo>
                      <a:pt x="12664" y="6671"/>
                    </a:lnTo>
                    <a:lnTo>
                      <a:pt x="19995" y="6671"/>
                    </a:lnTo>
                    <a:lnTo>
                      <a:pt x="13997" y="11341"/>
                    </a:lnTo>
                    <a:lnTo>
                      <a:pt x="15996" y="18012"/>
                    </a:lnTo>
                    <a:lnTo>
                      <a:pt x="9998" y="14009"/>
                    </a:lnTo>
                    <a:lnTo>
                      <a:pt x="3999" y="18012"/>
                    </a:lnTo>
                    <a:close/>
                    <a:moveTo>
                      <a:pt x="9998" y="12675"/>
                    </a:moveTo>
                    <a:lnTo>
                      <a:pt x="13997" y="15344"/>
                    </a:lnTo>
                    <a:lnTo>
                      <a:pt x="12664" y="10674"/>
                    </a:lnTo>
                    <a:lnTo>
                      <a:pt x="16663" y="8005"/>
                    </a:lnTo>
                    <a:lnTo>
                      <a:pt x="11331" y="8005"/>
                    </a:lnTo>
                    <a:lnTo>
                      <a:pt x="9998" y="3336"/>
                    </a:lnTo>
                    <a:lnTo>
                      <a:pt x="8665" y="8005"/>
                    </a:lnTo>
                    <a:lnTo>
                      <a:pt x="3333" y="8005"/>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7" name="Freeform 2342">
                <a:extLst>
                  <a:ext uri="{FF2B5EF4-FFF2-40B4-BE49-F238E27FC236}">
                    <a16:creationId xmlns:a16="http://schemas.microsoft.com/office/drawing/2014/main" id="{7B88CB91-6C9A-75AA-2F39-E529E532BD28}"/>
                  </a:ext>
                </a:extLst>
              </p:cNvPr>
              <p:cNvSpPr/>
              <p:nvPr/>
            </p:nvSpPr>
            <p:spPr>
              <a:xfrm>
                <a:off x="436567" y="6582479"/>
                <a:ext cx="17329" cy="14676"/>
              </a:xfrm>
              <a:custGeom>
                <a:avLst/>
                <a:gdLst>
                  <a:gd name="connsiteX0" fmla="*/ 11997 w 17329"/>
                  <a:gd name="connsiteY0" fmla="*/ 13342 h 14676"/>
                  <a:gd name="connsiteX1" fmla="*/ 13997 w 17329"/>
                  <a:gd name="connsiteY1" fmla="*/ 14677 h 14676"/>
                  <a:gd name="connsiteX2" fmla="*/ 13330 w 17329"/>
                  <a:gd name="connsiteY2" fmla="*/ 12675 h 14676"/>
                  <a:gd name="connsiteX3" fmla="*/ 11997 w 17329"/>
                  <a:gd name="connsiteY3" fmla="*/ 9339 h 14676"/>
                  <a:gd name="connsiteX4" fmla="*/ 14663 w 17329"/>
                  <a:gd name="connsiteY4" fmla="*/ 7338 h 14676"/>
                  <a:gd name="connsiteX5" fmla="*/ 17329 w 17329"/>
                  <a:gd name="connsiteY5" fmla="*/ 5337 h 14676"/>
                  <a:gd name="connsiteX6" fmla="*/ 14663 w 17329"/>
                  <a:gd name="connsiteY6" fmla="*/ 5337 h 14676"/>
                  <a:gd name="connsiteX7" fmla="*/ 10664 w 17329"/>
                  <a:gd name="connsiteY7" fmla="*/ 5337 h 14676"/>
                  <a:gd name="connsiteX8" fmla="*/ 9331 w 17329"/>
                  <a:gd name="connsiteY8" fmla="*/ 2001 h 14676"/>
                  <a:gd name="connsiteX9" fmla="*/ 8665 w 17329"/>
                  <a:gd name="connsiteY9" fmla="*/ 0 h 14676"/>
                  <a:gd name="connsiteX10" fmla="*/ 7998 w 17329"/>
                  <a:gd name="connsiteY10" fmla="*/ 2001 h 14676"/>
                  <a:gd name="connsiteX11" fmla="*/ 6665 w 17329"/>
                  <a:gd name="connsiteY11" fmla="*/ 5337 h 14676"/>
                  <a:gd name="connsiteX12" fmla="*/ 2666 w 17329"/>
                  <a:gd name="connsiteY12" fmla="*/ 5337 h 14676"/>
                  <a:gd name="connsiteX13" fmla="*/ 0 w 17329"/>
                  <a:gd name="connsiteY13" fmla="*/ 5337 h 14676"/>
                  <a:gd name="connsiteX14" fmla="*/ 2666 w 17329"/>
                  <a:gd name="connsiteY14" fmla="*/ 7338 h 14676"/>
                  <a:gd name="connsiteX15" fmla="*/ 5332 w 17329"/>
                  <a:gd name="connsiteY15" fmla="*/ 9339 h 14676"/>
                  <a:gd name="connsiteX16" fmla="*/ 3999 w 17329"/>
                  <a:gd name="connsiteY16" fmla="*/ 12675 h 14676"/>
                  <a:gd name="connsiteX17" fmla="*/ 3333 w 17329"/>
                  <a:gd name="connsiteY17" fmla="*/ 14677 h 14676"/>
                  <a:gd name="connsiteX18" fmla="*/ 5332 w 17329"/>
                  <a:gd name="connsiteY18" fmla="*/ 13342 h 14676"/>
                  <a:gd name="connsiteX19" fmla="*/ 8665 w 17329"/>
                  <a:gd name="connsiteY19" fmla="*/ 11341 h 14676"/>
                  <a:gd name="connsiteX20" fmla="*/ 11997 w 17329"/>
                  <a:gd name="connsiteY20" fmla="*/ 13342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329" h="14676">
                    <a:moveTo>
                      <a:pt x="11997" y="13342"/>
                    </a:moveTo>
                    <a:lnTo>
                      <a:pt x="13997" y="14677"/>
                    </a:lnTo>
                    <a:lnTo>
                      <a:pt x="13330" y="12675"/>
                    </a:lnTo>
                    <a:lnTo>
                      <a:pt x="11997" y="9339"/>
                    </a:lnTo>
                    <a:lnTo>
                      <a:pt x="14663" y="7338"/>
                    </a:lnTo>
                    <a:lnTo>
                      <a:pt x="17329" y="5337"/>
                    </a:lnTo>
                    <a:lnTo>
                      <a:pt x="14663" y="5337"/>
                    </a:lnTo>
                    <a:lnTo>
                      <a:pt x="10664" y="5337"/>
                    </a:lnTo>
                    <a:lnTo>
                      <a:pt x="9331" y="2001"/>
                    </a:lnTo>
                    <a:lnTo>
                      <a:pt x="8665" y="0"/>
                    </a:lnTo>
                    <a:lnTo>
                      <a:pt x="7998" y="2001"/>
                    </a:lnTo>
                    <a:lnTo>
                      <a:pt x="6665" y="5337"/>
                    </a:lnTo>
                    <a:lnTo>
                      <a:pt x="2666" y="5337"/>
                    </a:lnTo>
                    <a:lnTo>
                      <a:pt x="0" y="5337"/>
                    </a:lnTo>
                    <a:lnTo>
                      <a:pt x="2666" y="7338"/>
                    </a:lnTo>
                    <a:lnTo>
                      <a:pt x="5332" y="9339"/>
                    </a:lnTo>
                    <a:lnTo>
                      <a:pt x="3999" y="12675"/>
                    </a:lnTo>
                    <a:lnTo>
                      <a:pt x="3333" y="14677"/>
                    </a:lnTo>
                    <a:lnTo>
                      <a:pt x="5332" y="13342"/>
                    </a:lnTo>
                    <a:lnTo>
                      <a:pt x="8665" y="11341"/>
                    </a:lnTo>
                    <a:lnTo>
                      <a:pt x="11997" y="13342"/>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8" name="Freeform 2343">
                <a:extLst>
                  <a:ext uri="{FF2B5EF4-FFF2-40B4-BE49-F238E27FC236}">
                    <a16:creationId xmlns:a16="http://schemas.microsoft.com/office/drawing/2014/main" id="{42FB8002-07DC-7988-1BA5-B069AE59818D}"/>
                  </a:ext>
                </a:extLst>
              </p:cNvPr>
              <p:cNvSpPr/>
              <p:nvPr/>
            </p:nvSpPr>
            <p:spPr>
              <a:xfrm>
                <a:off x="435234" y="6580477"/>
                <a:ext cx="19995" cy="18011"/>
              </a:xfrm>
              <a:custGeom>
                <a:avLst/>
                <a:gdLst>
                  <a:gd name="connsiteX0" fmla="*/ 3999 w 19995"/>
                  <a:gd name="connsiteY0" fmla="*/ 18012 h 18011"/>
                  <a:gd name="connsiteX1" fmla="*/ 5999 w 19995"/>
                  <a:gd name="connsiteY1" fmla="*/ 11341 h 18011"/>
                  <a:gd name="connsiteX2" fmla="*/ 0 w 19995"/>
                  <a:gd name="connsiteY2" fmla="*/ 6671 h 18011"/>
                  <a:gd name="connsiteX3" fmla="*/ 7332 w 19995"/>
                  <a:gd name="connsiteY3" fmla="*/ 6671 h 18011"/>
                  <a:gd name="connsiteX4" fmla="*/ 9998 w 19995"/>
                  <a:gd name="connsiteY4" fmla="*/ 0 h 18011"/>
                  <a:gd name="connsiteX5" fmla="*/ 12664 w 19995"/>
                  <a:gd name="connsiteY5" fmla="*/ 6671 h 18011"/>
                  <a:gd name="connsiteX6" fmla="*/ 19995 w 19995"/>
                  <a:gd name="connsiteY6" fmla="*/ 6671 h 18011"/>
                  <a:gd name="connsiteX7" fmla="*/ 13997 w 19995"/>
                  <a:gd name="connsiteY7" fmla="*/ 11341 h 18011"/>
                  <a:gd name="connsiteX8" fmla="*/ 15996 w 19995"/>
                  <a:gd name="connsiteY8" fmla="*/ 18012 h 18011"/>
                  <a:gd name="connsiteX9" fmla="*/ 9998 w 19995"/>
                  <a:gd name="connsiteY9" fmla="*/ 14009 h 18011"/>
                  <a:gd name="connsiteX10" fmla="*/ 3999 w 19995"/>
                  <a:gd name="connsiteY10" fmla="*/ 18012 h 18011"/>
                  <a:gd name="connsiteX11" fmla="*/ 9998 w 19995"/>
                  <a:gd name="connsiteY11" fmla="*/ 12675 h 18011"/>
                  <a:gd name="connsiteX12" fmla="*/ 13997 w 19995"/>
                  <a:gd name="connsiteY12" fmla="*/ 15344 h 18011"/>
                  <a:gd name="connsiteX13" fmla="*/ 12664 w 19995"/>
                  <a:gd name="connsiteY13" fmla="*/ 10674 h 18011"/>
                  <a:gd name="connsiteX14" fmla="*/ 16663 w 19995"/>
                  <a:gd name="connsiteY14" fmla="*/ 8005 h 18011"/>
                  <a:gd name="connsiteX15" fmla="*/ 11331 w 19995"/>
                  <a:gd name="connsiteY15" fmla="*/ 8005 h 18011"/>
                  <a:gd name="connsiteX16" fmla="*/ 9998 w 19995"/>
                  <a:gd name="connsiteY16" fmla="*/ 3336 h 18011"/>
                  <a:gd name="connsiteX17" fmla="*/ 8665 w 19995"/>
                  <a:gd name="connsiteY17" fmla="*/ 8005 h 18011"/>
                  <a:gd name="connsiteX18" fmla="*/ 3333 w 19995"/>
                  <a:gd name="connsiteY18" fmla="*/ 8005 h 18011"/>
                  <a:gd name="connsiteX19" fmla="*/ 7332 w 19995"/>
                  <a:gd name="connsiteY19" fmla="*/ 10674 h 18011"/>
                  <a:gd name="connsiteX20" fmla="*/ 5999 w 19995"/>
                  <a:gd name="connsiteY20" fmla="*/ 15344 h 18011"/>
                  <a:gd name="connsiteX21" fmla="*/ 9998 w 19995"/>
                  <a:gd name="connsiteY21" fmla="*/ 12675 h 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1">
                    <a:moveTo>
                      <a:pt x="3999" y="18012"/>
                    </a:moveTo>
                    <a:lnTo>
                      <a:pt x="5999" y="11341"/>
                    </a:lnTo>
                    <a:lnTo>
                      <a:pt x="0" y="6671"/>
                    </a:lnTo>
                    <a:lnTo>
                      <a:pt x="7332" y="6671"/>
                    </a:lnTo>
                    <a:lnTo>
                      <a:pt x="9998" y="0"/>
                    </a:lnTo>
                    <a:lnTo>
                      <a:pt x="12664" y="6671"/>
                    </a:lnTo>
                    <a:lnTo>
                      <a:pt x="19995" y="6671"/>
                    </a:lnTo>
                    <a:lnTo>
                      <a:pt x="13997" y="11341"/>
                    </a:lnTo>
                    <a:lnTo>
                      <a:pt x="15996" y="18012"/>
                    </a:lnTo>
                    <a:lnTo>
                      <a:pt x="9998" y="14009"/>
                    </a:lnTo>
                    <a:lnTo>
                      <a:pt x="3999" y="18012"/>
                    </a:lnTo>
                    <a:close/>
                    <a:moveTo>
                      <a:pt x="9998" y="12675"/>
                    </a:moveTo>
                    <a:lnTo>
                      <a:pt x="13997" y="15344"/>
                    </a:lnTo>
                    <a:lnTo>
                      <a:pt x="12664" y="10674"/>
                    </a:lnTo>
                    <a:lnTo>
                      <a:pt x="16663" y="8005"/>
                    </a:lnTo>
                    <a:lnTo>
                      <a:pt x="11331" y="8005"/>
                    </a:lnTo>
                    <a:lnTo>
                      <a:pt x="9998" y="3336"/>
                    </a:lnTo>
                    <a:lnTo>
                      <a:pt x="8665" y="8005"/>
                    </a:lnTo>
                    <a:lnTo>
                      <a:pt x="3333" y="8005"/>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39" name="Freeform 2344">
                <a:extLst>
                  <a:ext uri="{FF2B5EF4-FFF2-40B4-BE49-F238E27FC236}">
                    <a16:creationId xmlns:a16="http://schemas.microsoft.com/office/drawing/2014/main" id="{76398F47-D658-BCCA-55B9-9040300331C3}"/>
                  </a:ext>
                </a:extLst>
              </p:cNvPr>
              <p:cNvSpPr/>
              <p:nvPr/>
            </p:nvSpPr>
            <p:spPr>
              <a:xfrm>
                <a:off x="443898" y="6609164"/>
                <a:ext cx="16662" cy="14676"/>
              </a:xfrm>
              <a:custGeom>
                <a:avLst/>
                <a:gdLst>
                  <a:gd name="connsiteX0" fmla="*/ 10664 w 16662"/>
                  <a:gd name="connsiteY0" fmla="*/ 5337 h 14676"/>
                  <a:gd name="connsiteX1" fmla="*/ 9331 w 16662"/>
                  <a:gd name="connsiteY1" fmla="*/ 2001 h 14676"/>
                  <a:gd name="connsiteX2" fmla="*/ 8665 w 16662"/>
                  <a:gd name="connsiteY2" fmla="*/ 0 h 14676"/>
                  <a:gd name="connsiteX3" fmla="*/ 7998 w 16662"/>
                  <a:gd name="connsiteY3" fmla="*/ 2001 h 14676"/>
                  <a:gd name="connsiteX4" fmla="*/ 6665 w 16662"/>
                  <a:gd name="connsiteY4" fmla="*/ 5337 h 14676"/>
                  <a:gd name="connsiteX5" fmla="*/ 2666 w 16662"/>
                  <a:gd name="connsiteY5" fmla="*/ 5337 h 14676"/>
                  <a:gd name="connsiteX6" fmla="*/ 0 w 16662"/>
                  <a:gd name="connsiteY6" fmla="*/ 5337 h 14676"/>
                  <a:gd name="connsiteX7" fmla="*/ 2000 w 16662"/>
                  <a:gd name="connsiteY7" fmla="*/ 6671 h 14676"/>
                  <a:gd name="connsiteX8" fmla="*/ 5332 w 16662"/>
                  <a:gd name="connsiteY8" fmla="*/ 8672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331 w 16662"/>
                  <a:gd name="connsiteY13" fmla="*/ 13342 h 14676"/>
                  <a:gd name="connsiteX14" fmla="*/ 13330 w 16662"/>
                  <a:gd name="connsiteY14" fmla="*/ 14677 h 14676"/>
                  <a:gd name="connsiteX15" fmla="*/ 12664 w 16662"/>
                  <a:gd name="connsiteY15" fmla="*/ 12675 h 14676"/>
                  <a:gd name="connsiteX16" fmla="*/ 11997 w 16662"/>
                  <a:gd name="connsiteY16" fmla="*/ 8672 h 14676"/>
                  <a:gd name="connsiteX17" fmla="*/ 14663 w 16662"/>
                  <a:gd name="connsiteY17" fmla="*/ 6671 h 14676"/>
                  <a:gd name="connsiteX18" fmla="*/ 16663 w 16662"/>
                  <a:gd name="connsiteY18" fmla="*/ 5337 h 14676"/>
                  <a:gd name="connsiteX19" fmla="*/ 13997 w 16662"/>
                  <a:gd name="connsiteY19" fmla="*/ 5337 h 14676"/>
                  <a:gd name="connsiteX20" fmla="*/ 10664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10664" y="5337"/>
                    </a:moveTo>
                    <a:lnTo>
                      <a:pt x="9331" y="2001"/>
                    </a:lnTo>
                    <a:lnTo>
                      <a:pt x="8665" y="0"/>
                    </a:lnTo>
                    <a:lnTo>
                      <a:pt x="7998" y="2001"/>
                    </a:lnTo>
                    <a:lnTo>
                      <a:pt x="6665" y="5337"/>
                    </a:lnTo>
                    <a:lnTo>
                      <a:pt x="2666" y="5337"/>
                    </a:lnTo>
                    <a:lnTo>
                      <a:pt x="0" y="5337"/>
                    </a:lnTo>
                    <a:lnTo>
                      <a:pt x="2000" y="6671"/>
                    </a:lnTo>
                    <a:lnTo>
                      <a:pt x="5332" y="8672"/>
                    </a:lnTo>
                    <a:lnTo>
                      <a:pt x="3999" y="12675"/>
                    </a:lnTo>
                    <a:lnTo>
                      <a:pt x="3333" y="14677"/>
                    </a:lnTo>
                    <a:lnTo>
                      <a:pt x="5332" y="13342"/>
                    </a:lnTo>
                    <a:lnTo>
                      <a:pt x="8665" y="11341"/>
                    </a:lnTo>
                    <a:lnTo>
                      <a:pt x="11331" y="13342"/>
                    </a:lnTo>
                    <a:lnTo>
                      <a:pt x="13330" y="14677"/>
                    </a:lnTo>
                    <a:lnTo>
                      <a:pt x="12664" y="12675"/>
                    </a:lnTo>
                    <a:lnTo>
                      <a:pt x="11997" y="8672"/>
                    </a:lnTo>
                    <a:lnTo>
                      <a:pt x="14663" y="6671"/>
                    </a:lnTo>
                    <a:lnTo>
                      <a:pt x="16663" y="5337"/>
                    </a:lnTo>
                    <a:lnTo>
                      <a:pt x="13997"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0" name="Freeform 2345">
                <a:extLst>
                  <a:ext uri="{FF2B5EF4-FFF2-40B4-BE49-F238E27FC236}">
                    <a16:creationId xmlns:a16="http://schemas.microsoft.com/office/drawing/2014/main" id="{C6DA3350-30D1-7D92-C9B3-DF1837C1CD3E}"/>
                  </a:ext>
                </a:extLst>
              </p:cNvPr>
              <p:cNvSpPr/>
              <p:nvPr/>
            </p:nvSpPr>
            <p:spPr>
              <a:xfrm>
                <a:off x="442565" y="6607162"/>
                <a:ext cx="19995" cy="18011"/>
              </a:xfrm>
              <a:custGeom>
                <a:avLst/>
                <a:gdLst>
                  <a:gd name="connsiteX0" fmla="*/ 15996 w 19995"/>
                  <a:gd name="connsiteY0" fmla="*/ 18012 h 18011"/>
                  <a:gd name="connsiteX1" fmla="*/ 9998 w 19995"/>
                  <a:gd name="connsiteY1" fmla="*/ 14009 h 18011"/>
                  <a:gd name="connsiteX2" fmla="*/ 3999 w 19995"/>
                  <a:gd name="connsiteY2" fmla="*/ 18012 h 18011"/>
                  <a:gd name="connsiteX3" fmla="*/ 5999 w 19995"/>
                  <a:gd name="connsiteY3" fmla="*/ 11341 h 18011"/>
                  <a:gd name="connsiteX4" fmla="*/ 0 w 19995"/>
                  <a:gd name="connsiteY4" fmla="*/ 6671 h 18011"/>
                  <a:gd name="connsiteX5" fmla="*/ 7332 w 19995"/>
                  <a:gd name="connsiteY5" fmla="*/ 6671 h 18011"/>
                  <a:gd name="connsiteX6" fmla="*/ 9998 w 19995"/>
                  <a:gd name="connsiteY6" fmla="*/ 0 h 18011"/>
                  <a:gd name="connsiteX7" fmla="*/ 12664 w 19995"/>
                  <a:gd name="connsiteY7" fmla="*/ 6671 h 18011"/>
                  <a:gd name="connsiteX8" fmla="*/ 19995 w 19995"/>
                  <a:gd name="connsiteY8" fmla="*/ 6671 h 18011"/>
                  <a:gd name="connsiteX9" fmla="*/ 13997 w 19995"/>
                  <a:gd name="connsiteY9" fmla="*/ 11341 h 18011"/>
                  <a:gd name="connsiteX10" fmla="*/ 15996 w 19995"/>
                  <a:gd name="connsiteY10" fmla="*/ 18012 h 18011"/>
                  <a:gd name="connsiteX11" fmla="*/ 9998 w 19995"/>
                  <a:gd name="connsiteY11" fmla="*/ 12675 h 18011"/>
                  <a:gd name="connsiteX12" fmla="*/ 13997 w 19995"/>
                  <a:gd name="connsiteY12" fmla="*/ 15344 h 18011"/>
                  <a:gd name="connsiteX13" fmla="*/ 12664 w 19995"/>
                  <a:gd name="connsiteY13" fmla="*/ 10674 h 18011"/>
                  <a:gd name="connsiteX14" fmla="*/ 16663 w 19995"/>
                  <a:gd name="connsiteY14" fmla="*/ 8005 h 18011"/>
                  <a:gd name="connsiteX15" fmla="*/ 11331 w 19995"/>
                  <a:gd name="connsiteY15" fmla="*/ 8005 h 18011"/>
                  <a:gd name="connsiteX16" fmla="*/ 9998 w 19995"/>
                  <a:gd name="connsiteY16" fmla="*/ 3336 h 18011"/>
                  <a:gd name="connsiteX17" fmla="*/ 8665 w 19995"/>
                  <a:gd name="connsiteY17" fmla="*/ 8005 h 18011"/>
                  <a:gd name="connsiteX18" fmla="*/ 3333 w 19995"/>
                  <a:gd name="connsiteY18" fmla="*/ 8005 h 18011"/>
                  <a:gd name="connsiteX19" fmla="*/ 7332 w 19995"/>
                  <a:gd name="connsiteY19" fmla="*/ 10674 h 18011"/>
                  <a:gd name="connsiteX20" fmla="*/ 5999 w 19995"/>
                  <a:gd name="connsiteY20" fmla="*/ 15344 h 18011"/>
                  <a:gd name="connsiteX21" fmla="*/ 9998 w 19995"/>
                  <a:gd name="connsiteY21" fmla="*/ 12675 h 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1">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9998" y="12675"/>
                    </a:moveTo>
                    <a:lnTo>
                      <a:pt x="13997" y="15344"/>
                    </a:lnTo>
                    <a:lnTo>
                      <a:pt x="12664" y="10674"/>
                    </a:lnTo>
                    <a:lnTo>
                      <a:pt x="16663" y="8005"/>
                    </a:lnTo>
                    <a:lnTo>
                      <a:pt x="11331" y="8005"/>
                    </a:lnTo>
                    <a:lnTo>
                      <a:pt x="9998" y="3336"/>
                    </a:lnTo>
                    <a:lnTo>
                      <a:pt x="8665" y="8005"/>
                    </a:lnTo>
                    <a:lnTo>
                      <a:pt x="3333" y="8005"/>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1" name="Freeform 2346">
                <a:extLst>
                  <a:ext uri="{FF2B5EF4-FFF2-40B4-BE49-F238E27FC236}">
                    <a16:creationId xmlns:a16="http://schemas.microsoft.com/office/drawing/2014/main" id="{6DAC1DDD-F138-CC13-209D-26E1AFF7FB09}"/>
                  </a:ext>
                </a:extLst>
              </p:cNvPr>
              <p:cNvSpPr/>
              <p:nvPr/>
            </p:nvSpPr>
            <p:spPr>
              <a:xfrm>
                <a:off x="463227" y="6627843"/>
                <a:ext cx="16662" cy="15343"/>
              </a:xfrm>
              <a:custGeom>
                <a:avLst/>
                <a:gdLst>
                  <a:gd name="connsiteX0" fmla="*/ 10664 w 16662"/>
                  <a:gd name="connsiteY0" fmla="*/ 6004 h 15343"/>
                  <a:gd name="connsiteX1" fmla="*/ 9331 w 16662"/>
                  <a:gd name="connsiteY1" fmla="*/ 2669 h 15343"/>
                  <a:gd name="connsiteX2" fmla="*/ 8665 w 16662"/>
                  <a:gd name="connsiteY2" fmla="*/ 0 h 15343"/>
                  <a:gd name="connsiteX3" fmla="*/ 7332 w 16662"/>
                  <a:gd name="connsiteY3" fmla="*/ 2669 h 15343"/>
                  <a:gd name="connsiteX4" fmla="*/ 6665 w 16662"/>
                  <a:gd name="connsiteY4" fmla="*/ 6004 h 15343"/>
                  <a:gd name="connsiteX5" fmla="*/ 2666 w 16662"/>
                  <a:gd name="connsiteY5" fmla="*/ 6004 h 15343"/>
                  <a:gd name="connsiteX6" fmla="*/ 0 w 16662"/>
                  <a:gd name="connsiteY6" fmla="*/ 6004 h 15343"/>
                  <a:gd name="connsiteX7" fmla="*/ 2000 w 16662"/>
                  <a:gd name="connsiteY7" fmla="*/ 7338 h 15343"/>
                  <a:gd name="connsiteX8" fmla="*/ 5332 w 16662"/>
                  <a:gd name="connsiteY8" fmla="*/ 9340 h 15343"/>
                  <a:gd name="connsiteX9" fmla="*/ 3999 w 16662"/>
                  <a:gd name="connsiteY9" fmla="*/ 12675 h 15343"/>
                  <a:gd name="connsiteX10" fmla="*/ 3333 w 16662"/>
                  <a:gd name="connsiteY10" fmla="*/ 15344 h 15343"/>
                  <a:gd name="connsiteX11" fmla="*/ 5332 w 16662"/>
                  <a:gd name="connsiteY11" fmla="*/ 14009 h 15343"/>
                  <a:gd name="connsiteX12" fmla="*/ 8665 w 16662"/>
                  <a:gd name="connsiteY12" fmla="*/ 12008 h 15343"/>
                  <a:gd name="connsiteX13" fmla="*/ 11331 w 16662"/>
                  <a:gd name="connsiteY13" fmla="*/ 14009 h 15343"/>
                  <a:gd name="connsiteX14" fmla="*/ 13330 w 16662"/>
                  <a:gd name="connsiteY14" fmla="*/ 15344 h 15343"/>
                  <a:gd name="connsiteX15" fmla="*/ 12664 w 16662"/>
                  <a:gd name="connsiteY15" fmla="*/ 12675 h 15343"/>
                  <a:gd name="connsiteX16" fmla="*/ 11997 w 16662"/>
                  <a:gd name="connsiteY16" fmla="*/ 9340 h 15343"/>
                  <a:gd name="connsiteX17" fmla="*/ 14663 w 16662"/>
                  <a:gd name="connsiteY17" fmla="*/ 7338 h 15343"/>
                  <a:gd name="connsiteX18" fmla="*/ 16663 w 16662"/>
                  <a:gd name="connsiteY18" fmla="*/ 6004 h 15343"/>
                  <a:gd name="connsiteX19" fmla="*/ 13997 w 16662"/>
                  <a:gd name="connsiteY19" fmla="*/ 6004 h 15343"/>
                  <a:gd name="connsiteX20" fmla="*/ 10664 w 16662"/>
                  <a:gd name="connsiteY20" fmla="*/ 6004 h 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5343">
                    <a:moveTo>
                      <a:pt x="10664" y="6004"/>
                    </a:moveTo>
                    <a:lnTo>
                      <a:pt x="9331" y="2669"/>
                    </a:lnTo>
                    <a:lnTo>
                      <a:pt x="8665" y="0"/>
                    </a:lnTo>
                    <a:lnTo>
                      <a:pt x="7332" y="2669"/>
                    </a:lnTo>
                    <a:lnTo>
                      <a:pt x="6665" y="6004"/>
                    </a:lnTo>
                    <a:lnTo>
                      <a:pt x="2666" y="6004"/>
                    </a:lnTo>
                    <a:lnTo>
                      <a:pt x="0" y="6004"/>
                    </a:lnTo>
                    <a:lnTo>
                      <a:pt x="2000" y="7338"/>
                    </a:lnTo>
                    <a:lnTo>
                      <a:pt x="5332" y="9340"/>
                    </a:lnTo>
                    <a:lnTo>
                      <a:pt x="3999" y="12675"/>
                    </a:lnTo>
                    <a:lnTo>
                      <a:pt x="3333" y="15344"/>
                    </a:lnTo>
                    <a:lnTo>
                      <a:pt x="5332" y="14009"/>
                    </a:lnTo>
                    <a:lnTo>
                      <a:pt x="8665" y="12008"/>
                    </a:lnTo>
                    <a:lnTo>
                      <a:pt x="11331" y="14009"/>
                    </a:lnTo>
                    <a:lnTo>
                      <a:pt x="13330" y="15344"/>
                    </a:lnTo>
                    <a:lnTo>
                      <a:pt x="12664" y="12675"/>
                    </a:lnTo>
                    <a:lnTo>
                      <a:pt x="11997" y="9340"/>
                    </a:lnTo>
                    <a:lnTo>
                      <a:pt x="14663" y="7338"/>
                    </a:lnTo>
                    <a:lnTo>
                      <a:pt x="16663" y="6004"/>
                    </a:lnTo>
                    <a:lnTo>
                      <a:pt x="13997" y="6004"/>
                    </a:lnTo>
                    <a:lnTo>
                      <a:pt x="10664" y="6004"/>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2" name="Freeform 2347">
                <a:extLst>
                  <a:ext uri="{FF2B5EF4-FFF2-40B4-BE49-F238E27FC236}">
                    <a16:creationId xmlns:a16="http://schemas.microsoft.com/office/drawing/2014/main" id="{061DCBC5-0C53-8F34-99F9-B2CF825E514D}"/>
                  </a:ext>
                </a:extLst>
              </p:cNvPr>
              <p:cNvSpPr/>
              <p:nvPr/>
            </p:nvSpPr>
            <p:spPr>
              <a:xfrm>
                <a:off x="461228" y="6626509"/>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10664 w 19995"/>
                  <a:gd name="connsiteY11" fmla="*/ 12675 h 18012"/>
                  <a:gd name="connsiteX12" fmla="*/ 14663 w 19995"/>
                  <a:gd name="connsiteY12" fmla="*/ 15344 h 18012"/>
                  <a:gd name="connsiteX13" fmla="*/ 13330 w 19995"/>
                  <a:gd name="connsiteY13" fmla="*/ 10674 h 18012"/>
                  <a:gd name="connsiteX14" fmla="*/ 17329 w 19995"/>
                  <a:gd name="connsiteY14" fmla="*/ 8006 h 18012"/>
                  <a:gd name="connsiteX15" fmla="*/ 11997 w 19995"/>
                  <a:gd name="connsiteY15" fmla="*/ 8006 h 18012"/>
                  <a:gd name="connsiteX16" fmla="*/ 10664 w 19995"/>
                  <a:gd name="connsiteY16" fmla="*/ 3336 h 18012"/>
                  <a:gd name="connsiteX17" fmla="*/ 9331 w 19995"/>
                  <a:gd name="connsiteY17" fmla="*/ 8006 h 18012"/>
                  <a:gd name="connsiteX18" fmla="*/ 3999 w 19995"/>
                  <a:gd name="connsiteY18" fmla="*/ 8006 h 18012"/>
                  <a:gd name="connsiteX19" fmla="*/ 7998 w 19995"/>
                  <a:gd name="connsiteY19" fmla="*/ 10674 h 18012"/>
                  <a:gd name="connsiteX20" fmla="*/ 6665 w 19995"/>
                  <a:gd name="connsiteY20" fmla="*/ 15344 h 18012"/>
                  <a:gd name="connsiteX21" fmla="*/ 10664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10664" y="12675"/>
                    </a:moveTo>
                    <a:lnTo>
                      <a:pt x="14663" y="15344"/>
                    </a:lnTo>
                    <a:lnTo>
                      <a:pt x="13330" y="10674"/>
                    </a:lnTo>
                    <a:lnTo>
                      <a:pt x="17329" y="8006"/>
                    </a:lnTo>
                    <a:lnTo>
                      <a:pt x="11997" y="8006"/>
                    </a:lnTo>
                    <a:lnTo>
                      <a:pt x="10664" y="3336"/>
                    </a:lnTo>
                    <a:lnTo>
                      <a:pt x="9331" y="8006"/>
                    </a:lnTo>
                    <a:lnTo>
                      <a:pt x="3999" y="8006"/>
                    </a:lnTo>
                    <a:lnTo>
                      <a:pt x="7998" y="10674"/>
                    </a:lnTo>
                    <a:lnTo>
                      <a:pt x="6665" y="15344"/>
                    </a:lnTo>
                    <a:lnTo>
                      <a:pt x="10664"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3" name="Freeform 2348">
                <a:extLst>
                  <a:ext uri="{FF2B5EF4-FFF2-40B4-BE49-F238E27FC236}">
                    <a16:creationId xmlns:a16="http://schemas.microsoft.com/office/drawing/2014/main" id="{CFD917EF-B912-22F8-7AC9-C79DD2324BAF}"/>
                  </a:ext>
                </a:extLst>
              </p:cNvPr>
              <p:cNvSpPr/>
              <p:nvPr/>
            </p:nvSpPr>
            <p:spPr>
              <a:xfrm>
                <a:off x="489888" y="6635181"/>
                <a:ext cx="16662" cy="15344"/>
              </a:xfrm>
              <a:custGeom>
                <a:avLst/>
                <a:gdLst>
                  <a:gd name="connsiteX0" fmla="*/ 10664 w 16662"/>
                  <a:gd name="connsiteY0" fmla="*/ 5337 h 15344"/>
                  <a:gd name="connsiteX1" fmla="*/ 9331 w 16662"/>
                  <a:gd name="connsiteY1" fmla="*/ 2002 h 15344"/>
                  <a:gd name="connsiteX2" fmla="*/ 8665 w 16662"/>
                  <a:gd name="connsiteY2" fmla="*/ 0 h 15344"/>
                  <a:gd name="connsiteX3" fmla="*/ 7998 w 16662"/>
                  <a:gd name="connsiteY3" fmla="*/ 2002 h 15344"/>
                  <a:gd name="connsiteX4" fmla="*/ 6665 w 16662"/>
                  <a:gd name="connsiteY4" fmla="*/ 5337 h 15344"/>
                  <a:gd name="connsiteX5" fmla="*/ 2666 w 16662"/>
                  <a:gd name="connsiteY5" fmla="*/ 6004 h 15344"/>
                  <a:gd name="connsiteX6" fmla="*/ 0 w 16662"/>
                  <a:gd name="connsiteY6" fmla="*/ 6004 h 15344"/>
                  <a:gd name="connsiteX7" fmla="*/ 2666 w 16662"/>
                  <a:gd name="connsiteY7" fmla="*/ 7339 h 15344"/>
                  <a:gd name="connsiteX8" fmla="*/ 5332 w 16662"/>
                  <a:gd name="connsiteY8" fmla="*/ 9340 h 15344"/>
                  <a:gd name="connsiteX9" fmla="*/ 3999 w 16662"/>
                  <a:gd name="connsiteY9" fmla="*/ 12675 h 15344"/>
                  <a:gd name="connsiteX10" fmla="*/ 3333 w 16662"/>
                  <a:gd name="connsiteY10" fmla="*/ 15344 h 15344"/>
                  <a:gd name="connsiteX11" fmla="*/ 8665 w 16662"/>
                  <a:gd name="connsiteY11" fmla="*/ 12008 h 15344"/>
                  <a:gd name="connsiteX12" fmla="*/ 11997 w 16662"/>
                  <a:gd name="connsiteY12" fmla="*/ 14010 h 15344"/>
                  <a:gd name="connsiteX13" fmla="*/ 13997 w 16662"/>
                  <a:gd name="connsiteY13" fmla="*/ 15344 h 15344"/>
                  <a:gd name="connsiteX14" fmla="*/ 13330 w 16662"/>
                  <a:gd name="connsiteY14" fmla="*/ 12675 h 15344"/>
                  <a:gd name="connsiteX15" fmla="*/ 11997 w 16662"/>
                  <a:gd name="connsiteY15" fmla="*/ 9340 h 15344"/>
                  <a:gd name="connsiteX16" fmla="*/ 14663 w 16662"/>
                  <a:gd name="connsiteY16" fmla="*/ 7339 h 15344"/>
                  <a:gd name="connsiteX17" fmla="*/ 16663 w 16662"/>
                  <a:gd name="connsiteY17" fmla="*/ 6004 h 15344"/>
                  <a:gd name="connsiteX18" fmla="*/ 14663 w 16662"/>
                  <a:gd name="connsiteY18" fmla="*/ 6004 h 15344"/>
                  <a:gd name="connsiteX19" fmla="*/ 10664 w 16662"/>
                  <a:gd name="connsiteY19" fmla="*/ 5337 h 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2" h="15344">
                    <a:moveTo>
                      <a:pt x="10664" y="5337"/>
                    </a:moveTo>
                    <a:lnTo>
                      <a:pt x="9331" y="2002"/>
                    </a:lnTo>
                    <a:lnTo>
                      <a:pt x="8665" y="0"/>
                    </a:lnTo>
                    <a:lnTo>
                      <a:pt x="7998" y="2002"/>
                    </a:lnTo>
                    <a:lnTo>
                      <a:pt x="6665" y="5337"/>
                    </a:lnTo>
                    <a:lnTo>
                      <a:pt x="2666" y="6004"/>
                    </a:lnTo>
                    <a:lnTo>
                      <a:pt x="0" y="6004"/>
                    </a:lnTo>
                    <a:lnTo>
                      <a:pt x="2666" y="7339"/>
                    </a:lnTo>
                    <a:lnTo>
                      <a:pt x="5332" y="9340"/>
                    </a:lnTo>
                    <a:lnTo>
                      <a:pt x="3999" y="12675"/>
                    </a:lnTo>
                    <a:lnTo>
                      <a:pt x="3333" y="15344"/>
                    </a:lnTo>
                    <a:lnTo>
                      <a:pt x="8665" y="12008"/>
                    </a:lnTo>
                    <a:lnTo>
                      <a:pt x="11997" y="14010"/>
                    </a:lnTo>
                    <a:lnTo>
                      <a:pt x="13997" y="15344"/>
                    </a:lnTo>
                    <a:lnTo>
                      <a:pt x="13330" y="12675"/>
                    </a:lnTo>
                    <a:lnTo>
                      <a:pt x="11997" y="9340"/>
                    </a:lnTo>
                    <a:lnTo>
                      <a:pt x="14663" y="7339"/>
                    </a:lnTo>
                    <a:lnTo>
                      <a:pt x="16663" y="6004"/>
                    </a:lnTo>
                    <a:lnTo>
                      <a:pt x="14663" y="6004"/>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4" name="Freeform 2349">
                <a:extLst>
                  <a:ext uri="{FF2B5EF4-FFF2-40B4-BE49-F238E27FC236}">
                    <a16:creationId xmlns:a16="http://schemas.microsoft.com/office/drawing/2014/main" id="{DF2BE014-BB81-1462-6333-F63FA1DEDC89}"/>
                  </a:ext>
                </a:extLst>
              </p:cNvPr>
              <p:cNvSpPr/>
              <p:nvPr/>
            </p:nvSpPr>
            <p:spPr>
              <a:xfrm>
                <a:off x="488555" y="6633847"/>
                <a:ext cx="19995" cy="18011"/>
              </a:xfrm>
              <a:custGeom>
                <a:avLst/>
                <a:gdLst>
                  <a:gd name="connsiteX0" fmla="*/ 15996 w 19995"/>
                  <a:gd name="connsiteY0" fmla="*/ 18012 h 18011"/>
                  <a:gd name="connsiteX1" fmla="*/ 9998 w 19995"/>
                  <a:gd name="connsiteY1" fmla="*/ 14009 h 18011"/>
                  <a:gd name="connsiteX2" fmla="*/ 3999 w 19995"/>
                  <a:gd name="connsiteY2" fmla="*/ 18012 h 18011"/>
                  <a:gd name="connsiteX3" fmla="*/ 5999 w 19995"/>
                  <a:gd name="connsiteY3" fmla="*/ 11341 h 18011"/>
                  <a:gd name="connsiteX4" fmla="*/ 0 w 19995"/>
                  <a:gd name="connsiteY4" fmla="*/ 6671 h 18011"/>
                  <a:gd name="connsiteX5" fmla="*/ 7332 w 19995"/>
                  <a:gd name="connsiteY5" fmla="*/ 6671 h 18011"/>
                  <a:gd name="connsiteX6" fmla="*/ 9998 w 19995"/>
                  <a:gd name="connsiteY6" fmla="*/ 0 h 18011"/>
                  <a:gd name="connsiteX7" fmla="*/ 12664 w 19995"/>
                  <a:gd name="connsiteY7" fmla="*/ 6671 h 18011"/>
                  <a:gd name="connsiteX8" fmla="*/ 19995 w 19995"/>
                  <a:gd name="connsiteY8" fmla="*/ 6671 h 18011"/>
                  <a:gd name="connsiteX9" fmla="*/ 13997 w 19995"/>
                  <a:gd name="connsiteY9" fmla="*/ 11341 h 18011"/>
                  <a:gd name="connsiteX10" fmla="*/ 15996 w 19995"/>
                  <a:gd name="connsiteY10" fmla="*/ 18012 h 18011"/>
                  <a:gd name="connsiteX11" fmla="*/ 3333 w 19995"/>
                  <a:gd name="connsiteY11" fmla="*/ 7338 h 18011"/>
                  <a:gd name="connsiteX12" fmla="*/ 7332 w 19995"/>
                  <a:gd name="connsiteY12" fmla="*/ 10007 h 18011"/>
                  <a:gd name="connsiteX13" fmla="*/ 5999 w 19995"/>
                  <a:gd name="connsiteY13" fmla="*/ 14676 h 18011"/>
                  <a:gd name="connsiteX14" fmla="*/ 9998 w 19995"/>
                  <a:gd name="connsiteY14" fmla="*/ 12008 h 18011"/>
                  <a:gd name="connsiteX15" fmla="*/ 13997 w 19995"/>
                  <a:gd name="connsiteY15" fmla="*/ 14676 h 18011"/>
                  <a:gd name="connsiteX16" fmla="*/ 12664 w 19995"/>
                  <a:gd name="connsiteY16" fmla="*/ 10007 h 18011"/>
                  <a:gd name="connsiteX17" fmla="*/ 16663 w 19995"/>
                  <a:gd name="connsiteY17" fmla="*/ 7338 h 18011"/>
                  <a:gd name="connsiteX18" fmla="*/ 11331 w 19995"/>
                  <a:gd name="connsiteY18" fmla="*/ 7338 h 18011"/>
                  <a:gd name="connsiteX19" fmla="*/ 9998 w 19995"/>
                  <a:gd name="connsiteY19" fmla="*/ 2668 h 18011"/>
                  <a:gd name="connsiteX20" fmla="*/ 8665 w 19995"/>
                  <a:gd name="connsiteY20" fmla="*/ 7338 h 18011"/>
                  <a:gd name="connsiteX21" fmla="*/ 3333 w 19995"/>
                  <a:gd name="connsiteY21" fmla="*/ 7338 h 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1">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7338"/>
                    </a:moveTo>
                    <a:lnTo>
                      <a:pt x="7332" y="10007"/>
                    </a:lnTo>
                    <a:lnTo>
                      <a:pt x="5999" y="14676"/>
                    </a:lnTo>
                    <a:lnTo>
                      <a:pt x="9998" y="12008"/>
                    </a:lnTo>
                    <a:lnTo>
                      <a:pt x="13997" y="14676"/>
                    </a:lnTo>
                    <a:lnTo>
                      <a:pt x="12664" y="10007"/>
                    </a:lnTo>
                    <a:lnTo>
                      <a:pt x="16663" y="7338"/>
                    </a:lnTo>
                    <a:lnTo>
                      <a:pt x="11331" y="7338"/>
                    </a:lnTo>
                    <a:lnTo>
                      <a:pt x="9998" y="2668"/>
                    </a:lnTo>
                    <a:lnTo>
                      <a:pt x="8665" y="7338"/>
                    </a:lnTo>
                    <a:lnTo>
                      <a:pt x="3333" y="7338"/>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5" name="Freeform 2350">
                <a:extLst>
                  <a:ext uri="{FF2B5EF4-FFF2-40B4-BE49-F238E27FC236}">
                    <a16:creationId xmlns:a16="http://schemas.microsoft.com/office/drawing/2014/main" id="{795322EC-9840-16AA-77B3-63EF1B85DA0A}"/>
                  </a:ext>
                </a:extLst>
              </p:cNvPr>
              <p:cNvSpPr/>
              <p:nvPr/>
            </p:nvSpPr>
            <p:spPr>
              <a:xfrm>
                <a:off x="516548" y="6628510"/>
                <a:ext cx="16662" cy="14676"/>
              </a:xfrm>
              <a:custGeom>
                <a:avLst/>
                <a:gdLst>
                  <a:gd name="connsiteX0" fmla="*/ 10664 w 16662"/>
                  <a:gd name="connsiteY0" fmla="*/ 5337 h 14676"/>
                  <a:gd name="connsiteX1" fmla="*/ 9331 w 16662"/>
                  <a:gd name="connsiteY1" fmla="*/ 2002 h 14676"/>
                  <a:gd name="connsiteX2" fmla="*/ 8665 w 16662"/>
                  <a:gd name="connsiteY2" fmla="*/ 0 h 14676"/>
                  <a:gd name="connsiteX3" fmla="*/ 7998 w 16662"/>
                  <a:gd name="connsiteY3" fmla="*/ 2002 h 14676"/>
                  <a:gd name="connsiteX4" fmla="*/ 6665 w 16662"/>
                  <a:gd name="connsiteY4" fmla="*/ 5337 h 14676"/>
                  <a:gd name="connsiteX5" fmla="*/ 2666 w 16662"/>
                  <a:gd name="connsiteY5" fmla="*/ 5337 h 14676"/>
                  <a:gd name="connsiteX6" fmla="*/ 0 w 16662"/>
                  <a:gd name="connsiteY6" fmla="*/ 5337 h 14676"/>
                  <a:gd name="connsiteX7" fmla="*/ 2666 w 16662"/>
                  <a:gd name="connsiteY7" fmla="*/ 6671 h 14676"/>
                  <a:gd name="connsiteX8" fmla="*/ 5332 w 16662"/>
                  <a:gd name="connsiteY8" fmla="*/ 9340 h 14676"/>
                  <a:gd name="connsiteX9" fmla="*/ 3999 w 16662"/>
                  <a:gd name="connsiteY9" fmla="*/ 12675 h 14676"/>
                  <a:gd name="connsiteX10" fmla="*/ 3333 w 16662"/>
                  <a:gd name="connsiteY10" fmla="*/ 14677 h 14676"/>
                  <a:gd name="connsiteX11" fmla="*/ 5332 w 16662"/>
                  <a:gd name="connsiteY11" fmla="*/ 13342 h 14676"/>
                  <a:gd name="connsiteX12" fmla="*/ 8665 w 16662"/>
                  <a:gd name="connsiteY12" fmla="*/ 11341 h 14676"/>
                  <a:gd name="connsiteX13" fmla="*/ 11997 w 16662"/>
                  <a:gd name="connsiteY13" fmla="*/ 13342 h 14676"/>
                  <a:gd name="connsiteX14" fmla="*/ 13997 w 16662"/>
                  <a:gd name="connsiteY14" fmla="*/ 14677 h 14676"/>
                  <a:gd name="connsiteX15" fmla="*/ 13330 w 16662"/>
                  <a:gd name="connsiteY15" fmla="*/ 12675 h 14676"/>
                  <a:gd name="connsiteX16" fmla="*/ 11997 w 16662"/>
                  <a:gd name="connsiteY16" fmla="*/ 9340 h 14676"/>
                  <a:gd name="connsiteX17" fmla="*/ 14663 w 16662"/>
                  <a:gd name="connsiteY17" fmla="*/ 6671 h 14676"/>
                  <a:gd name="connsiteX18" fmla="*/ 16663 w 16662"/>
                  <a:gd name="connsiteY18" fmla="*/ 5337 h 14676"/>
                  <a:gd name="connsiteX19" fmla="*/ 14663 w 16662"/>
                  <a:gd name="connsiteY19" fmla="*/ 5337 h 14676"/>
                  <a:gd name="connsiteX20" fmla="*/ 10664 w 16662"/>
                  <a:gd name="connsiteY20"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62" h="14676">
                    <a:moveTo>
                      <a:pt x="10664" y="5337"/>
                    </a:moveTo>
                    <a:lnTo>
                      <a:pt x="9331" y="2002"/>
                    </a:lnTo>
                    <a:lnTo>
                      <a:pt x="8665" y="0"/>
                    </a:lnTo>
                    <a:lnTo>
                      <a:pt x="7998" y="2002"/>
                    </a:lnTo>
                    <a:lnTo>
                      <a:pt x="6665" y="5337"/>
                    </a:lnTo>
                    <a:lnTo>
                      <a:pt x="2666" y="5337"/>
                    </a:lnTo>
                    <a:lnTo>
                      <a:pt x="0" y="5337"/>
                    </a:lnTo>
                    <a:lnTo>
                      <a:pt x="2666" y="6671"/>
                    </a:lnTo>
                    <a:lnTo>
                      <a:pt x="5332" y="9340"/>
                    </a:lnTo>
                    <a:lnTo>
                      <a:pt x="3999" y="12675"/>
                    </a:lnTo>
                    <a:lnTo>
                      <a:pt x="3333" y="14677"/>
                    </a:lnTo>
                    <a:lnTo>
                      <a:pt x="5332" y="13342"/>
                    </a:lnTo>
                    <a:lnTo>
                      <a:pt x="8665" y="11341"/>
                    </a:lnTo>
                    <a:lnTo>
                      <a:pt x="11997" y="13342"/>
                    </a:lnTo>
                    <a:lnTo>
                      <a:pt x="13997" y="14677"/>
                    </a:lnTo>
                    <a:lnTo>
                      <a:pt x="13330" y="12675"/>
                    </a:lnTo>
                    <a:lnTo>
                      <a:pt x="11997" y="9340"/>
                    </a:lnTo>
                    <a:lnTo>
                      <a:pt x="14663" y="6671"/>
                    </a:lnTo>
                    <a:lnTo>
                      <a:pt x="16663" y="5337"/>
                    </a:lnTo>
                    <a:lnTo>
                      <a:pt x="14663"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6" name="Freeform 2351">
                <a:extLst>
                  <a:ext uri="{FF2B5EF4-FFF2-40B4-BE49-F238E27FC236}">
                    <a16:creationId xmlns:a16="http://schemas.microsoft.com/office/drawing/2014/main" id="{8AD87512-F8EA-5F6A-20AC-2115550BD049}"/>
                  </a:ext>
                </a:extLst>
              </p:cNvPr>
              <p:cNvSpPr/>
              <p:nvPr/>
            </p:nvSpPr>
            <p:spPr>
              <a:xfrm>
                <a:off x="515215" y="6626509"/>
                <a:ext cx="19995" cy="18012"/>
              </a:xfrm>
              <a:custGeom>
                <a:avLst/>
                <a:gdLst>
                  <a:gd name="connsiteX0" fmla="*/ 3999 w 19995"/>
                  <a:gd name="connsiteY0" fmla="*/ 18012 h 18012"/>
                  <a:gd name="connsiteX1" fmla="*/ 5999 w 19995"/>
                  <a:gd name="connsiteY1" fmla="*/ 11341 h 18012"/>
                  <a:gd name="connsiteX2" fmla="*/ 0 w 19995"/>
                  <a:gd name="connsiteY2" fmla="*/ 6671 h 18012"/>
                  <a:gd name="connsiteX3" fmla="*/ 7332 w 19995"/>
                  <a:gd name="connsiteY3" fmla="*/ 6671 h 18012"/>
                  <a:gd name="connsiteX4" fmla="*/ 9998 w 19995"/>
                  <a:gd name="connsiteY4" fmla="*/ 0 h 18012"/>
                  <a:gd name="connsiteX5" fmla="*/ 12664 w 19995"/>
                  <a:gd name="connsiteY5" fmla="*/ 6671 h 18012"/>
                  <a:gd name="connsiteX6" fmla="*/ 19995 w 19995"/>
                  <a:gd name="connsiteY6" fmla="*/ 6671 h 18012"/>
                  <a:gd name="connsiteX7" fmla="*/ 13997 w 19995"/>
                  <a:gd name="connsiteY7" fmla="*/ 11341 h 18012"/>
                  <a:gd name="connsiteX8" fmla="*/ 15996 w 19995"/>
                  <a:gd name="connsiteY8" fmla="*/ 18012 h 18012"/>
                  <a:gd name="connsiteX9" fmla="*/ 9998 w 19995"/>
                  <a:gd name="connsiteY9" fmla="*/ 14010 h 18012"/>
                  <a:gd name="connsiteX10" fmla="*/ 3999 w 19995"/>
                  <a:gd name="connsiteY10" fmla="*/ 18012 h 18012"/>
                  <a:gd name="connsiteX11" fmla="*/ 9998 w 19995"/>
                  <a:gd name="connsiteY11" fmla="*/ 12675 h 18012"/>
                  <a:gd name="connsiteX12" fmla="*/ 13997 w 19995"/>
                  <a:gd name="connsiteY12" fmla="*/ 15344 h 18012"/>
                  <a:gd name="connsiteX13" fmla="*/ 12664 w 19995"/>
                  <a:gd name="connsiteY13" fmla="*/ 10674 h 18012"/>
                  <a:gd name="connsiteX14" fmla="*/ 16663 w 19995"/>
                  <a:gd name="connsiteY14" fmla="*/ 8006 h 18012"/>
                  <a:gd name="connsiteX15" fmla="*/ 11331 w 19995"/>
                  <a:gd name="connsiteY15" fmla="*/ 8006 h 18012"/>
                  <a:gd name="connsiteX16" fmla="*/ 9998 w 19995"/>
                  <a:gd name="connsiteY16" fmla="*/ 3336 h 18012"/>
                  <a:gd name="connsiteX17" fmla="*/ 8665 w 19995"/>
                  <a:gd name="connsiteY17" fmla="*/ 8006 h 18012"/>
                  <a:gd name="connsiteX18" fmla="*/ 3333 w 19995"/>
                  <a:gd name="connsiteY18" fmla="*/ 8006 h 18012"/>
                  <a:gd name="connsiteX19" fmla="*/ 7332 w 19995"/>
                  <a:gd name="connsiteY19" fmla="*/ 10674 h 18012"/>
                  <a:gd name="connsiteX20" fmla="*/ 5999 w 19995"/>
                  <a:gd name="connsiteY20" fmla="*/ 15344 h 18012"/>
                  <a:gd name="connsiteX21" fmla="*/ 9998 w 19995"/>
                  <a:gd name="connsiteY21" fmla="*/ 12675 h 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2">
                    <a:moveTo>
                      <a:pt x="3999" y="18012"/>
                    </a:moveTo>
                    <a:lnTo>
                      <a:pt x="5999" y="11341"/>
                    </a:lnTo>
                    <a:lnTo>
                      <a:pt x="0" y="6671"/>
                    </a:lnTo>
                    <a:lnTo>
                      <a:pt x="7332" y="6671"/>
                    </a:lnTo>
                    <a:lnTo>
                      <a:pt x="9998" y="0"/>
                    </a:lnTo>
                    <a:lnTo>
                      <a:pt x="12664" y="6671"/>
                    </a:lnTo>
                    <a:lnTo>
                      <a:pt x="19995" y="6671"/>
                    </a:lnTo>
                    <a:lnTo>
                      <a:pt x="13997" y="11341"/>
                    </a:lnTo>
                    <a:lnTo>
                      <a:pt x="15996" y="18012"/>
                    </a:lnTo>
                    <a:lnTo>
                      <a:pt x="9998" y="14010"/>
                    </a:lnTo>
                    <a:lnTo>
                      <a:pt x="3999" y="18012"/>
                    </a:lnTo>
                    <a:close/>
                    <a:moveTo>
                      <a:pt x="9998" y="12675"/>
                    </a:moveTo>
                    <a:lnTo>
                      <a:pt x="13997" y="15344"/>
                    </a:lnTo>
                    <a:lnTo>
                      <a:pt x="12664" y="10674"/>
                    </a:lnTo>
                    <a:lnTo>
                      <a:pt x="16663" y="8006"/>
                    </a:lnTo>
                    <a:lnTo>
                      <a:pt x="11331" y="8006"/>
                    </a:lnTo>
                    <a:lnTo>
                      <a:pt x="9998" y="3336"/>
                    </a:lnTo>
                    <a:lnTo>
                      <a:pt x="8665" y="8006"/>
                    </a:lnTo>
                    <a:lnTo>
                      <a:pt x="3333" y="8006"/>
                    </a:lnTo>
                    <a:lnTo>
                      <a:pt x="7332" y="10674"/>
                    </a:lnTo>
                    <a:lnTo>
                      <a:pt x="5999" y="15344"/>
                    </a:lnTo>
                    <a:lnTo>
                      <a:pt x="9998" y="1267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7" name="Freeform 2352">
                <a:extLst>
                  <a:ext uri="{FF2B5EF4-FFF2-40B4-BE49-F238E27FC236}">
                    <a16:creationId xmlns:a16="http://schemas.microsoft.com/office/drawing/2014/main" id="{582D9B8E-631D-0FD4-2F1C-B73F00FAB78E}"/>
                  </a:ext>
                </a:extLst>
              </p:cNvPr>
              <p:cNvSpPr/>
              <p:nvPr/>
            </p:nvSpPr>
            <p:spPr>
              <a:xfrm>
                <a:off x="535877" y="6609164"/>
                <a:ext cx="17329" cy="14676"/>
              </a:xfrm>
              <a:custGeom>
                <a:avLst/>
                <a:gdLst>
                  <a:gd name="connsiteX0" fmla="*/ 10664 w 17329"/>
                  <a:gd name="connsiteY0" fmla="*/ 5337 h 14676"/>
                  <a:gd name="connsiteX1" fmla="*/ 9331 w 17329"/>
                  <a:gd name="connsiteY1" fmla="*/ 2001 h 14676"/>
                  <a:gd name="connsiteX2" fmla="*/ 8665 w 17329"/>
                  <a:gd name="connsiteY2" fmla="*/ 0 h 14676"/>
                  <a:gd name="connsiteX3" fmla="*/ 6665 w 17329"/>
                  <a:gd name="connsiteY3" fmla="*/ 5337 h 14676"/>
                  <a:gd name="connsiteX4" fmla="*/ 2666 w 17329"/>
                  <a:gd name="connsiteY4" fmla="*/ 5337 h 14676"/>
                  <a:gd name="connsiteX5" fmla="*/ 0 w 17329"/>
                  <a:gd name="connsiteY5" fmla="*/ 5337 h 14676"/>
                  <a:gd name="connsiteX6" fmla="*/ 2666 w 17329"/>
                  <a:gd name="connsiteY6" fmla="*/ 7338 h 14676"/>
                  <a:gd name="connsiteX7" fmla="*/ 5332 w 17329"/>
                  <a:gd name="connsiteY7" fmla="*/ 9339 h 14676"/>
                  <a:gd name="connsiteX8" fmla="*/ 3999 w 17329"/>
                  <a:gd name="connsiteY8" fmla="*/ 12675 h 14676"/>
                  <a:gd name="connsiteX9" fmla="*/ 3333 w 17329"/>
                  <a:gd name="connsiteY9" fmla="*/ 14677 h 14676"/>
                  <a:gd name="connsiteX10" fmla="*/ 5332 w 17329"/>
                  <a:gd name="connsiteY10" fmla="*/ 13342 h 14676"/>
                  <a:gd name="connsiteX11" fmla="*/ 8665 w 17329"/>
                  <a:gd name="connsiteY11" fmla="*/ 11341 h 14676"/>
                  <a:gd name="connsiteX12" fmla="*/ 11997 w 17329"/>
                  <a:gd name="connsiteY12" fmla="*/ 13342 h 14676"/>
                  <a:gd name="connsiteX13" fmla="*/ 13997 w 17329"/>
                  <a:gd name="connsiteY13" fmla="*/ 14677 h 14676"/>
                  <a:gd name="connsiteX14" fmla="*/ 13330 w 17329"/>
                  <a:gd name="connsiteY14" fmla="*/ 12675 h 14676"/>
                  <a:gd name="connsiteX15" fmla="*/ 11997 w 17329"/>
                  <a:gd name="connsiteY15" fmla="*/ 9339 h 14676"/>
                  <a:gd name="connsiteX16" fmla="*/ 14663 w 17329"/>
                  <a:gd name="connsiteY16" fmla="*/ 7338 h 14676"/>
                  <a:gd name="connsiteX17" fmla="*/ 17329 w 17329"/>
                  <a:gd name="connsiteY17" fmla="*/ 5337 h 14676"/>
                  <a:gd name="connsiteX18" fmla="*/ 14663 w 17329"/>
                  <a:gd name="connsiteY18" fmla="*/ 5337 h 14676"/>
                  <a:gd name="connsiteX19" fmla="*/ 10664 w 17329"/>
                  <a:gd name="connsiteY19" fmla="*/ 5337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29" h="14676">
                    <a:moveTo>
                      <a:pt x="10664" y="5337"/>
                    </a:moveTo>
                    <a:lnTo>
                      <a:pt x="9331" y="2001"/>
                    </a:lnTo>
                    <a:lnTo>
                      <a:pt x="8665" y="0"/>
                    </a:lnTo>
                    <a:lnTo>
                      <a:pt x="6665" y="5337"/>
                    </a:lnTo>
                    <a:lnTo>
                      <a:pt x="2666" y="5337"/>
                    </a:lnTo>
                    <a:lnTo>
                      <a:pt x="0" y="5337"/>
                    </a:lnTo>
                    <a:lnTo>
                      <a:pt x="2666" y="7338"/>
                    </a:lnTo>
                    <a:lnTo>
                      <a:pt x="5332" y="9339"/>
                    </a:lnTo>
                    <a:lnTo>
                      <a:pt x="3999" y="12675"/>
                    </a:lnTo>
                    <a:lnTo>
                      <a:pt x="3333" y="14677"/>
                    </a:lnTo>
                    <a:lnTo>
                      <a:pt x="5332" y="13342"/>
                    </a:lnTo>
                    <a:lnTo>
                      <a:pt x="8665" y="11341"/>
                    </a:lnTo>
                    <a:lnTo>
                      <a:pt x="11997" y="13342"/>
                    </a:lnTo>
                    <a:lnTo>
                      <a:pt x="13997" y="14677"/>
                    </a:lnTo>
                    <a:lnTo>
                      <a:pt x="13330" y="12675"/>
                    </a:lnTo>
                    <a:lnTo>
                      <a:pt x="11997" y="9339"/>
                    </a:lnTo>
                    <a:lnTo>
                      <a:pt x="14663" y="7338"/>
                    </a:lnTo>
                    <a:lnTo>
                      <a:pt x="17329" y="5337"/>
                    </a:lnTo>
                    <a:lnTo>
                      <a:pt x="14663" y="5337"/>
                    </a:lnTo>
                    <a:lnTo>
                      <a:pt x="10664" y="5337"/>
                    </a:lnTo>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48" name="Freeform 2353">
                <a:extLst>
                  <a:ext uri="{FF2B5EF4-FFF2-40B4-BE49-F238E27FC236}">
                    <a16:creationId xmlns:a16="http://schemas.microsoft.com/office/drawing/2014/main" id="{8781ACC6-8E5D-BD0E-B744-87B0AD8B1F13}"/>
                  </a:ext>
                </a:extLst>
              </p:cNvPr>
              <p:cNvSpPr/>
              <p:nvPr/>
            </p:nvSpPr>
            <p:spPr>
              <a:xfrm>
                <a:off x="534544" y="6607162"/>
                <a:ext cx="19995" cy="18011"/>
              </a:xfrm>
              <a:custGeom>
                <a:avLst/>
                <a:gdLst>
                  <a:gd name="connsiteX0" fmla="*/ 15996 w 19995"/>
                  <a:gd name="connsiteY0" fmla="*/ 18012 h 18011"/>
                  <a:gd name="connsiteX1" fmla="*/ 9998 w 19995"/>
                  <a:gd name="connsiteY1" fmla="*/ 14009 h 18011"/>
                  <a:gd name="connsiteX2" fmla="*/ 3999 w 19995"/>
                  <a:gd name="connsiteY2" fmla="*/ 18012 h 18011"/>
                  <a:gd name="connsiteX3" fmla="*/ 5999 w 19995"/>
                  <a:gd name="connsiteY3" fmla="*/ 11341 h 18011"/>
                  <a:gd name="connsiteX4" fmla="*/ 0 w 19995"/>
                  <a:gd name="connsiteY4" fmla="*/ 6671 h 18011"/>
                  <a:gd name="connsiteX5" fmla="*/ 7332 w 19995"/>
                  <a:gd name="connsiteY5" fmla="*/ 6671 h 18011"/>
                  <a:gd name="connsiteX6" fmla="*/ 9998 w 19995"/>
                  <a:gd name="connsiteY6" fmla="*/ 0 h 18011"/>
                  <a:gd name="connsiteX7" fmla="*/ 12664 w 19995"/>
                  <a:gd name="connsiteY7" fmla="*/ 6671 h 18011"/>
                  <a:gd name="connsiteX8" fmla="*/ 19995 w 19995"/>
                  <a:gd name="connsiteY8" fmla="*/ 6671 h 18011"/>
                  <a:gd name="connsiteX9" fmla="*/ 13997 w 19995"/>
                  <a:gd name="connsiteY9" fmla="*/ 11341 h 18011"/>
                  <a:gd name="connsiteX10" fmla="*/ 15996 w 19995"/>
                  <a:gd name="connsiteY10" fmla="*/ 18012 h 18011"/>
                  <a:gd name="connsiteX11" fmla="*/ 3333 w 19995"/>
                  <a:gd name="connsiteY11" fmla="*/ 8005 h 18011"/>
                  <a:gd name="connsiteX12" fmla="*/ 7332 w 19995"/>
                  <a:gd name="connsiteY12" fmla="*/ 10674 h 18011"/>
                  <a:gd name="connsiteX13" fmla="*/ 5999 w 19995"/>
                  <a:gd name="connsiteY13" fmla="*/ 15344 h 18011"/>
                  <a:gd name="connsiteX14" fmla="*/ 9998 w 19995"/>
                  <a:gd name="connsiteY14" fmla="*/ 12675 h 18011"/>
                  <a:gd name="connsiteX15" fmla="*/ 13997 w 19995"/>
                  <a:gd name="connsiteY15" fmla="*/ 15344 h 18011"/>
                  <a:gd name="connsiteX16" fmla="*/ 12664 w 19995"/>
                  <a:gd name="connsiteY16" fmla="*/ 10674 h 18011"/>
                  <a:gd name="connsiteX17" fmla="*/ 16663 w 19995"/>
                  <a:gd name="connsiteY17" fmla="*/ 8005 h 18011"/>
                  <a:gd name="connsiteX18" fmla="*/ 11331 w 19995"/>
                  <a:gd name="connsiteY18" fmla="*/ 8005 h 18011"/>
                  <a:gd name="connsiteX19" fmla="*/ 9998 w 19995"/>
                  <a:gd name="connsiteY19" fmla="*/ 3336 h 18011"/>
                  <a:gd name="connsiteX20" fmla="*/ 8665 w 19995"/>
                  <a:gd name="connsiteY20" fmla="*/ 8005 h 18011"/>
                  <a:gd name="connsiteX21" fmla="*/ 3333 w 19995"/>
                  <a:gd name="connsiteY21" fmla="*/ 8005 h 1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95" h="18011">
                    <a:moveTo>
                      <a:pt x="15996" y="18012"/>
                    </a:moveTo>
                    <a:lnTo>
                      <a:pt x="9998" y="14009"/>
                    </a:lnTo>
                    <a:lnTo>
                      <a:pt x="3999" y="18012"/>
                    </a:lnTo>
                    <a:lnTo>
                      <a:pt x="5999" y="11341"/>
                    </a:lnTo>
                    <a:lnTo>
                      <a:pt x="0" y="6671"/>
                    </a:lnTo>
                    <a:lnTo>
                      <a:pt x="7332" y="6671"/>
                    </a:lnTo>
                    <a:lnTo>
                      <a:pt x="9998" y="0"/>
                    </a:lnTo>
                    <a:lnTo>
                      <a:pt x="12664" y="6671"/>
                    </a:lnTo>
                    <a:lnTo>
                      <a:pt x="19995" y="6671"/>
                    </a:lnTo>
                    <a:lnTo>
                      <a:pt x="13997" y="11341"/>
                    </a:lnTo>
                    <a:lnTo>
                      <a:pt x="15996" y="18012"/>
                    </a:lnTo>
                    <a:close/>
                    <a:moveTo>
                      <a:pt x="3333" y="8005"/>
                    </a:moveTo>
                    <a:lnTo>
                      <a:pt x="7332" y="10674"/>
                    </a:lnTo>
                    <a:lnTo>
                      <a:pt x="5999" y="15344"/>
                    </a:lnTo>
                    <a:lnTo>
                      <a:pt x="9998" y="12675"/>
                    </a:lnTo>
                    <a:lnTo>
                      <a:pt x="13997" y="15344"/>
                    </a:lnTo>
                    <a:lnTo>
                      <a:pt x="12664" y="10674"/>
                    </a:lnTo>
                    <a:lnTo>
                      <a:pt x="16663" y="8005"/>
                    </a:lnTo>
                    <a:lnTo>
                      <a:pt x="11331" y="8005"/>
                    </a:lnTo>
                    <a:lnTo>
                      <a:pt x="9998" y="3336"/>
                    </a:lnTo>
                    <a:lnTo>
                      <a:pt x="8665" y="8005"/>
                    </a:lnTo>
                    <a:lnTo>
                      <a:pt x="3333" y="8005"/>
                    </a:lnTo>
                    <a:close/>
                  </a:path>
                </a:pathLst>
              </a:custGeom>
              <a:solidFill>
                <a:srgbClr val="FAED36"/>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nvGrpSpPr>
              <p:cNvPr id="149" name="Graphic 5">
                <a:extLst>
                  <a:ext uri="{FF2B5EF4-FFF2-40B4-BE49-F238E27FC236}">
                    <a16:creationId xmlns:a16="http://schemas.microsoft.com/office/drawing/2014/main" id="{C0471558-5ABE-6A7B-A11D-90787EB0BB88}"/>
                  </a:ext>
                </a:extLst>
              </p:cNvPr>
              <p:cNvGrpSpPr/>
              <p:nvPr/>
            </p:nvGrpSpPr>
            <p:grpSpPr>
              <a:xfrm>
                <a:off x="647185" y="6517768"/>
                <a:ext cx="374581" cy="47365"/>
                <a:chOff x="647185" y="6517768"/>
                <a:chExt cx="374581" cy="47365"/>
              </a:xfrm>
              <a:solidFill>
                <a:srgbClr val="224E9F"/>
              </a:solidFill>
            </p:grpSpPr>
            <p:sp>
              <p:nvSpPr>
                <p:cNvPr id="187" name="Freeform 2392">
                  <a:extLst>
                    <a:ext uri="{FF2B5EF4-FFF2-40B4-BE49-F238E27FC236}">
                      <a16:creationId xmlns:a16="http://schemas.microsoft.com/office/drawing/2014/main" id="{FF834236-F1B8-594C-F0DB-C6DB8C448A7C}"/>
                    </a:ext>
                  </a:extLst>
                </p:cNvPr>
                <p:cNvSpPr/>
                <p:nvPr/>
              </p:nvSpPr>
              <p:spPr>
                <a:xfrm>
                  <a:off x="647185" y="6519102"/>
                  <a:ext cx="31326" cy="35357"/>
                </a:xfrm>
                <a:custGeom>
                  <a:avLst/>
                  <a:gdLst>
                    <a:gd name="connsiteX0" fmla="*/ 26661 w 31326"/>
                    <a:gd name="connsiteY0" fmla="*/ 22015 h 35357"/>
                    <a:gd name="connsiteX1" fmla="*/ 31326 w 31326"/>
                    <a:gd name="connsiteY1" fmla="*/ 23349 h 35357"/>
                    <a:gd name="connsiteX2" fmla="*/ 25994 w 31326"/>
                    <a:gd name="connsiteY2" fmla="*/ 32022 h 35357"/>
                    <a:gd name="connsiteX3" fmla="*/ 16663 w 31326"/>
                    <a:gd name="connsiteY3" fmla="*/ 35357 h 35357"/>
                    <a:gd name="connsiteX4" fmla="*/ 7332 w 31326"/>
                    <a:gd name="connsiteY4" fmla="*/ 33356 h 35357"/>
                    <a:gd name="connsiteX5" fmla="*/ 2000 w 31326"/>
                    <a:gd name="connsiteY5" fmla="*/ 26685 h 35357"/>
                    <a:gd name="connsiteX6" fmla="*/ 0 w 31326"/>
                    <a:gd name="connsiteY6" fmla="*/ 17345 h 35357"/>
                    <a:gd name="connsiteX7" fmla="*/ 2000 w 31326"/>
                    <a:gd name="connsiteY7" fmla="*/ 8006 h 35357"/>
                    <a:gd name="connsiteX8" fmla="*/ 7998 w 31326"/>
                    <a:gd name="connsiteY8" fmla="*/ 2001 h 35357"/>
                    <a:gd name="connsiteX9" fmla="*/ 16663 w 31326"/>
                    <a:gd name="connsiteY9" fmla="*/ 0 h 35357"/>
                    <a:gd name="connsiteX10" fmla="*/ 25328 w 31326"/>
                    <a:gd name="connsiteY10" fmla="*/ 2668 h 35357"/>
                    <a:gd name="connsiteX11" fmla="*/ 30660 w 31326"/>
                    <a:gd name="connsiteY11" fmla="*/ 10007 h 35357"/>
                    <a:gd name="connsiteX12" fmla="*/ 25994 w 31326"/>
                    <a:gd name="connsiteY12" fmla="*/ 11341 h 35357"/>
                    <a:gd name="connsiteX13" fmla="*/ 22662 w 31326"/>
                    <a:gd name="connsiteY13" fmla="*/ 6004 h 35357"/>
                    <a:gd name="connsiteX14" fmla="*/ 16663 w 31326"/>
                    <a:gd name="connsiteY14" fmla="*/ 4003 h 35357"/>
                    <a:gd name="connsiteX15" fmla="*/ 9998 w 31326"/>
                    <a:gd name="connsiteY15" fmla="*/ 6004 h 35357"/>
                    <a:gd name="connsiteX16" fmla="*/ 5999 w 31326"/>
                    <a:gd name="connsiteY16" fmla="*/ 11341 h 35357"/>
                    <a:gd name="connsiteX17" fmla="*/ 4666 w 31326"/>
                    <a:gd name="connsiteY17" fmla="*/ 18012 h 35357"/>
                    <a:gd name="connsiteX18" fmla="*/ 5999 w 31326"/>
                    <a:gd name="connsiteY18" fmla="*/ 26017 h 35357"/>
                    <a:gd name="connsiteX19" fmla="*/ 9998 w 31326"/>
                    <a:gd name="connsiteY19" fmla="*/ 31355 h 35357"/>
                    <a:gd name="connsiteX20" fmla="*/ 15996 w 31326"/>
                    <a:gd name="connsiteY20" fmla="*/ 32689 h 35357"/>
                    <a:gd name="connsiteX21" fmla="*/ 22662 w 31326"/>
                    <a:gd name="connsiteY21" fmla="*/ 30687 h 35357"/>
                    <a:gd name="connsiteX22" fmla="*/ 26661 w 31326"/>
                    <a:gd name="connsiteY22"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326" h="35357">
                      <a:moveTo>
                        <a:pt x="26661" y="22015"/>
                      </a:moveTo>
                      <a:lnTo>
                        <a:pt x="31326" y="23349"/>
                      </a:lnTo>
                      <a:cubicBezTo>
                        <a:pt x="30660" y="27352"/>
                        <a:pt x="28660" y="30020"/>
                        <a:pt x="25994" y="32022"/>
                      </a:cubicBezTo>
                      <a:cubicBezTo>
                        <a:pt x="23328" y="34023"/>
                        <a:pt x="20662" y="35357"/>
                        <a:pt x="16663" y="35357"/>
                      </a:cubicBezTo>
                      <a:cubicBezTo>
                        <a:pt x="12664" y="35357"/>
                        <a:pt x="9998" y="34690"/>
                        <a:pt x="7332" y="33356"/>
                      </a:cubicBezTo>
                      <a:cubicBezTo>
                        <a:pt x="4666" y="32022"/>
                        <a:pt x="3333" y="29353"/>
                        <a:pt x="2000" y="26685"/>
                      </a:cubicBezTo>
                      <a:cubicBezTo>
                        <a:pt x="667" y="24016"/>
                        <a:pt x="0" y="20681"/>
                        <a:pt x="0" y="17345"/>
                      </a:cubicBezTo>
                      <a:cubicBezTo>
                        <a:pt x="0" y="13342"/>
                        <a:pt x="667" y="10674"/>
                        <a:pt x="2000" y="8006"/>
                      </a:cubicBezTo>
                      <a:cubicBezTo>
                        <a:pt x="3333" y="5337"/>
                        <a:pt x="5332" y="3336"/>
                        <a:pt x="7998" y="2001"/>
                      </a:cubicBezTo>
                      <a:cubicBezTo>
                        <a:pt x="10664" y="667"/>
                        <a:pt x="13330" y="0"/>
                        <a:pt x="16663" y="0"/>
                      </a:cubicBezTo>
                      <a:cubicBezTo>
                        <a:pt x="19995" y="0"/>
                        <a:pt x="23328" y="667"/>
                        <a:pt x="25328" y="2668"/>
                      </a:cubicBezTo>
                      <a:cubicBezTo>
                        <a:pt x="27994" y="4670"/>
                        <a:pt x="29327" y="6671"/>
                        <a:pt x="30660" y="10007"/>
                      </a:cubicBezTo>
                      <a:lnTo>
                        <a:pt x="25994" y="11341"/>
                      </a:lnTo>
                      <a:cubicBezTo>
                        <a:pt x="25328" y="8672"/>
                        <a:pt x="23995" y="6671"/>
                        <a:pt x="22662" y="6004"/>
                      </a:cubicBezTo>
                      <a:cubicBezTo>
                        <a:pt x="21329" y="4670"/>
                        <a:pt x="19329" y="4003"/>
                        <a:pt x="16663" y="4003"/>
                      </a:cubicBezTo>
                      <a:cubicBezTo>
                        <a:pt x="13997" y="4003"/>
                        <a:pt x="11997" y="4670"/>
                        <a:pt x="9998" y="6004"/>
                      </a:cubicBezTo>
                      <a:cubicBezTo>
                        <a:pt x="7998" y="7338"/>
                        <a:pt x="6665" y="9339"/>
                        <a:pt x="5999" y="11341"/>
                      </a:cubicBezTo>
                      <a:cubicBezTo>
                        <a:pt x="5332" y="13342"/>
                        <a:pt x="4666" y="16011"/>
                        <a:pt x="4666" y="18012"/>
                      </a:cubicBezTo>
                      <a:cubicBezTo>
                        <a:pt x="4666" y="21348"/>
                        <a:pt x="5332" y="23349"/>
                        <a:pt x="5999" y="26017"/>
                      </a:cubicBezTo>
                      <a:cubicBezTo>
                        <a:pt x="6665" y="28019"/>
                        <a:pt x="7998" y="30020"/>
                        <a:pt x="9998" y="31355"/>
                      </a:cubicBezTo>
                      <a:cubicBezTo>
                        <a:pt x="11997" y="32689"/>
                        <a:pt x="13997" y="32689"/>
                        <a:pt x="15996" y="32689"/>
                      </a:cubicBezTo>
                      <a:cubicBezTo>
                        <a:pt x="18662" y="32689"/>
                        <a:pt x="20662" y="32022"/>
                        <a:pt x="22662" y="30687"/>
                      </a:cubicBezTo>
                      <a:cubicBezTo>
                        <a:pt x="24661" y="27352"/>
                        <a:pt x="25994" y="25351"/>
                        <a:pt x="26661"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8" name="Freeform 2393">
                  <a:extLst>
                    <a:ext uri="{FF2B5EF4-FFF2-40B4-BE49-F238E27FC236}">
                      <a16:creationId xmlns:a16="http://schemas.microsoft.com/office/drawing/2014/main" id="{5C677A4D-D887-99F1-90D5-81A0B7022A4A}"/>
                    </a:ext>
                  </a:extLst>
                </p:cNvPr>
                <p:cNvSpPr/>
                <p:nvPr/>
              </p:nvSpPr>
              <p:spPr>
                <a:xfrm>
                  <a:off x="681844" y="6527775"/>
                  <a:ext cx="23994" cy="26684"/>
                </a:xfrm>
                <a:custGeom>
                  <a:avLst/>
                  <a:gdLst>
                    <a:gd name="connsiteX0" fmla="*/ 0 w 23994"/>
                    <a:gd name="connsiteY0" fmla="*/ 13342 h 26684"/>
                    <a:gd name="connsiteX1" fmla="*/ 3999 w 23994"/>
                    <a:gd name="connsiteY1" fmla="*/ 2669 h 26684"/>
                    <a:gd name="connsiteX2" fmla="*/ 11997 w 23994"/>
                    <a:gd name="connsiteY2" fmla="*/ 0 h 26684"/>
                    <a:gd name="connsiteX3" fmla="*/ 20662 w 23994"/>
                    <a:gd name="connsiteY3" fmla="*/ 3336 h 26684"/>
                    <a:gd name="connsiteX4" fmla="*/ 23995 w 23994"/>
                    <a:gd name="connsiteY4" fmla="*/ 12675 h 26684"/>
                    <a:gd name="connsiteX5" fmla="*/ 22661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2"/>
                        <a:pt x="1333" y="5337"/>
                        <a:pt x="3999" y="2669"/>
                      </a:cubicBezTo>
                      <a:cubicBezTo>
                        <a:pt x="5999" y="667"/>
                        <a:pt x="8665" y="0"/>
                        <a:pt x="11997" y="0"/>
                      </a:cubicBezTo>
                      <a:cubicBezTo>
                        <a:pt x="15330" y="0"/>
                        <a:pt x="18662" y="1334"/>
                        <a:pt x="20662" y="3336"/>
                      </a:cubicBezTo>
                      <a:cubicBezTo>
                        <a:pt x="22661" y="5337"/>
                        <a:pt x="23995" y="8672"/>
                        <a:pt x="23995" y="12675"/>
                      </a:cubicBezTo>
                      <a:cubicBezTo>
                        <a:pt x="23995" y="16011"/>
                        <a:pt x="23328" y="18679"/>
                        <a:pt x="22661" y="20681"/>
                      </a:cubicBezTo>
                      <a:cubicBezTo>
                        <a:pt x="21995" y="22682"/>
                        <a:pt x="19995" y="24016"/>
                        <a:pt x="18662" y="25351"/>
                      </a:cubicBezTo>
                      <a:cubicBezTo>
                        <a:pt x="16663" y="26685"/>
                        <a:pt x="14663" y="26685"/>
                        <a:pt x="12664" y="26685"/>
                      </a:cubicBezTo>
                      <a:cubicBezTo>
                        <a:pt x="9331" y="26685"/>
                        <a:pt x="5999" y="25351"/>
                        <a:pt x="3999" y="23349"/>
                      </a:cubicBezTo>
                      <a:cubicBezTo>
                        <a:pt x="1333" y="20681"/>
                        <a:pt x="0" y="17345"/>
                        <a:pt x="0" y="13342"/>
                      </a:cubicBezTo>
                      <a:close/>
                      <a:moveTo>
                        <a:pt x="4666" y="13342"/>
                      </a:moveTo>
                      <a:cubicBezTo>
                        <a:pt x="4666" y="16678"/>
                        <a:pt x="5332" y="19347"/>
                        <a:pt x="6665" y="20681"/>
                      </a:cubicBezTo>
                      <a:cubicBezTo>
                        <a:pt x="7998" y="22015"/>
                        <a:pt x="9998" y="23349"/>
                        <a:pt x="11997" y="23349"/>
                      </a:cubicBezTo>
                      <a:cubicBezTo>
                        <a:pt x="13997" y="23349"/>
                        <a:pt x="15996" y="22682"/>
                        <a:pt x="17329" y="20681"/>
                      </a:cubicBezTo>
                      <a:cubicBezTo>
                        <a:pt x="18662" y="19347"/>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8"/>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9" name="Freeform 2394">
                  <a:extLst>
                    <a:ext uri="{FF2B5EF4-FFF2-40B4-BE49-F238E27FC236}">
                      <a16:creationId xmlns:a16="http://schemas.microsoft.com/office/drawing/2014/main" id="{08AAE771-9327-70F8-53DF-4C2FBEF8C9FA}"/>
                    </a:ext>
                  </a:extLst>
                </p:cNvPr>
                <p:cNvSpPr/>
                <p:nvPr/>
              </p:nvSpPr>
              <p:spPr>
                <a:xfrm>
                  <a:off x="709171" y="6538449"/>
                  <a:ext cx="13330" cy="4669"/>
                </a:xfrm>
                <a:custGeom>
                  <a:avLst/>
                  <a:gdLst>
                    <a:gd name="connsiteX0" fmla="*/ 0 w 13330"/>
                    <a:gd name="connsiteY0" fmla="*/ 4670 h 4669"/>
                    <a:gd name="connsiteX1" fmla="*/ 0 w 13330"/>
                    <a:gd name="connsiteY1" fmla="*/ 0 h 4669"/>
                    <a:gd name="connsiteX2" fmla="*/ 13330 w 13330"/>
                    <a:gd name="connsiteY2" fmla="*/ 0 h 4669"/>
                    <a:gd name="connsiteX3" fmla="*/ 13330 w 13330"/>
                    <a:gd name="connsiteY3" fmla="*/ 4670 h 4669"/>
                    <a:gd name="connsiteX4" fmla="*/ 0 w 13330"/>
                    <a:gd name="connsiteY4" fmla="*/ 4670 h 4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4669">
                      <a:moveTo>
                        <a:pt x="0" y="4670"/>
                      </a:moveTo>
                      <a:lnTo>
                        <a:pt x="0" y="0"/>
                      </a:lnTo>
                      <a:lnTo>
                        <a:pt x="13330" y="0"/>
                      </a:lnTo>
                      <a:lnTo>
                        <a:pt x="13330" y="4670"/>
                      </a:lnTo>
                      <a:lnTo>
                        <a:pt x="0" y="467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0" name="Freeform 2395">
                  <a:extLst>
                    <a:ext uri="{FF2B5EF4-FFF2-40B4-BE49-F238E27FC236}">
                      <a16:creationId xmlns:a16="http://schemas.microsoft.com/office/drawing/2014/main" id="{E69048B0-2AEB-6C5E-8B33-DAE51C900CDD}"/>
                    </a:ext>
                  </a:extLst>
                </p:cNvPr>
                <p:cNvSpPr/>
                <p:nvPr/>
              </p:nvSpPr>
              <p:spPr>
                <a:xfrm>
                  <a:off x="724501" y="6517768"/>
                  <a:ext cx="15329" cy="36691"/>
                </a:xfrm>
                <a:custGeom>
                  <a:avLst/>
                  <a:gdLst>
                    <a:gd name="connsiteX0" fmla="*/ 3999 w 15329"/>
                    <a:gd name="connsiteY0" fmla="*/ 36025 h 36691"/>
                    <a:gd name="connsiteX1" fmla="*/ 3999 w 15329"/>
                    <a:gd name="connsiteY1" fmla="*/ 14009 h 36691"/>
                    <a:gd name="connsiteX2" fmla="*/ 0 w 15329"/>
                    <a:gd name="connsiteY2" fmla="*/ 14009 h 36691"/>
                    <a:gd name="connsiteX3" fmla="*/ 0 w 15329"/>
                    <a:gd name="connsiteY3" fmla="*/ 10674 h 36691"/>
                    <a:gd name="connsiteX4" fmla="*/ 3999 w 15329"/>
                    <a:gd name="connsiteY4" fmla="*/ 10674 h 36691"/>
                    <a:gd name="connsiteX5" fmla="*/ 3999 w 15329"/>
                    <a:gd name="connsiteY5" fmla="*/ 8006 h 36691"/>
                    <a:gd name="connsiteX6" fmla="*/ 4666 w 15329"/>
                    <a:gd name="connsiteY6" fmla="*/ 4003 h 36691"/>
                    <a:gd name="connsiteX7" fmla="*/ 6665 w 15329"/>
                    <a:gd name="connsiteY7" fmla="*/ 1334 h 36691"/>
                    <a:gd name="connsiteX8" fmla="*/ 11331 w 15329"/>
                    <a:gd name="connsiteY8" fmla="*/ 0 h 36691"/>
                    <a:gd name="connsiteX9" fmla="*/ 15330 w 15329"/>
                    <a:gd name="connsiteY9" fmla="*/ 667 h 36691"/>
                    <a:gd name="connsiteX10" fmla="*/ 14663 w 15329"/>
                    <a:gd name="connsiteY10" fmla="*/ 4670 h 36691"/>
                    <a:gd name="connsiteX11" fmla="*/ 11997 w 15329"/>
                    <a:gd name="connsiteY11" fmla="*/ 4670 h 36691"/>
                    <a:gd name="connsiteX12" fmla="*/ 9331 w 15329"/>
                    <a:gd name="connsiteY12" fmla="*/ 5337 h 36691"/>
                    <a:gd name="connsiteX13" fmla="*/ 8665 w 15329"/>
                    <a:gd name="connsiteY13" fmla="*/ 8672 h 36691"/>
                    <a:gd name="connsiteX14" fmla="*/ 8665 w 15329"/>
                    <a:gd name="connsiteY14" fmla="*/ 11341 h 36691"/>
                    <a:gd name="connsiteX15" fmla="*/ 13330 w 15329"/>
                    <a:gd name="connsiteY15" fmla="*/ 11341 h 36691"/>
                    <a:gd name="connsiteX16" fmla="*/ 13330 w 15329"/>
                    <a:gd name="connsiteY16" fmla="*/ 14677 h 36691"/>
                    <a:gd name="connsiteX17" fmla="*/ 8665 w 15329"/>
                    <a:gd name="connsiteY17" fmla="*/ 14677 h 36691"/>
                    <a:gd name="connsiteX18" fmla="*/ 8665 w 15329"/>
                    <a:gd name="connsiteY18" fmla="*/ 36692 h 36691"/>
                    <a:gd name="connsiteX19" fmla="*/ 3999 w 15329"/>
                    <a:gd name="connsiteY19" fmla="*/ 36692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29" h="36691">
                      <a:moveTo>
                        <a:pt x="3999" y="36025"/>
                      </a:moveTo>
                      <a:lnTo>
                        <a:pt x="3999" y="14009"/>
                      </a:lnTo>
                      <a:lnTo>
                        <a:pt x="0" y="14009"/>
                      </a:lnTo>
                      <a:lnTo>
                        <a:pt x="0" y="10674"/>
                      </a:lnTo>
                      <a:lnTo>
                        <a:pt x="3999" y="10674"/>
                      </a:lnTo>
                      <a:lnTo>
                        <a:pt x="3999" y="8006"/>
                      </a:lnTo>
                      <a:cubicBezTo>
                        <a:pt x="3999" y="6004"/>
                        <a:pt x="3999" y="5337"/>
                        <a:pt x="4666" y="4003"/>
                      </a:cubicBezTo>
                      <a:cubicBezTo>
                        <a:pt x="5332" y="2669"/>
                        <a:pt x="5999" y="2001"/>
                        <a:pt x="6665" y="1334"/>
                      </a:cubicBezTo>
                      <a:cubicBezTo>
                        <a:pt x="7998" y="667"/>
                        <a:pt x="9331" y="0"/>
                        <a:pt x="11331" y="0"/>
                      </a:cubicBezTo>
                      <a:cubicBezTo>
                        <a:pt x="12664" y="0"/>
                        <a:pt x="13997" y="0"/>
                        <a:pt x="15330" y="667"/>
                      </a:cubicBezTo>
                      <a:lnTo>
                        <a:pt x="14663" y="4670"/>
                      </a:lnTo>
                      <a:cubicBezTo>
                        <a:pt x="13997" y="4670"/>
                        <a:pt x="12664" y="4670"/>
                        <a:pt x="11997" y="4670"/>
                      </a:cubicBezTo>
                      <a:cubicBezTo>
                        <a:pt x="10664" y="4670"/>
                        <a:pt x="9998" y="4670"/>
                        <a:pt x="9331" y="5337"/>
                      </a:cubicBezTo>
                      <a:cubicBezTo>
                        <a:pt x="8665" y="6004"/>
                        <a:pt x="8665" y="6671"/>
                        <a:pt x="8665" y="8672"/>
                      </a:cubicBezTo>
                      <a:lnTo>
                        <a:pt x="8665" y="11341"/>
                      </a:lnTo>
                      <a:lnTo>
                        <a:pt x="13330" y="11341"/>
                      </a:lnTo>
                      <a:lnTo>
                        <a:pt x="13330" y="14677"/>
                      </a:lnTo>
                      <a:lnTo>
                        <a:pt x="8665" y="14677"/>
                      </a:lnTo>
                      <a:lnTo>
                        <a:pt x="8665" y="36692"/>
                      </a:lnTo>
                      <a:lnTo>
                        <a:pt x="3999" y="3669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1" name="Freeform 2396">
                  <a:extLst>
                    <a:ext uri="{FF2B5EF4-FFF2-40B4-BE49-F238E27FC236}">
                      <a16:creationId xmlns:a16="http://schemas.microsoft.com/office/drawing/2014/main" id="{9BEAFBE3-DF78-FA56-AB25-A21BA743F92F}"/>
                    </a:ext>
                  </a:extLst>
                </p:cNvPr>
                <p:cNvSpPr/>
                <p:nvPr/>
              </p:nvSpPr>
              <p:spPr>
                <a:xfrm>
                  <a:off x="741830" y="6527108"/>
                  <a:ext cx="21328" cy="27351"/>
                </a:xfrm>
                <a:custGeom>
                  <a:avLst/>
                  <a:gdLst>
                    <a:gd name="connsiteX0" fmla="*/ 15996 w 21328"/>
                    <a:gd name="connsiteY0" fmla="*/ 26685 h 27351"/>
                    <a:gd name="connsiteX1" fmla="*/ 15996 w 21328"/>
                    <a:gd name="connsiteY1" fmla="*/ 22682 h 27351"/>
                    <a:gd name="connsiteX2" fmla="*/ 7998 w 21328"/>
                    <a:gd name="connsiteY2" fmla="*/ 27352 h 27351"/>
                    <a:gd name="connsiteX3" fmla="*/ 3999 w 21328"/>
                    <a:gd name="connsiteY3" fmla="*/ 26685 h 27351"/>
                    <a:gd name="connsiteX4" fmla="*/ 1333 w 21328"/>
                    <a:gd name="connsiteY4" fmla="*/ 24683 h 27351"/>
                    <a:gd name="connsiteX5" fmla="*/ 0 w 21328"/>
                    <a:gd name="connsiteY5" fmla="*/ 21348 h 27351"/>
                    <a:gd name="connsiteX6" fmla="*/ 0 w 21328"/>
                    <a:gd name="connsiteY6" fmla="*/ 17345 h 27351"/>
                    <a:gd name="connsiteX7" fmla="*/ 0 w 21328"/>
                    <a:gd name="connsiteY7" fmla="*/ 1334 h 27351"/>
                    <a:gd name="connsiteX8" fmla="*/ 4666 w 21328"/>
                    <a:gd name="connsiteY8" fmla="*/ 1334 h 27351"/>
                    <a:gd name="connsiteX9" fmla="*/ 4666 w 21328"/>
                    <a:gd name="connsiteY9" fmla="*/ 15344 h 27351"/>
                    <a:gd name="connsiteX10" fmla="*/ 4666 w 21328"/>
                    <a:gd name="connsiteY10" fmla="*/ 20014 h 27351"/>
                    <a:gd name="connsiteX11" fmla="*/ 6665 w 21328"/>
                    <a:gd name="connsiteY11" fmla="*/ 22682 h 27351"/>
                    <a:gd name="connsiteX12" fmla="*/ 9998 w 21328"/>
                    <a:gd name="connsiteY12" fmla="*/ 23349 h 27351"/>
                    <a:gd name="connsiteX13" fmla="*/ 13330 w 21328"/>
                    <a:gd name="connsiteY13" fmla="*/ 22015 h 27351"/>
                    <a:gd name="connsiteX14" fmla="*/ 15996 w 21328"/>
                    <a:gd name="connsiteY14" fmla="*/ 19346 h 27351"/>
                    <a:gd name="connsiteX15" fmla="*/ 16663 w 21328"/>
                    <a:gd name="connsiteY15" fmla="*/ 14009 h 27351"/>
                    <a:gd name="connsiteX16" fmla="*/ 16663 w 21328"/>
                    <a:gd name="connsiteY16" fmla="*/ 0 h 27351"/>
                    <a:gd name="connsiteX17" fmla="*/ 21328 w 21328"/>
                    <a:gd name="connsiteY17" fmla="*/ 0 h 27351"/>
                    <a:gd name="connsiteX18" fmla="*/ 21328 w 21328"/>
                    <a:gd name="connsiteY18" fmla="*/ 25351 h 27351"/>
                    <a:gd name="connsiteX19" fmla="*/ 15996 w 21328"/>
                    <a:gd name="connsiteY19" fmla="*/ 25351 h 2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28" h="27351">
                      <a:moveTo>
                        <a:pt x="15996" y="26685"/>
                      </a:moveTo>
                      <a:lnTo>
                        <a:pt x="15996" y="22682"/>
                      </a:lnTo>
                      <a:cubicBezTo>
                        <a:pt x="13997" y="25351"/>
                        <a:pt x="11331" y="27352"/>
                        <a:pt x="7998" y="27352"/>
                      </a:cubicBezTo>
                      <a:cubicBezTo>
                        <a:pt x="6665" y="27352"/>
                        <a:pt x="5332" y="27352"/>
                        <a:pt x="3999" y="26685"/>
                      </a:cubicBezTo>
                      <a:cubicBezTo>
                        <a:pt x="2666" y="26017"/>
                        <a:pt x="2000" y="25351"/>
                        <a:pt x="1333" y="24683"/>
                      </a:cubicBezTo>
                      <a:cubicBezTo>
                        <a:pt x="667" y="24016"/>
                        <a:pt x="0" y="22682"/>
                        <a:pt x="0" y="21348"/>
                      </a:cubicBezTo>
                      <a:cubicBezTo>
                        <a:pt x="0" y="20681"/>
                        <a:pt x="0" y="19346"/>
                        <a:pt x="0" y="17345"/>
                      </a:cubicBezTo>
                      <a:lnTo>
                        <a:pt x="0" y="1334"/>
                      </a:lnTo>
                      <a:lnTo>
                        <a:pt x="4666" y="1334"/>
                      </a:lnTo>
                      <a:lnTo>
                        <a:pt x="4666" y="15344"/>
                      </a:lnTo>
                      <a:cubicBezTo>
                        <a:pt x="4666" y="17345"/>
                        <a:pt x="4666" y="19346"/>
                        <a:pt x="4666" y="20014"/>
                      </a:cubicBezTo>
                      <a:cubicBezTo>
                        <a:pt x="4666" y="21348"/>
                        <a:pt x="5332" y="22015"/>
                        <a:pt x="6665" y="22682"/>
                      </a:cubicBezTo>
                      <a:cubicBezTo>
                        <a:pt x="7332" y="23349"/>
                        <a:pt x="8665" y="23349"/>
                        <a:pt x="9998" y="23349"/>
                      </a:cubicBezTo>
                      <a:cubicBezTo>
                        <a:pt x="11331" y="23349"/>
                        <a:pt x="12664" y="23349"/>
                        <a:pt x="13330" y="22015"/>
                      </a:cubicBezTo>
                      <a:cubicBezTo>
                        <a:pt x="14663" y="21348"/>
                        <a:pt x="15330" y="20681"/>
                        <a:pt x="15996" y="19346"/>
                      </a:cubicBezTo>
                      <a:cubicBezTo>
                        <a:pt x="16663" y="18012"/>
                        <a:pt x="16663" y="16678"/>
                        <a:pt x="16663" y="14009"/>
                      </a:cubicBezTo>
                      <a:lnTo>
                        <a:pt x="16663" y="0"/>
                      </a:lnTo>
                      <a:lnTo>
                        <a:pt x="21328" y="0"/>
                      </a:lnTo>
                      <a:lnTo>
                        <a:pt x="21328" y="25351"/>
                      </a:lnTo>
                      <a:lnTo>
                        <a:pt x="15996"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2" name="Freeform 2397">
                  <a:extLst>
                    <a:ext uri="{FF2B5EF4-FFF2-40B4-BE49-F238E27FC236}">
                      <a16:creationId xmlns:a16="http://schemas.microsoft.com/office/drawing/2014/main" id="{FD6905C7-9004-2BAF-C489-0BDEAEC3BD4B}"/>
                    </a:ext>
                  </a:extLst>
                </p:cNvPr>
                <p:cNvSpPr/>
                <p:nvPr/>
              </p:nvSpPr>
              <p:spPr>
                <a:xfrm>
                  <a:off x="768491" y="6527775"/>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9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1"/>
                        <a:pt x="18662" y="2669"/>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2"/>
                        <a:pt x="15330" y="7338"/>
                        <a:pt x="14663" y="6671"/>
                      </a:cubicBezTo>
                      <a:cubicBezTo>
                        <a:pt x="13997" y="6004"/>
                        <a:pt x="13997" y="5337"/>
                        <a:pt x="12664" y="4670"/>
                      </a:cubicBezTo>
                      <a:cubicBezTo>
                        <a:pt x="11997" y="4003"/>
                        <a:pt x="10664" y="4003"/>
                        <a:pt x="9331" y="4003"/>
                      </a:cubicBezTo>
                      <a:cubicBezTo>
                        <a:pt x="7332" y="4003"/>
                        <a:pt x="5999" y="4670"/>
                        <a:pt x="4666" y="6004"/>
                      </a:cubicBezTo>
                      <a:cubicBezTo>
                        <a:pt x="3333" y="7338"/>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3" name="Freeform 2398">
                  <a:extLst>
                    <a:ext uri="{FF2B5EF4-FFF2-40B4-BE49-F238E27FC236}">
                      <a16:creationId xmlns:a16="http://schemas.microsoft.com/office/drawing/2014/main" id="{F0982A20-6877-B143-72CF-87FADB6A7D04}"/>
                    </a:ext>
                  </a:extLst>
                </p:cNvPr>
                <p:cNvSpPr/>
                <p:nvPr/>
              </p:nvSpPr>
              <p:spPr>
                <a:xfrm>
                  <a:off x="794485" y="6519102"/>
                  <a:ext cx="21995" cy="35357"/>
                </a:xfrm>
                <a:custGeom>
                  <a:avLst/>
                  <a:gdLst>
                    <a:gd name="connsiteX0" fmla="*/ 17996 w 21995"/>
                    <a:gd name="connsiteY0" fmla="*/ 34690 h 35357"/>
                    <a:gd name="connsiteX1" fmla="*/ 17996 w 21995"/>
                    <a:gd name="connsiteY1" fmla="*/ 31355 h 35357"/>
                    <a:gd name="connsiteX2" fmla="*/ 10664 w 21995"/>
                    <a:gd name="connsiteY2" fmla="*/ 35357 h 35357"/>
                    <a:gd name="connsiteX3" fmla="*/ 5332 w 21995"/>
                    <a:gd name="connsiteY3" fmla="*/ 33356 h 35357"/>
                    <a:gd name="connsiteX4" fmla="*/ 1333 w 21995"/>
                    <a:gd name="connsiteY4" fmla="*/ 28686 h 35357"/>
                    <a:gd name="connsiteX5" fmla="*/ 0 w 21995"/>
                    <a:gd name="connsiteY5" fmla="*/ 22015 h 35357"/>
                    <a:gd name="connsiteX6" fmla="*/ 1333 w 21995"/>
                    <a:gd name="connsiteY6" fmla="*/ 15344 h 35357"/>
                    <a:gd name="connsiteX7" fmla="*/ 5332 w 21995"/>
                    <a:gd name="connsiteY7" fmla="*/ 10674 h 35357"/>
                    <a:gd name="connsiteX8" fmla="*/ 11331 w 21995"/>
                    <a:gd name="connsiteY8" fmla="*/ 9339 h 35357"/>
                    <a:gd name="connsiteX9" fmla="*/ 15330 w 21995"/>
                    <a:gd name="connsiteY9" fmla="*/ 10007 h 35357"/>
                    <a:gd name="connsiteX10" fmla="*/ 17996 w 21995"/>
                    <a:gd name="connsiteY10" fmla="*/ 12675 h 35357"/>
                    <a:gd name="connsiteX11" fmla="*/ 17996 w 21995"/>
                    <a:gd name="connsiteY11" fmla="*/ 0 h 35357"/>
                    <a:gd name="connsiteX12" fmla="*/ 21995 w 21995"/>
                    <a:gd name="connsiteY12" fmla="*/ 0 h 35357"/>
                    <a:gd name="connsiteX13" fmla="*/ 21995 w 21995"/>
                    <a:gd name="connsiteY13" fmla="*/ 35357 h 35357"/>
                    <a:gd name="connsiteX14" fmla="*/ 17996 w 21995"/>
                    <a:gd name="connsiteY14" fmla="*/ 35357 h 35357"/>
                    <a:gd name="connsiteX15" fmla="*/ 3999 w 21995"/>
                    <a:gd name="connsiteY15" fmla="*/ 22015 h 35357"/>
                    <a:gd name="connsiteX16" fmla="*/ 5999 w 21995"/>
                    <a:gd name="connsiteY16" fmla="*/ 29353 h 35357"/>
                    <a:gd name="connsiteX17" fmla="*/ 10664 w 21995"/>
                    <a:gd name="connsiteY17" fmla="*/ 32022 h 35357"/>
                    <a:gd name="connsiteX18" fmla="*/ 15330 w 21995"/>
                    <a:gd name="connsiteY18" fmla="*/ 30020 h 35357"/>
                    <a:gd name="connsiteX19" fmla="*/ 17329 w 21995"/>
                    <a:gd name="connsiteY19" fmla="*/ 22682 h 35357"/>
                    <a:gd name="connsiteX20" fmla="*/ 15330 w 21995"/>
                    <a:gd name="connsiteY20" fmla="*/ 14677 h 35357"/>
                    <a:gd name="connsiteX21" fmla="*/ 10664 w 21995"/>
                    <a:gd name="connsiteY21" fmla="*/ 12008 h 35357"/>
                    <a:gd name="connsiteX22" fmla="*/ 5999 w 21995"/>
                    <a:gd name="connsiteY22" fmla="*/ 14677 h 35357"/>
                    <a:gd name="connsiteX23" fmla="*/ 3999 w 21995"/>
                    <a:gd name="connsiteY23"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95" h="35357">
                      <a:moveTo>
                        <a:pt x="17996" y="34690"/>
                      </a:moveTo>
                      <a:lnTo>
                        <a:pt x="17996" y="31355"/>
                      </a:lnTo>
                      <a:cubicBezTo>
                        <a:pt x="16663" y="34023"/>
                        <a:pt x="13997" y="35357"/>
                        <a:pt x="10664" y="35357"/>
                      </a:cubicBezTo>
                      <a:cubicBezTo>
                        <a:pt x="8665" y="35357"/>
                        <a:pt x="6665" y="34690"/>
                        <a:pt x="5332" y="33356"/>
                      </a:cubicBezTo>
                      <a:cubicBezTo>
                        <a:pt x="3333" y="32022"/>
                        <a:pt x="2000" y="30687"/>
                        <a:pt x="1333" y="28686"/>
                      </a:cubicBezTo>
                      <a:cubicBezTo>
                        <a:pt x="667" y="26685"/>
                        <a:pt x="0" y="24016"/>
                        <a:pt x="0" y="22015"/>
                      </a:cubicBezTo>
                      <a:cubicBezTo>
                        <a:pt x="0" y="19346"/>
                        <a:pt x="667" y="17345"/>
                        <a:pt x="1333" y="15344"/>
                      </a:cubicBezTo>
                      <a:cubicBezTo>
                        <a:pt x="2000" y="13342"/>
                        <a:pt x="3333" y="11341"/>
                        <a:pt x="5332" y="10674"/>
                      </a:cubicBezTo>
                      <a:cubicBezTo>
                        <a:pt x="7332" y="9339"/>
                        <a:pt x="8665" y="9339"/>
                        <a:pt x="11331" y="9339"/>
                      </a:cubicBezTo>
                      <a:cubicBezTo>
                        <a:pt x="12664" y="9339"/>
                        <a:pt x="13997" y="9339"/>
                        <a:pt x="15330" y="10007"/>
                      </a:cubicBezTo>
                      <a:cubicBezTo>
                        <a:pt x="16663" y="10674"/>
                        <a:pt x="17329" y="11341"/>
                        <a:pt x="17996" y="12675"/>
                      </a:cubicBezTo>
                      <a:lnTo>
                        <a:pt x="17996" y="0"/>
                      </a:lnTo>
                      <a:lnTo>
                        <a:pt x="21995" y="0"/>
                      </a:lnTo>
                      <a:lnTo>
                        <a:pt x="21995" y="35357"/>
                      </a:lnTo>
                      <a:lnTo>
                        <a:pt x="17996" y="35357"/>
                      </a:lnTo>
                      <a:close/>
                      <a:moveTo>
                        <a:pt x="3999" y="22015"/>
                      </a:moveTo>
                      <a:cubicBezTo>
                        <a:pt x="3999" y="25351"/>
                        <a:pt x="4666" y="28019"/>
                        <a:pt x="5999" y="29353"/>
                      </a:cubicBezTo>
                      <a:cubicBezTo>
                        <a:pt x="7332" y="30687"/>
                        <a:pt x="9331" y="32022"/>
                        <a:pt x="10664" y="32022"/>
                      </a:cubicBezTo>
                      <a:cubicBezTo>
                        <a:pt x="12664" y="32022"/>
                        <a:pt x="13997" y="31355"/>
                        <a:pt x="15330" y="30020"/>
                      </a:cubicBezTo>
                      <a:cubicBezTo>
                        <a:pt x="16663" y="28686"/>
                        <a:pt x="17329" y="26017"/>
                        <a:pt x="17329" y="22682"/>
                      </a:cubicBezTo>
                      <a:cubicBezTo>
                        <a:pt x="17329" y="19346"/>
                        <a:pt x="16663" y="16678"/>
                        <a:pt x="15330" y="14677"/>
                      </a:cubicBezTo>
                      <a:cubicBezTo>
                        <a:pt x="13997" y="13342"/>
                        <a:pt x="11997" y="12008"/>
                        <a:pt x="10664" y="12008"/>
                      </a:cubicBezTo>
                      <a:cubicBezTo>
                        <a:pt x="8665" y="12008"/>
                        <a:pt x="7332" y="12675"/>
                        <a:pt x="5999" y="14677"/>
                      </a:cubicBezTo>
                      <a:cubicBezTo>
                        <a:pt x="4666" y="16011"/>
                        <a:pt x="3999" y="18679"/>
                        <a:pt x="3999"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4" name="Freeform 2399">
                  <a:extLst>
                    <a:ext uri="{FF2B5EF4-FFF2-40B4-BE49-F238E27FC236}">
                      <a16:creationId xmlns:a16="http://schemas.microsoft.com/office/drawing/2014/main" id="{75393812-CBD9-0534-32E2-E5C7485A9AEF}"/>
                    </a:ext>
                  </a:extLst>
                </p:cNvPr>
                <p:cNvSpPr/>
                <p:nvPr/>
              </p:nvSpPr>
              <p:spPr>
                <a:xfrm>
                  <a:off x="822479" y="6527775"/>
                  <a:ext cx="23994" cy="26684"/>
                </a:xfrm>
                <a:custGeom>
                  <a:avLst/>
                  <a:gdLst>
                    <a:gd name="connsiteX0" fmla="*/ 18662 w 23994"/>
                    <a:gd name="connsiteY0" fmla="*/ 18012 h 26684"/>
                    <a:gd name="connsiteX1" fmla="*/ 23328 w 23994"/>
                    <a:gd name="connsiteY1" fmla="*/ 18679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3999 w 23994"/>
                    <a:gd name="connsiteY11" fmla="*/ 14677 h 26684"/>
                    <a:gd name="connsiteX12" fmla="*/ 6665 w 23994"/>
                    <a:gd name="connsiteY12" fmla="*/ 21348 h 26684"/>
                    <a:gd name="connsiteX13" fmla="*/ 11997 w 23994"/>
                    <a:gd name="connsiteY13" fmla="*/ 23349 h 26684"/>
                    <a:gd name="connsiteX14" fmla="*/ 15996 w 23994"/>
                    <a:gd name="connsiteY14" fmla="*/ 22015 h 26684"/>
                    <a:gd name="connsiteX15" fmla="*/ 18662 w 23994"/>
                    <a:gd name="connsiteY15" fmla="*/ 18012 h 26684"/>
                    <a:gd name="connsiteX16" fmla="*/ 3999 w 23994"/>
                    <a:gd name="connsiteY16" fmla="*/ 10674 h 26684"/>
                    <a:gd name="connsiteX17" fmla="*/ 17996 w 23994"/>
                    <a:gd name="connsiteY17" fmla="*/ 10674 h 26684"/>
                    <a:gd name="connsiteX18" fmla="*/ 16663 w 23994"/>
                    <a:gd name="connsiteY18" fmla="*/ 6004 h 26684"/>
                    <a:gd name="connsiteX19" fmla="*/ 11331 w 23994"/>
                    <a:gd name="connsiteY19" fmla="*/ 3336 h 26684"/>
                    <a:gd name="connsiteX20" fmla="*/ 5999 w 23994"/>
                    <a:gd name="connsiteY20" fmla="*/ 5337 h 26684"/>
                    <a:gd name="connsiteX21" fmla="*/ 3999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79"/>
                      </a:lnTo>
                      <a:cubicBezTo>
                        <a:pt x="22662" y="21348"/>
                        <a:pt x="21328"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2"/>
                        <a:pt x="23995" y="13342"/>
                      </a:cubicBezTo>
                      <a:cubicBezTo>
                        <a:pt x="23995" y="13342"/>
                        <a:pt x="23995" y="14009"/>
                        <a:pt x="23995" y="14677"/>
                      </a:cubicBezTo>
                      <a:lnTo>
                        <a:pt x="3999" y="14677"/>
                      </a:lnTo>
                      <a:cubicBezTo>
                        <a:pt x="3999" y="17345"/>
                        <a:pt x="4666" y="19347"/>
                        <a:pt x="6665" y="21348"/>
                      </a:cubicBezTo>
                      <a:cubicBezTo>
                        <a:pt x="7998" y="22682"/>
                        <a:pt x="9998" y="23349"/>
                        <a:pt x="11997" y="23349"/>
                      </a:cubicBezTo>
                      <a:cubicBezTo>
                        <a:pt x="13330" y="23349"/>
                        <a:pt x="14663" y="22682"/>
                        <a:pt x="15996" y="22015"/>
                      </a:cubicBezTo>
                      <a:cubicBezTo>
                        <a:pt x="16663" y="20681"/>
                        <a:pt x="17996" y="19347"/>
                        <a:pt x="18662" y="18012"/>
                      </a:cubicBezTo>
                      <a:close/>
                      <a:moveTo>
                        <a:pt x="3999" y="10674"/>
                      </a:moveTo>
                      <a:lnTo>
                        <a:pt x="17996" y="10674"/>
                      </a:lnTo>
                      <a:cubicBezTo>
                        <a:pt x="17996" y="8672"/>
                        <a:pt x="17329" y="6671"/>
                        <a:pt x="16663" y="6004"/>
                      </a:cubicBezTo>
                      <a:cubicBezTo>
                        <a:pt x="15330" y="4003"/>
                        <a:pt x="13330" y="3336"/>
                        <a:pt x="11331" y="3336"/>
                      </a:cubicBezTo>
                      <a:cubicBezTo>
                        <a:pt x="9331" y="3336"/>
                        <a:pt x="7332" y="4003"/>
                        <a:pt x="5999" y="5337"/>
                      </a:cubicBezTo>
                      <a:cubicBezTo>
                        <a:pt x="5332" y="6671"/>
                        <a:pt x="3999" y="8672"/>
                        <a:pt x="3999"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5" name="Freeform 2400">
                  <a:extLst>
                    <a:ext uri="{FF2B5EF4-FFF2-40B4-BE49-F238E27FC236}">
                      <a16:creationId xmlns:a16="http://schemas.microsoft.com/office/drawing/2014/main" id="{B3B211C0-828C-872C-764C-522B760E3069}"/>
                    </a:ext>
                  </a:extLst>
                </p:cNvPr>
                <p:cNvSpPr/>
                <p:nvPr/>
              </p:nvSpPr>
              <p:spPr>
                <a:xfrm>
                  <a:off x="849139" y="6519102"/>
                  <a:ext cx="21994" cy="35357"/>
                </a:xfrm>
                <a:custGeom>
                  <a:avLst/>
                  <a:gdLst>
                    <a:gd name="connsiteX0" fmla="*/ 17996 w 21994"/>
                    <a:gd name="connsiteY0" fmla="*/ 34690 h 35357"/>
                    <a:gd name="connsiteX1" fmla="*/ 17996 w 21994"/>
                    <a:gd name="connsiteY1" fmla="*/ 31355 h 35357"/>
                    <a:gd name="connsiteX2" fmla="*/ 10664 w 21994"/>
                    <a:gd name="connsiteY2" fmla="*/ 35357 h 35357"/>
                    <a:gd name="connsiteX3" fmla="*/ 5332 w 21994"/>
                    <a:gd name="connsiteY3" fmla="*/ 33356 h 35357"/>
                    <a:gd name="connsiteX4" fmla="*/ 1333 w 21994"/>
                    <a:gd name="connsiteY4" fmla="*/ 28686 h 35357"/>
                    <a:gd name="connsiteX5" fmla="*/ 0 w 21994"/>
                    <a:gd name="connsiteY5" fmla="*/ 22015 h 35357"/>
                    <a:gd name="connsiteX6" fmla="*/ 1333 w 21994"/>
                    <a:gd name="connsiteY6" fmla="*/ 15344 h 35357"/>
                    <a:gd name="connsiteX7" fmla="*/ 5332 w 21994"/>
                    <a:gd name="connsiteY7" fmla="*/ 10674 h 35357"/>
                    <a:gd name="connsiteX8" fmla="*/ 11331 w 21994"/>
                    <a:gd name="connsiteY8" fmla="*/ 9339 h 35357"/>
                    <a:gd name="connsiteX9" fmla="*/ 15330 w 21994"/>
                    <a:gd name="connsiteY9" fmla="*/ 10007 h 35357"/>
                    <a:gd name="connsiteX10" fmla="*/ 17996 w 21994"/>
                    <a:gd name="connsiteY10" fmla="*/ 12675 h 35357"/>
                    <a:gd name="connsiteX11" fmla="*/ 17996 w 21994"/>
                    <a:gd name="connsiteY11" fmla="*/ 0 h 35357"/>
                    <a:gd name="connsiteX12" fmla="*/ 21995 w 21994"/>
                    <a:gd name="connsiteY12" fmla="*/ 0 h 35357"/>
                    <a:gd name="connsiteX13" fmla="*/ 21995 w 21994"/>
                    <a:gd name="connsiteY13" fmla="*/ 35357 h 35357"/>
                    <a:gd name="connsiteX14" fmla="*/ 17996 w 21994"/>
                    <a:gd name="connsiteY14" fmla="*/ 35357 h 35357"/>
                    <a:gd name="connsiteX15" fmla="*/ 4666 w 21994"/>
                    <a:gd name="connsiteY15" fmla="*/ 22015 h 35357"/>
                    <a:gd name="connsiteX16" fmla="*/ 6665 w 21994"/>
                    <a:gd name="connsiteY16" fmla="*/ 29353 h 35357"/>
                    <a:gd name="connsiteX17" fmla="*/ 11331 w 21994"/>
                    <a:gd name="connsiteY17" fmla="*/ 32022 h 35357"/>
                    <a:gd name="connsiteX18" fmla="*/ 15996 w 21994"/>
                    <a:gd name="connsiteY18" fmla="*/ 30020 h 35357"/>
                    <a:gd name="connsiteX19" fmla="*/ 17996 w 21994"/>
                    <a:gd name="connsiteY19" fmla="*/ 22682 h 35357"/>
                    <a:gd name="connsiteX20" fmla="*/ 15996 w 21994"/>
                    <a:gd name="connsiteY20" fmla="*/ 14677 h 35357"/>
                    <a:gd name="connsiteX21" fmla="*/ 11331 w 21994"/>
                    <a:gd name="connsiteY21" fmla="*/ 12008 h 35357"/>
                    <a:gd name="connsiteX22" fmla="*/ 6665 w 21994"/>
                    <a:gd name="connsiteY22" fmla="*/ 14677 h 35357"/>
                    <a:gd name="connsiteX23" fmla="*/ 4666 w 21994"/>
                    <a:gd name="connsiteY23"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94" h="35357">
                      <a:moveTo>
                        <a:pt x="17996" y="34690"/>
                      </a:moveTo>
                      <a:lnTo>
                        <a:pt x="17996" y="31355"/>
                      </a:lnTo>
                      <a:cubicBezTo>
                        <a:pt x="16663" y="34023"/>
                        <a:pt x="13997" y="35357"/>
                        <a:pt x="10664" y="35357"/>
                      </a:cubicBezTo>
                      <a:cubicBezTo>
                        <a:pt x="8665" y="35357"/>
                        <a:pt x="6665" y="34690"/>
                        <a:pt x="5332" y="33356"/>
                      </a:cubicBezTo>
                      <a:cubicBezTo>
                        <a:pt x="3333" y="32022"/>
                        <a:pt x="2000" y="30687"/>
                        <a:pt x="1333" y="28686"/>
                      </a:cubicBezTo>
                      <a:cubicBezTo>
                        <a:pt x="667" y="26685"/>
                        <a:pt x="0" y="24016"/>
                        <a:pt x="0" y="22015"/>
                      </a:cubicBezTo>
                      <a:cubicBezTo>
                        <a:pt x="0" y="19346"/>
                        <a:pt x="667" y="17345"/>
                        <a:pt x="1333" y="15344"/>
                      </a:cubicBezTo>
                      <a:cubicBezTo>
                        <a:pt x="2000" y="13342"/>
                        <a:pt x="3333" y="11341"/>
                        <a:pt x="5332" y="10674"/>
                      </a:cubicBezTo>
                      <a:cubicBezTo>
                        <a:pt x="7332" y="9339"/>
                        <a:pt x="8665" y="9339"/>
                        <a:pt x="11331" y="9339"/>
                      </a:cubicBezTo>
                      <a:cubicBezTo>
                        <a:pt x="12664" y="9339"/>
                        <a:pt x="13997" y="9339"/>
                        <a:pt x="15330" y="10007"/>
                      </a:cubicBezTo>
                      <a:cubicBezTo>
                        <a:pt x="16663" y="10674"/>
                        <a:pt x="17329" y="11341"/>
                        <a:pt x="17996" y="12675"/>
                      </a:cubicBezTo>
                      <a:lnTo>
                        <a:pt x="17996" y="0"/>
                      </a:lnTo>
                      <a:lnTo>
                        <a:pt x="21995" y="0"/>
                      </a:lnTo>
                      <a:lnTo>
                        <a:pt x="21995" y="35357"/>
                      </a:lnTo>
                      <a:lnTo>
                        <a:pt x="17996" y="35357"/>
                      </a:lnTo>
                      <a:close/>
                      <a:moveTo>
                        <a:pt x="4666" y="22015"/>
                      </a:moveTo>
                      <a:cubicBezTo>
                        <a:pt x="4666" y="25351"/>
                        <a:pt x="5332" y="28019"/>
                        <a:pt x="6665" y="29353"/>
                      </a:cubicBezTo>
                      <a:cubicBezTo>
                        <a:pt x="7998" y="30687"/>
                        <a:pt x="9998" y="32022"/>
                        <a:pt x="11331" y="32022"/>
                      </a:cubicBezTo>
                      <a:cubicBezTo>
                        <a:pt x="13330" y="32022"/>
                        <a:pt x="14663" y="31355"/>
                        <a:pt x="15996" y="30020"/>
                      </a:cubicBezTo>
                      <a:cubicBezTo>
                        <a:pt x="17329" y="28686"/>
                        <a:pt x="17996" y="26017"/>
                        <a:pt x="17996" y="22682"/>
                      </a:cubicBezTo>
                      <a:cubicBezTo>
                        <a:pt x="17996" y="19346"/>
                        <a:pt x="17329" y="16678"/>
                        <a:pt x="15996" y="14677"/>
                      </a:cubicBezTo>
                      <a:cubicBezTo>
                        <a:pt x="14663" y="13342"/>
                        <a:pt x="12664" y="12008"/>
                        <a:pt x="11331" y="12008"/>
                      </a:cubicBezTo>
                      <a:cubicBezTo>
                        <a:pt x="9331" y="12008"/>
                        <a:pt x="7998" y="12675"/>
                        <a:pt x="6665" y="14677"/>
                      </a:cubicBezTo>
                      <a:cubicBezTo>
                        <a:pt x="5332" y="16011"/>
                        <a:pt x="4666" y="18679"/>
                        <a:pt x="4666"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6" name="Freeform 2401">
                  <a:extLst>
                    <a:ext uri="{FF2B5EF4-FFF2-40B4-BE49-F238E27FC236}">
                      <a16:creationId xmlns:a16="http://schemas.microsoft.com/office/drawing/2014/main" id="{0DBC126F-1E90-0EB0-1B72-372A1C72F92C}"/>
                    </a:ext>
                  </a:extLst>
                </p:cNvPr>
                <p:cNvSpPr/>
                <p:nvPr/>
              </p:nvSpPr>
              <p:spPr>
                <a:xfrm>
                  <a:off x="891796" y="6518435"/>
                  <a:ext cx="22661" cy="35357"/>
                </a:xfrm>
                <a:custGeom>
                  <a:avLst/>
                  <a:gdLst>
                    <a:gd name="connsiteX0" fmla="*/ 3999 w 22661"/>
                    <a:gd name="connsiteY0" fmla="*/ 35358 h 35357"/>
                    <a:gd name="connsiteX1" fmla="*/ 0 w 22661"/>
                    <a:gd name="connsiteY1" fmla="*/ 35358 h 35357"/>
                    <a:gd name="connsiteX2" fmla="*/ 0 w 22661"/>
                    <a:gd name="connsiteY2" fmla="*/ 0 h 35357"/>
                    <a:gd name="connsiteX3" fmla="*/ 4666 w 22661"/>
                    <a:gd name="connsiteY3" fmla="*/ 0 h 35357"/>
                    <a:gd name="connsiteX4" fmla="*/ 4666 w 22661"/>
                    <a:gd name="connsiteY4" fmla="*/ 12675 h 35357"/>
                    <a:gd name="connsiteX5" fmla="*/ 11997 w 22661"/>
                    <a:gd name="connsiteY5" fmla="*/ 9340 h 35357"/>
                    <a:gd name="connsiteX6" fmla="*/ 16663 w 22661"/>
                    <a:gd name="connsiteY6" fmla="*/ 10007 h 35357"/>
                    <a:gd name="connsiteX7" fmla="*/ 19995 w 22661"/>
                    <a:gd name="connsiteY7" fmla="*/ 12675 h 35357"/>
                    <a:gd name="connsiteX8" fmla="*/ 21995 w 22661"/>
                    <a:gd name="connsiteY8" fmla="*/ 16678 h 35357"/>
                    <a:gd name="connsiteX9" fmla="*/ 22661 w 22661"/>
                    <a:gd name="connsiteY9" fmla="*/ 22015 h 35357"/>
                    <a:gd name="connsiteX10" fmla="*/ 19329 w 22661"/>
                    <a:gd name="connsiteY10" fmla="*/ 32022 h 35357"/>
                    <a:gd name="connsiteX11" fmla="*/ 11331 w 22661"/>
                    <a:gd name="connsiteY11" fmla="*/ 35358 h 35357"/>
                    <a:gd name="connsiteX12" fmla="*/ 3999 w 22661"/>
                    <a:gd name="connsiteY12" fmla="*/ 31355 h 35357"/>
                    <a:gd name="connsiteX13" fmla="*/ 3999 w 22661"/>
                    <a:gd name="connsiteY13" fmla="*/ 35358 h 35357"/>
                    <a:gd name="connsiteX14" fmla="*/ 3999 w 22661"/>
                    <a:gd name="connsiteY14" fmla="*/ 22015 h 35357"/>
                    <a:gd name="connsiteX15" fmla="*/ 5332 w 22661"/>
                    <a:gd name="connsiteY15" fmla="*/ 28687 h 35357"/>
                    <a:gd name="connsiteX16" fmla="*/ 10664 w 22661"/>
                    <a:gd name="connsiteY16" fmla="*/ 32022 h 35357"/>
                    <a:gd name="connsiteX17" fmla="*/ 15330 w 22661"/>
                    <a:gd name="connsiteY17" fmla="*/ 29353 h 35357"/>
                    <a:gd name="connsiteX18" fmla="*/ 17329 w 22661"/>
                    <a:gd name="connsiteY18" fmla="*/ 22015 h 35357"/>
                    <a:gd name="connsiteX19" fmla="*/ 15330 w 22661"/>
                    <a:gd name="connsiteY19" fmla="*/ 14677 h 35357"/>
                    <a:gd name="connsiteX20" fmla="*/ 10664 w 22661"/>
                    <a:gd name="connsiteY20" fmla="*/ 12008 h 35357"/>
                    <a:gd name="connsiteX21" fmla="*/ 5999 w 22661"/>
                    <a:gd name="connsiteY21" fmla="*/ 14677 h 35357"/>
                    <a:gd name="connsiteX22" fmla="*/ 3999 w 22661"/>
                    <a:gd name="connsiteY22" fmla="*/ 22015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661" h="35357">
                      <a:moveTo>
                        <a:pt x="3999" y="35358"/>
                      </a:moveTo>
                      <a:lnTo>
                        <a:pt x="0" y="35358"/>
                      </a:lnTo>
                      <a:lnTo>
                        <a:pt x="0" y="0"/>
                      </a:lnTo>
                      <a:lnTo>
                        <a:pt x="4666" y="0"/>
                      </a:lnTo>
                      <a:lnTo>
                        <a:pt x="4666" y="12675"/>
                      </a:lnTo>
                      <a:cubicBezTo>
                        <a:pt x="6665" y="10674"/>
                        <a:pt x="8665" y="9340"/>
                        <a:pt x="11997" y="9340"/>
                      </a:cubicBezTo>
                      <a:cubicBezTo>
                        <a:pt x="13330" y="9340"/>
                        <a:pt x="15330" y="9340"/>
                        <a:pt x="16663" y="10007"/>
                      </a:cubicBezTo>
                      <a:cubicBezTo>
                        <a:pt x="17996" y="10674"/>
                        <a:pt x="19329" y="11341"/>
                        <a:pt x="19995" y="12675"/>
                      </a:cubicBezTo>
                      <a:cubicBezTo>
                        <a:pt x="20662" y="14010"/>
                        <a:pt x="21328" y="15344"/>
                        <a:pt x="21995" y="16678"/>
                      </a:cubicBezTo>
                      <a:cubicBezTo>
                        <a:pt x="22661" y="18012"/>
                        <a:pt x="22661" y="20014"/>
                        <a:pt x="22661" y="22015"/>
                      </a:cubicBezTo>
                      <a:cubicBezTo>
                        <a:pt x="22661" y="26685"/>
                        <a:pt x="21328" y="30020"/>
                        <a:pt x="19329" y="32022"/>
                      </a:cubicBezTo>
                      <a:cubicBezTo>
                        <a:pt x="17329" y="34690"/>
                        <a:pt x="14663" y="35358"/>
                        <a:pt x="11331" y="35358"/>
                      </a:cubicBezTo>
                      <a:cubicBezTo>
                        <a:pt x="7998" y="35358"/>
                        <a:pt x="5999" y="34023"/>
                        <a:pt x="3999" y="31355"/>
                      </a:cubicBezTo>
                      <a:lnTo>
                        <a:pt x="3999" y="35358"/>
                      </a:lnTo>
                      <a:close/>
                      <a:moveTo>
                        <a:pt x="3999" y="22015"/>
                      </a:moveTo>
                      <a:cubicBezTo>
                        <a:pt x="3999" y="25351"/>
                        <a:pt x="4666" y="27352"/>
                        <a:pt x="5332" y="28687"/>
                      </a:cubicBezTo>
                      <a:cubicBezTo>
                        <a:pt x="6665" y="30688"/>
                        <a:pt x="8665" y="32022"/>
                        <a:pt x="10664" y="32022"/>
                      </a:cubicBezTo>
                      <a:cubicBezTo>
                        <a:pt x="12664" y="32022"/>
                        <a:pt x="13997" y="31355"/>
                        <a:pt x="15330" y="29353"/>
                      </a:cubicBezTo>
                      <a:cubicBezTo>
                        <a:pt x="16663" y="28019"/>
                        <a:pt x="17329" y="25351"/>
                        <a:pt x="17329" y="22015"/>
                      </a:cubicBezTo>
                      <a:cubicBezTo>
                        <a:pt x="17329" y="18680"/>
                        <a:pt x="16663" y="16011"/>
                        <a:pt x="15330" y="14677"/>
                      </a:cubicBezTo>
                      <a:cubicBezTo>
                        <a:pt x="13997" y="13342"/>
                        <a:pt x="12664" y="12008"/>
                        <a:pt x="10664" y="12008"/>
                      </a:cubicBezTo>
                      <a:cubicBezTo>
                        <a:pt x="8665" y="12008"/>
                        <a:pt x="7332" y="12675"/>
                        <a:pt x="5999" y="14677"/>
                      </a:cubicBezTo>
                      <a:cubicBezTo>
                        <a:pt x="4666" y="16678"/>
                        <a:pt x="3999" y="19347"/>
                        <a:pt x="3999" y="2201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7" name="Freeform 2402">
                  <a:extLst>
                    <a:ext uri="{FF2B5EF4-FFF2-40B4-BE49-F238E27FC236}">
                      <a16:creationId xmlns:a16="http://schemas.microsoft.com/office/drawing/2014/main" id="{EA5EC2F7-8A9A-8D9C-5951-4A5CBDAEED72}"/>
                    </a:ext>
                  </a:extLst>
                </p:cNvPr>
                <p:cNvSpPr/>
                <p:nvPr/>
              </p:nvSpPr>
              <p:spPr>
                <a:xfrm>
                  <a:off x="916457" y="6528442"/>
                  <a:ext cx="23994" cy="36691"/>
                </a:xfrm>
                <a:custGeom>
                  <a:avLst/>
                  <a:gdLst>
                    <a:gd name="connsiteX0" fmla="*/ 2666 w 23994"/>
                    <a:gd name="connsiteY0" fmla="*/ 35358 h 36691"/>
                    <a:gd name="connsiteX1" fmla="*/ 2000 w 23994"/>
                    <a:gd name="connsiteY1" fmla="*/ 31355 h 36691"/>
                    <a:gd name="connsiteX2" fmla="*/ 4666 w 23994"/>
                    <a:gd name="connsiteY2" fmla="*/ 32022 h 36691"/>
                    <a:gd name="connsiteX3" fmla="*/ 6665 w 23994"/>
                    <a:gd name="connsiteY3" fmla="*/ 31355 h 36691"/>
                    <a:gd name="connsiteX4" fmla="*/ 7998 w 23994"/>
                    <a:gd name="connsiteY4" fmla="*/ 30020 h 36691"/>
                    <a:gd name="connsiteX5" fmla="*/ 9331 w 23994"/>
                    <a:gd name="connsiteY5" fmla="*/ 26685 h 36691"/>
                    <a:gd name="connsiteX6" fmla="*/ 9998 w 23994"/>
                    <a:gd name="connsiteY6" fmla="*/ 25351 h 36691"/>
                    <a:gd name="connsiteX7" fmla="*/ 0 w 23994"/>
                    <a:gd name="connsiteY7" fmla="*/ 0 h 36691"/>
                    <a:gd name="connsiteX8" fmla="*/ 4666 w 23994"/>
                    <a:gd name="connsiteY8" fmla="*/ 0 h 36691"/>
                    <a:gd name="connsiteX9" fmla="*/ 9998 w 23994"/>
                    <a:gd name="connsiteY9" fmla="*/ 14677 h 36691"/>
                    <a:gd name="connsiteX10" fmla="*/ 11997 w 23994"/>
                    <a:gd name="connsiteY10" fmla="*/ 20681 h 36691"/>
                    <a:gd name="connsiteX11" fmla="*/ 13997 w 23994"/>
                    <a:gd name="connsiteY11" fmla="*/ 14677 h 36691"/>
                    <a:gd name="connsiteX12" fmla="*/ 19329 w 23994"/>
                    <a:gd name="connsiteY12" fmla="*/ 0 h 36691"/>
                    <a:gd name="connsiteX13" fmla="*/ 23995 w 23994"/>
                    <a:gd name="connsiteY13" fmla="*/ 0 h 36691"/>
                    <a:gd name="connsiteX14" fmla="*/ 13997 w 23994"/>
                    <a:gd name="connsiteY14" fmla="*/ 26018 h 36691"/>
                    <a:gd name="connsiteX15" fmla="*/ 11331 w 23994"/>
                    <a:gd name="connsiteY15" fmla="*/ 32022 h 36691"/>
                    <a:gd name="connsiteX16" fmla="*/ 8665 w 23994"/>
                    <a:gd name="connsiteY16" fmla="*/ 35358 h 36691"/>
                    <a:gd name="connsiteX17" fmla="*/ 5332 w 23994"/>
                    <a:gd name="connsiteY17" fmla="*/ 36692 h 36691"/>
                    <a:gd name="connsiteX18" fmla="*/ 2666 w 23994"/>
                    <a:gd name="connsiteY18" fmla="*/ 35358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36691">
                      <a:moveTo>
                        <a:pt x="2666" y="35358"/>
                      </a:moveTo>
                      <a:lnTo>
                        <a:pt x="2000" y="31355"/>
                      </a:lnTo>
                      <a:cubicBezTo>
                        <a:pt x="2666" y="31355"/>
                        <a:pt x="3999" y="32022"/>
                        <a:pt x="4666" y="32022"/>
                      </a:cubicBezTo>
                      <a:cubicBezTo>
                        <a:pt x="5332" y="32022"/>
                        <a:pt x="6665" y="32022"/>
                        <a:pt x="6665" y="31355"/>
                      </a:cubicBezTo>
                      <a:cubicBezTo>
                        <a:pt x="7332" y="31355"/>
                        <a:pt x="7998" y="30688"/>
                        <a:pt x="7998" y="30020"/>
                      </a:cubicBezTo>
                      <a:cubicBezTo>
                        <a:pt x="7998" y="29353"/>
                        <a:pt x="8665" y="28687"/>
                        <a:pt x="9331" y="26685"/>
                      </a:cubicBezTo>
                      <a:cubicBezTo>
                        <a:pt x="9331" y="26685"/>
                        <a:pt x="9331" y="26018"/>
                        <a:pt x="9998" y="25351"/>
                      </a:cubicBezTo>
                      <a:lnTo>
                        <a:pt x="0" y="0"/>
                      </a:lnTo>
                      <a:lnTo>
                        <a:pt x="4666" y="0"/>
                      </a:lnTo>
                      <a:lnTo>
                        <a:pt x="9998" y="14677"/>
                      </a:lnTo>
                      <a:cubicBezTo>
                        <a:pt x="10664" y="16678"/>
                        <a:pt x="11331" y="18680"/>
                        <a:pt x="11997" y="20681"/>
                      </a:cubicBezTo>
                      <a:cubicBezTo>
                        <a:pt x="12664" y="18680"/>
                        <a:pt x="13330" y="16678"/>
                        <a:pt x="13997" y="14677"/>
                      </a:cubicBezTo>
                      <a:lnTo>
                        <a:pt x="19329" y="0"/>
                      </a:lnTo>
                      <a:lnTo>
                        <a:pt x="23995" y="0"/>
                      </a:lnTo>
                      <a:lnTo>
                        <a:pt x="13997" y="26018"/>
                      </a:lnTo>
                      <a:cubicBezTo>
                        <a:pt x="12664" y="28687"/>
                        <a:pt x="11997" y="30688"/>
                        <a:pt x="11331" y="32022"/>
                      </a:cubicBezTo>
                      <a:cubicBezTo>
                        <a:pt x="10664" y="33356"/>
                        <a:pt x="9998" y="34690"/>
                        <a:pt x="8665" y="35358"/>
                      </a:cubicBezTo>
                      <a:cubicBezTo>
                        <a:pt x="7998" y="36025"/>
                        <a:pt x="6665" y="36692"/>
                        <a:pt x="5332" y="36692"/>
                      </a:cubicBezTo>
                      <a:cubicBezTo>
                        <a:pt x="4666" y="36025"/>
                        <a:pt x="3999" y="35358"/>
                        <a:pt x="2666" y="35358"/>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8" name="Freeform 2403">
                  <a:extLst>
                    <a:ext uri="{FF2B5EF4-FFF2-40B4-BE49-F238E27FC236}">
                      <a16:creationId xmlns:a16="http://schemas.microsoft.com/office/drawing/2014/main" id="{26302078-0227-3877-1BDC-843CECDC1979}"/>
                    </a:ext>
                  </a:extLst>
                </p:cNvPr>
                <p:cNvSpPr/>
                <p:nvPr/>
              </p:nvSpPr>
              <p:spPr>
                <a:xfrm>
                  <a:off x="955115" y="6519102"/>
                  <a:ext cx="12663" cy="35357"/>
                </a:xfrm>
                <a:custGeom>
                  <a:avLst/>
                  <a:gdLst>
                    <a:gd name="connsiteX0" fmla="*/ 11997 w 12663"/>
                    <a:gd name="connsiteY0" fmla="*/ 30687 h 35357"/>
                    <a:gd name="connsiteX1" fmla="*/ 12664 w 12663"/>
                    <a:gd name="connsiteY1" fmla="*/ 34690 h 35357"/>
                    <a:gd name="connsiteX2" fmla="*/ 9331 w 12663"/>
                    <a:gd name="connsiteY2" fmla="*/ 35357 h 35357"/>
                    <a:gd name="connsiteX3" fmla="*/ 5999 w 12663"/>
                    <a:gd name="connsiteY3" fmla="*/ 34690 h 35357"/>
                    <a:gd name="connsiteX4" fmla="*/ 3999 w 12663"/>
                    <a:gd name="connsiteY4" fmla="*/ 32689 h 35357"/>
                    <a:gd name="connsiteX5" fmla="*/ 3333 w 12663"/>
                    <a:gd name="connsiteY5" fmla="*/ 27352 h 35357"/>
                    <a:gd name="connsiteX6" fmla="*/ 3333 w 12663"/>
                    <a:gd name="connsiteY6" fmla="*/ 12675 h 35357"/>
                    <a:gd name="connsiteX7" fmla="*/ 0 w 12663"/>
                    <a:gd name="connsiteY7" fmla="*/ 12675 h 35357"/>
                    <a:gd name="connsiteX8" fmla="*/ 0 w 12663"/>
                    <a:gd name="connsiteY8" fmla="*/ 9339 h 35357"/>
                    <a:gd name="connsiteX9" fmla="*/ 3333 w 12663"/>
                    <a:gd name="connsiteY9" fmla="*/ 9339 h 35357"/>
                    <a:gd name="connsiteX10" fmla="*/ 3333 w 12663"/>
                    <a:gd name="connsiteY10" fmla="*/ 2668 h 35357"/>
                    <a:gd name="connsiteX11" fmla="*/ 7332 w 12663"/>
                    <a:gd name="connsiteY11" fmla="*/ 0 h 35357"/>
                    <a:gd name="connsiteX12" fmla="*/ 7332 w 12663"/>
                    <a:gd name="connsiteY12" fmla="*/ 8672 h 35357"/>
                    <a:gd name="connsiteX13" fmla="*/ 11997 w 12663"/>
                    <a:gd name="connsiteY13" fmla="*/ 8672 h 35357"/>
                    <a:gd name="connsiteX14" fmla="*/ 11997 w 12663"/>
                    <a:gd name="connsiteY14" fmla="*/ 12008 h 35357"/>
                    <a:gd name="connsiteX15" fmla="*/ 7332 w 12663"/>
                    <a:gd name="connsiteY15" fmla="*/ 12008 h 35357"/>
                    <a:gd name="connsiteX16" fmla="*/ 7332 w 12663"/>
                    <a:gd name="connsiteY16" fmla="*/ 26685 h 35357"/>
                    <a:gd name="connsiteX17" fmla="*/ 7332 w 12663"/>
                    <a:gd name="connsiteY17" fmla="*/ 29353 h 35357"/>
                    <a:gd name="connsiteX18" fmla="*/ 7998 w 12663"/>
                    <a:gd name="connsiteY18" fmla="*/ 30020 h 35357"/>
                    <a:gd name="connsiteX19" fmla="*/ 9331 w 12663"/>
                    <a:gd name="connsiteY19" fmla="*/ 30020 h 35357"/>
                    <a:gd name="connsiteX20" fmla="*/ 11997 w 12663"/>
                    <a:gd name="connsiteY20" fmla="*/ 30687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63" h="35357">
                      <a:moveTo>
                        <a:pt x="11997" y="30687"/>
                      </a:moveTo>
                      <a:lnTo>
                        <a:pt x="12664" y="34690"/>
                      </a:lnTo>
                      <a:cubicBezTo>
                        <a:pt x="11331" y="34690"/>
                        <a:pt x="10664" y="35357"/>
                        <a:pt x="9331" y="35357"/>
                      </a:cubicBezTo>
                      <a:cubicBezTo>
                        <a:pt x="7998" y="35357"/>
                        <a:pt x="6665" y="35357"/>
                        <a:pt x="5999" y="34690"/>
                      </a:cubicBezTo>
                      <a:cubicBezTo>
                        <a:pt x="5332" y="34023"/>
                        <a:pt x="4666" y="33356"/>
                        <a:pt x="3999" y="32689"/>
                      </a:cubicBezTo>
                      <a:cubicBezTo>
                        <a:pt x="3333" y="32022"/>
                        <a:pt x="3333" y="30020"/>
                        <a:pt x="3333" y="27352"/>
                      </a:cubicBezTo>
                      <a:lnTo>
                        <a:pt x="3333" y="12675"/>
                      </a:lnTo>
                      <a:lnTo>
                        <a:pt x="0" y="12675"/>
                      </a:lnTo>
                      <a:lnTo>
                        <a:pt x="0" y="9339"/>
                      </a:lnTo>
                      <a:lnTo>
                        <a:pt x="3333" y="9339"/>
                      </a:lnTo>
                      <a:lnTo>
                        <a:pt x="3333" y="2668"/>
                      </a:lnTo>
                      <a:lnTo>
                        <a:pt x="7332" y="0"/>
                      </a:lnTo>
                      <a:lnTo>
                        <a:pt x="7332" y="8672"/>
                      </a:lnTo>
                      <a:lnTo>
                        <a:pt x="11997" y="8672"/>
                      </a:lnTo>
                      <a:lnTo>
                        <a:pt x="11997" y="12008"/>
                      </a:lnTo>
                      <a:lnTo>
                        <a:pt x="7332" y="12008"/>
                      </a:lnTo>
                      <a:lnTo>
                        <a:pt x="7332" y="26685"/>
                      </a:lnTo>
                      <a:cubicBezTo>
                        <a:pt x="7332" y="28019"/>
                        <a:pt x="7332" y="28686"/>
                        <a:pt x="7332" y="29353"/>
                      </a:cubicBezTo>
                      <a:cubicBezTo>
                        <a:pt x="7332" y="30020"/>
                        <a:pt x="7998" y="30020"/>
                        <a:pt x="7998" y="30020"/>
                      </a:cubicBezTo>
                      <a:cubicBezTo>
                        <a:pt x="8665" y="30020"/>
                        <a:pt x="8665" y="30020"/>
                        <a:pt x="9331" y="30020"/>
                      </a:cubicBezTo>
                      <a:cubicBezTo>
                        <a:pt x="10664" y="30687"/>
                        <a:pt x="11331" y="30687"/>
                        <a:pt x="11997" y="30687"/>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99" name="Freeform 2404">
                  <a:extLst>
                    <a:ext uri="{FF2B5EF4-FFF2-40B4-BE49-F238E27FC236}">
                      <a16:creationId xmlns:a16="http://schemas.microsoft.com/office/drawing/2014/main" id="{DCF65E91-E33B-AA7F-D7E9-CFB1F165172A}"/>
                    </a:ext>
                  </a:extLst>
                </p:cNvPr>
                <p:cNvSpPr/>
                <p:nvPr/>
              </p:nvSpPr>
              <p:spPr>
                <a:xfrm>
                  <a:off x="971778" y="6518435"/>
                  <a:ext cx="20661" cy="36024"/>
                </a:xfrm>
                <a:custGeom>
                  <a:avLst/>
                  <a:gdLst>
                    <a:gd name="connsiteX0" fmla="*/ 0 w 20661"/>
                    <a:gd name="connsiteY0" fmla="*/ 35358 h 36024"/>
                    <a:gd name="connsiteX1" fmla="*/ 0 w 20661"/>
                    <a:gd name="connsiteY1" fmla="*/ 0 h 36024"/>
                    <a:gd name="connsiteX2" fmla="*/ 4666 w 20661"/>
                    <a:gd name="connsiteY2" fmla="*/ 0 h 36024"/>
                    <a:gd name="connsiteX3" fmla="*/ 4666 w 20661"/>
                    <a:gd name="connsiteY3" fmla="*/ 12675 h 36024"/>
                    <a:gd name="connsiteX4" fmla="*/ 11997 w 20661"/>
                    <a:gd name="connsiteY4" fmla="*/ 9340 h 36024"/>
                    <a:gd name="connsiteX5" fmla="*/ 16663 w 20661"/>
                    <a:gd name="connsiteY5" fmla="*/ 10674 h 36024"/>
                    <a:gd name="connsiteX6" fmla="*/ 19995 w 20661"/>
                    <a:gd name="connsiteY6" fmla="*/ 14010 h 36024"/>
                    <a:gd name="connsiteX7" fmla="*/ 20662 w 20661"/>
                    <a:gd name="connsiteY7" fmla="*/ 20014 h 36024"/>
                    <a:gd name="connsiteX8" fmla="*/ 20662 w 20661"/>
                    <a:gd name="connsiteY8" fmla="*/ 36025 h 36024"/>
                    <a:gd name="connsiteX9" fmla="*/ 15996 w 20661"/>
                    <a:gd name="connsiteY9" fmla="*/ 36025 h 36024"/>
                    <a:gd name="connsiteX10" fmla="*/ 15996 w 20661"/>
                    <a:gd name="connsiteY10" fmla="*/ 19347 h 36024"/>
                    <a:gd name="connsiteX11" fmla="*/ 14663 w 20661"/>
                    <a:gd name="connsiteY11" fmla="*/ 14677 h 36024"/>
                    <a:gd name="connsiteX12" fmla="*/ 10664 w 20661"/>
                    <a:gd name="connsiteY12" fmla="*/ 13342 h 36024"/>
                    <a:gd name="connsiteX13" fmla="*/ 7332 w 20661"/>
                    <a:gd name="connsiteY13" fmla="*/ 14677 h 36024"/>
                    <a:gd name="connsiteX14" fmla="*/ 4666 w 20661"/>
                    <a:gd name="connsiteY14" fmla="*/ 17345 h 36024"/>
                    <a:gd name="connsiteX15" fmla="*/ 3999 w 20661"/>
                    <a:gd name="connsiteY15" fmla="*/ 22015 h 36024"/>
                    <a:gd name="connsiteX16" fmla="*/ 3999 w 20661"/>
                    <a:gd name="connsiteY16" fmla="*/ 36025 h 36024"/>
                    <a:gd name="connsiteX17" fmla="*/ 0 w 20661"/>
                    <a:gd name="connsiteY17" fmla="*/ 36025 h 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1" h="36024">
                      <a:moveTo>
                        <a:pt x="0" y="35358"/>
                      </a:moveTo>
                      <a:lnTo>
                        <a:pt x="0" y="0"/>
                      </a:lnTo>
                      <a:lnTo>
                        <a:pt x="4666" y="0"/>
                      </a:lnTo>
                      <a:lnTo>
                        <a:pt x="4666" y="12675"/>
                      </a:lnTo>
                      <a:cubicBezTo>
                        <a:pt x="6665" y="10007"/>
                        <a:pt x="9331" y="9340"/>
                        <a:pt x="11997" y="9340"/>
                      </a:cubicBezTo>
                      <a:cubicBezTo>
                        <a:pt x="13997" y="9340"/>
                        <a:pt x="15330" y="10007"/>
                        <a:pt x="16663" y="10674"/>
                      </a:cubicBezTo>
                      <a:cubicBezTo>
                        <a:pt x="17996" y="11341"/>
                        <a:pt x="19329" y="12675"/>
                        <a:pt x="19995" y="14010"/>
                      </a:cubicBezTo>
                      <a:cubicBezTo>
                        <a:pt x="20662" y="15344"/>
                        <a:pt x="20662" y="17345"/>
                        <a:pt x="20662" y="20014"/>
                      </a:cubicBezTo>
                      <a:lnTo>
                        <a:pt x="20662" y="36025"/>
                      </a:lnTo>
                      <a:lnTo>
                        <a:pt x="15996" y="36025"/>
                      </a:lnTo>
                      <a:lnTo>
                        <a:pt x="15996" y="19347"/>
                      </a:lnTo>
                      <a:cubicBezTo>
                        <a:pt x="15996" y="17345"/>
                        <a:pt x="15330" y="15344"/>
                        <a:pt x="14663" y="14677"/>
                      </a:cubicBezTo>
                      <a:cubicBezTo>
                        <a:pt x="13997" y="14010"/>
                        <a:pt x="12664" y="13342"/>
                        <a:pt x="10664" y="13342"/>
                      </a:cubicBezTo>
                      <a:cubicBezTo>
                        <a:pt x="9331" y="13342"/>
                        <a:pt x="7998" y="14010"/>
                        <a:pt x="7332" y="14677"/>
                      </a:cubicBezTo>
                      <a:cubicBezTo>
                        <a:pt x="5999" y="15344"/>
                        <a:pt x="5332" y="16011"/>
                        <a:pt x="4666" y="17345"/>
                      </a:cubicBezTo>
                      <a:cubicBezTo>
                        <a:pt x="3999" y="18680"/>
                        <a:pt x="3999" y="20014"/>
                        <a:pt x="3999" y="22015"/>
                      </a:cubicBezTo>
                      <a:lnTo>
                        <a:pt x="3999" y="36025"/>
                      </a:lnTo>
                      <a:lnTo>
                        <a:pt x="0" y="3602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00" name="Freeform 2405">
                  <a:extLst>
                    <a:ext uri="{FF2B5EF4-FFF2-40B4-BE49-F238E27FC236}">
                      <a16:creationId xmlns:a16="http://schemas.microsoft.com/office/drawing/2014/main" id="{8641B77F-69AC-FC9D-1652-6BC427B6474E}"/>
                    </a:ext>
                  </a:extLst>
                </p:cNvPr>
                <p:cNvSpPr/>
                <p:nvPr/>
              </p:nvSpPr>
              <p:spPr>
                <a:xfrm>
                  <a:off x="997772" y="6527775"/>
                  <a:ext cx="23994" cy="26684"/>
                </a:xfrm>
                <a:custGeom>
                  <a:avLst/>
                  <a:gdLst>
                    <a:gd name="connsiteX0" fmla="*/ 18662 w 23994"/>
                    <a:gd name="connsiteY0" fmla="*/ 18012 h 26684"/>
                    <a:gd name="connsiteX1" fmla="*/ 23328 w 23994"/>
                    <a:gd name="connsiteY1" fmla="*/ 18679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4666 w 23994"/>
                    <a:gd name="connsiteY11" fmla="*/ 14677 h 26684"/>
                    <a:gd name="connsiteX12" fmla="*/ 7332 w 23994"/>
                    <a:gd name="connsiteY12" fmla="*/ 21348 h 26684"/>
                    <a:gd name="connsiteX13" fmla="*/ 12664 w 23994"/>
                    <a:gd name="connsiteY13" fmla="*/ 23349 h 26684"/>
                    <a:gd name="connsiteX14" fmla="*/ 16663 w 23994"/>
                    <a:gd name="connsiteY14" fmla="*/ 22015 h 26684"/>
                    <a:gd name="connsiteX15" fmla="*/ 18662 w 23994"/>
                    <a:gd name="connsiteY15" fmla="*/ 18012 h 26684"/>
                    <a:gd name="connsiteX16" fmla="*/ 4666 w 23994"/>
                    <a:gd name="connsiteY16" fmla="*/ 10674 h 26684"/>
                    <a:gd name="connsiteX17" fmla="*/ 18662 w 23994"/>
                    <a:gd name="connsiteY17" fmla="*/ 10674 h 26684"/>
                    <a:gd name="connsiteX18" fmla="*/ 17329 w 23994"/>
                    <a:gd name="connsiteY18" fmla="*/ 6004 h 26684"/>
                    <a:gd name="connsiteX19" fmla="*/ 11997 w 23994"/>
                    <a:gd name="connsiteY19" fmla="*/ 3336 h 26684"/>
                    <a:gd name="connsiteX20" fmla="*/ 6665 w 23994"/>
                    <a:gd name="connsiteY20" fmla="*/ 5337 h 26684"/>
                    <a:gd name="connsiteX21" fmla="*/ 4666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79"/>
                      </a:lnTo>
                      <a:cubicBezTo>
                        <a:pt x="22662" y="21348"/>
                        <a:pt x="21328"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2"/>
                        <a:pt x="23995" y="13342"/>
                      </a:cubicBezTo>
                      <a:cubicBezTo>
                        <a:pt x="23995" y="13342"/>
                        <a:pt x="23995" y="14009"/>
                        <a:pt x="23995" y="14677"/>
                      </a:cubicBezTo>
                      <a:lnTo>
                        <a:pt x="4666" y="14677"/>
                      </a:lnTo>
                      <a:cubicBezTo>
                        <a:pt x="4666" y="17345"/>
                        <a:pt x="5332" y="19347"/>
                        <a:pt x="7332" y="21348"/>
                      </a:cubicBezTo>
                      <a:cubicBezTo>
                        <a:pt x="8665" y="22682"/>
                        <a:pt x="10664" y="23349"/>
                        <a:pt x="12664" y="23349"/>
                      </a:cubicBezTo>
                      <a:cubicBezTo>
                        <a:pt x="13997" y="23349"/>
                        <a:pt x="15330" y="22682"/>
                        <a:pt x="16663" y="22015"/>
                      </a:cubicBezTo>
                      <a:cubicBezTo>
                        <a:pt x="17329" y="20681"/>
                        <a:pt x="17996" y="19347"/>
                        <a:pt x="18662" y="18012"/>
                      </a:cubicBezTo>
                      <a:close/>
                      <a:moveTo>
                        <a:pt x="4666" y="10674"/>
                      </a:moveTo>
                      <a:lnTo>
                        <a:pt x="18662" y="10674"/>
                      </a:lnTo>
                      <a:cubicBezTo>
                        <a:pt x="18662" y="8672"/>
                        <a:pt x="17996" y="6671"/>
                        <a:pt x="17329" y="6004"/>
                      </a:cubicBezTo>
                      <a:cubicBezTo>
                        <a:pt x="15996" y="4003"/>
                        <a:pt x="13997" y="3336"/>
                        <a:pt x="11997" y="3336"/>
                      </a:cubicBezTo>
                      <a:cubicBezTo>
                        <a:pt x="9998" y="3336"/>
                        <a:pt x="7998" y="4003"/>
                        <a:pt x="6665" y="5337"/>
                      </a:cubicBezTo>
                      <a:cubicBezTo>
                        <a:pt x="5332" y="6671"/>
                        <a:pt x="4666" y="8672"/>
                        <a:pt x="4666"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grpSp>
            <p:nvGrpSpPr>
              <p:cNvPr id="150" name="Graphic 5">
                <a:extLst>
                  <a:ext uri="{FF2B5EF4-FFF2-40B4-BE49-F238E27FC236}">
                    <a16:creationId xmlns:a16="http://schemas.microsoft.com/office/drawing/2014/main" id="{81F92CED-729A-0221-AA47-A4A26569814C}"/>
                  </a:ext>
                </a:extLst>
              </p:cNvPr>
              <p:cNvGrpSpPr/>
              <p:nvPr/>
            </p:nvGrpSpPr>
            <p:grpSpPr>
              <a:xfrm>
                <a:off x="648518" y="6573806"/>
                <a:ext cx="489888" cy="44696"/>
                <a:chOff x="648518" y="6573806"/>
                <a:chExt cx="489888" cy="44696"/>
              </a:xfrm>
              <a:solidFill>
                <a:srgbClr val="224E9F"/>
              </a:solidFill>
            </p:grpSpPr>
            <p:sp>
              <p:nvSpPr>
                <p:cNvPr id="170" name="Freeform 2375">
                  <a:extLst>
                    <a:ext uri="{FF2B5EF4-FFF2-40B4-BE49-F238E27FC236}">
                      <a16:creationId xmlns:a16="http://schemas.microsoft.com/office/drawing/2014/main" id="{C74181A6-480F-2DC1-9F05-18496009437E}"/>
                    </a:ext>
                  </a:extLst>
                </p:cNvPr>
                <p:cNvSpPr/>
                <p:nvPr/>
              </p:nvSpPr>
              <p:spPr>
                <a:xfrm>
                  <a:off x="648518" y="6573806"/>
                  <a:ext cx="26660" cy="35357"/>
                </a:xfrm>
                <a:custGeom>
                  <a:avLst/>
                  <a:gdLst>
                    <a:gd name="connsiteX0" fmla="*/ 0 w 26660"/>
                    <a:gd name="connsiteY0" fmla="*/ 35357 h 35357"/>
                    <a:gd name="connsiteX1" fmla="*/ 0 w 26660"/>
                    <a:gd name="connsiteY1" fmla="*/ 0 h 35357"/>
                    <a:gd name="connsiteX2" fmla="*/ 25328 w 26660"/>
                    <a:gd name="connsiteY2" fmla="*/ 0 h 35357"/>
                    <a:gd name="connsiteX3" fmla="*/ 25328 w 26660"/>
                    <a:gd name="connsiteY3" fmla="*/ 4003 h 35357"/>
                    <a:gd name="connsiteX4" fmla="*/ 4666 w 26660"/>
                    <a:gd name="connsiteY4" fmla="*/ 4003 h 35357"/>
                    <a:gd name="connsiteX5" fmla="*/ 4666 w 26660"/>
                    <a:gd name="connsiteY5" fmla="*/ 14676 h 35357"/>
                    <a:gd name="connsiteX6" fmla="*/ 23995 w 26660"/>
                    <a:gd name="connsiteY6" fmla="*/ 14676 h 35357"/>
                    <a:gd name="connsiteX7" fmla="*/ 23995 w 26660"/>
                    <a:gd name="connsiteY7" fmla="*/ 18679 h 35357"/>
                    <a:gd name="connsiteX8" fmla="*/ 4666 w 26660"/>
                    <a:gd name="connsiteY8" fmla="*/ 18679 h 35357"/>
                    <a:gd name="connsiteX9" fmla="*/ 4666 w 26660"/>
                    <a:gd name="connsiteY9" fmla="*/ 30687 h 35357"/>
                    <a:gd name="connsiteX10" fmla="*/ 26661 w 26660"/>
                    <a:gd name="connsiteY10" fmla="*/ 30687 h 35357"/>
                    <a:gd name="connsiteX11" fmla="*/ 26661 w 26660"/>
                    <a:gd name="connsiteY11" fmla="*/ 34690 h 35357"/>
                    <a:gd name="connsiteX12" fmla="*/ 0 w 26660"/>
                    <a:gd name="connsiteY12" fmla="*/ 34690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0" h="35357">
                      <a:moveTo>
                        <a:pt x="0" y="35357"/>
                      </a:moveTo>
                      <a:lnTo>
                        <a:pt x="0" y="0"/>
                      </a:lnTo>
                      <a:lnTo>
                        <a:pt x="25328" y="0"/>
                      </a:lnTo>
                      <a:lnTo>
                        <a:pt x="25328" y="4003"/>
                      </a:lnTo>
                      <a:lnTo>
                        <a:pt x="4666" y="4003"/>
                      </a:lnTo>
                      <a:lnTo>
                        <a:pt x="4666" y="14676"/>
                      </a:lnTo>
                      <a:lnTo>
                        <a:pt x="23995" y="14676"/>
                      </a:lnTo>
                      <a:lnTo>
                        <a:pt x="23995" y="18679"/>
                      </a:lnTo>
                      <a:lnTo>
                        <a:pt x="4666" y="18679"/>
                      </a:lnTo>
                      <a:lnTo>
                        <a:pt x="4666" y="30687"/>
                      </a:lnTo>
                      <a:lnTo>
                        <a:pt x="26661" y="30687"/>
                      </a:lnTo>
                      <a:lnTo>
                        <a:pt x="26661" y="34690"/>
                      </a:lnTo>
                      <a:lnTo>
                        <a:pt x="0" y="3469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1" name="Freeform 2376">
                  <a:extLst>
                    <a:ext uri="{FF2B5EF4-FFF2-40B4-BE49-F238E27FC236}">
                      <a16:creationId xmlns:a16="http://schemas.microsoft.com/office/drawing/2014/main" id="{5E05CB79-10FD-B4EC-F234-8E1C89B9EA36}"/>
                    </a:ext>
                  </a:extLst>
                </p:cNvPr>
                <p:cNvSpPr/>
                <p:nvPr/>
              </p:nvSpPr>
              <p:spPr>
                <a:xfrm>
                  <a:off x="680511" y="6583813"/>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5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667"/>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5"/>
                      </a:cubicBezTo>
                      <a:cubicBezTo>
                        <a:pt x="4666" y="9339"/>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2" name="Freeform 2377">
                  <a:extLst>
                    <a:ext uri="{FF2B5EF4-FFF2-40B4-BE49-F238E27FC236}">
                      <a16:creationId xmlns:a16="http://schemas.microsoft.com/office/drawing/2014/main" id="{05D8A6D0-BDB0-20AB-7AA7-5318B73D6822}"/>
                    </a:ext>
                  </a:extLst>
                </p:cNvPr>
                <p:cNvSpPr/>
                <p:nvPr/>
              </p:nvSpPr>
              <p:spPr>
                <a:xfrm>
                  <a:off x="695841" y="6582479"/>
                  <a:ext cx="24661" cy="26684"/>
                </a:xfrm>
                <a:custGeom>
                  <a:avLst/>
                  <a:gdLst>
                    <a:gd name="connsiteX0" fmla="*/ 17996 w 24661"/>
                    <a:gd name="connsiteY0" fmla="*/ 23349 h 26684"/>
                    <a:gd name="connsiteX1" fmla="*/ 13330 w 24661"/>
                    <a:gd name="connsiteY1" fmla="*/ 26017 h 26684"/>
                    <a:gd name="connsiteX2" fmla="*/ 8665 w 24661"/>
                    <a:gd name="connsiteY2" fmla="*/ 26685 h 26684"/>
                    <a:gd name="connsiteX3" fmla="*/ 2000 w 24661"/>
                    <a:gd name="connsiteY3" fmla="*/ 24684 h 26684"/>
                    <a:gd name="connsiteX4" fmla="*/ 0 w 24661"/>
                    <a:gd name="connsiteY4" fmla="*/ 19346 h 26684"/>
                    <a:gd name="connsiteX5" fmla="*/ 667 w 24661"/>
                    <a:gd name="connsiteY5" fmla="*/ 16011 h 26684"/>
                    <a:gd name="connsiteX6" fmla="*/ 2666 w 24661"/>
                    <a:gd name="connsiteY6" fmla="*/ 13342 h 26684"/>
                    <a:gd name="connsiteX7" fmla="*/ 5999 w 24661"/>
                    <a:gd name="connsiteY7" fmla="*/ 12008 h 26684"/>
                    <a:gd name="connsiteX8" fmla="*/ 9998 w 24661"/>
                    <a:gd name="connsiteY8" fmla="*/ 11341 h 26684"/>
                    <a:gd name="connsiteX9" fmla="*/ 17996 w 24661"/>
                    <a:gd name="connsiteY9" fmla="*/ 10007 h 26684"/>
                    <a:gd name="connsiteX10" fmla="*/ 17996 w 24661"/>
                    <a:gd name="connsiteY10" fmla="*/ 8672 h 26684"/>
                    <a:gd name="connsiteX11" fmla="*/ 16663 w 24661"/>
                    <a:gd name="connsiteY11" fmla="*/ 4670 h 26684"/>
                    <a:gd name="connsiteX12" fmla="*/ 11997 w 24661"/>
                    <a:gd name="connsiteY12" fmla="*/ 3336 h 26684"/>
                    <a:gd name="connsiteX13" fmla="*/ 7332 w 24661"/>
                    <a:gd name="connsiteY13" fmla="*/ 4670 h 26684"/>
                    <a:gd name="connsiteX14" fmla="*/ 5332 w 24661"/>
                    <a:gd name="connsiteY14" fmla="*/ 8672 h 26684"/>
                    <a:gd name="connsiteX15" fmla="*/ 1333 w 24661"/>
                    <a:gd name="connsiteY15" fmla="*/ 8006 h 26684"/>
                    <a:gd name="connsiteX16" fmla="*/ 3333 w 24661"/>
                    <a:gd name="connsiteY16" fmla="*/ 3336 h 26684"/>
                    <a:gd name="connsiteX17" fmla="*/ 7332 w 24661"/>
                    <a:gd name="connsiteY17" fmla="*/ 667 h 26684"/>
                    <a:gd name="connsiteX18" fmla="*/ 13330 w 24661"/>
                    <a:gd name="connsiteY18" fmla="*/ 0 h 26684"/>
                    <a:gd name="connsiteX19" fmla="*/ 18662 w 24661"/>
                    <a:gd name="connsiteY19" fmla="*/ 667 h 26684"/>
                    <a:gd name="connsiteX20" fmla="*/ 21995 w 24661"/>
                    <a:gd name="connsiteY20" fmla="*/ 2668 h 26684"/>
                    <a:gd name="connsiteX21" fmla="*/ 23328 w 24661"/>
                    <a:gd name="connsiteY21" fmla="*/ 5337 h 26684"/>
                    <a:gd name="connsiteX22" fmla="*/ 23328 w 24661"/>
                    <a:gd name="connsiteY22" fmla="*/ 9339 h 26684"/>
                    <a:gd name="connsiteX23" fmla="*/ 23328 w 24661"/>
                    <a:gd name="connsiteY23" fmla="*/ 15344 h 26684"/>
                    <a:gd name="connsiteX24" fmla="*/ 23328 w 24661"/>
                    <a:gd name="connsiteY24" fmla="*/ 22682 h 26684"/>
                    <a:gd name="connsiteX25" fmla="*/ 24661 w 24661"/>
                    <a:gd name="connsiteY25" fmla="*/ 26017 h 26684"/>
                    <a:gd name="connsiteX26" fmla="*/ 19995 w 24661"/>
                    <a:gd name="connsiteY26" fmla="*/ 26017 h 26684"/>
                    <a:gd name="connsiteX27" fmla="*/ 17996 w 24661"/>
                    <a:gd name="connsiteY27" fmla="*/ 23349 h 26684"/>
                    <a:gd name="connsiteX28" fmla="*/ 17329 w 24661"/>
                    <a:gd name="connsiteY28" fmla="*/ 14009 h 26684"/>
                    <a:gd name="connsiteX29" fmla="*/ 9998 w 24661"/>
                    <a:gd name="connsiteY29" fmla="*/ 15344 h 26684"/>
                    <a:gd name="connsiteX30" fmla="*/ 5999 w 24661"/>
                    <a:gd name="connsiteY30" fmla="*/ 16011 h 26684"/>
                    <a:gd name="connsiteX31" fmla="*/ 3999 w 24661"/>
                    <a:gd name="connsiteY31" fmla="*/ 17345 h 26684"/>
                    <a:gd name="connsiteX32" fmla="*/ 3333 w 24661"/>
                    <a:gd name="connsiteY32" fmla="*/ 19346 h 26684"/>
                    <a:gd name="connsiteX33" fmla="*/ 4666 w 24661"/>
                    <a:gd name="connsiteY33" fmla="*/ 22015 h 26684"/>
                    <a:gd name="connsiteX34" fmla="*/ 8665 w 24661"/>
                    <a:gd name="connsiteY34" fmla="*/ 23349 h 26684"/>
                    <a:gd name="connsiteX35" fmla="*/ 13330 w 24661"/>
                    <a:gd name="connsiteY35" fmla="*/ 22015 h 26684"/>
                    <a:gd name="connsiteX36" fmla="*/ 15996 w 24661"/>
                    <a:gd name="connsiteY36" fmla="*/ 18679 h 26684"/>
                    <a:gd name="connsiteX37" fmla="*/ 16663 w 24661"/>
                    <a:gd name="connsiteY37" fmla="*/ 14009 h 26684"/>
                    <a:gd name="connsiteX38" fmla="*/ 16663 w 24661"/>
                    <a:gd name="connsiteY38" fmla="*/ 14009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1" h="26684">
                      <a:moveTo>
                        <a:pt x="17996" y="23349"/>
                      </a:moveTo>
                      <a:cubicBezTo>
                        <a:pt x="16663" y="24684"/>
                        <a:pt x="14663" y="25351"/>
                        <a:pt x="13330" y="26017"/>
                      </a:cubicBezTo>
                      <a:cubicBezTo>
                        <a:pt x="11997" y="26685"/>
                        <a:pt x="9998" y="26685"/>
                        <a:pt x="8665" y="26685"/>
                      </a:cubicBezTo>
                      <a:cubicBezTo>
                        <a:pt x="5999" y="26685"/>
                        <a:pt x="3999" y="26017"/>
                        <a:pt x="2000" y="24684"/>
                      </a:cubicBezTo>
                      <a:cubicBezTo>
                        <a:pt x="667" y="23349"/>
                        <a:pt x="0" y="21348"/>
                        <a:pt x="0" y="19346"/>
                      </a:cubicBezTo>
                      <a:cubicBezTo>
                        <a:pt x="0" y="18012"/>
                        <a:pt x="0" y="16678"/>
                        <a:pt x="667" y="16011"/>
                      </a:cubicBezTo>
                      <a:cubicBezTo>
                        <a:pt x="1333" y="14677"/>
                        <a:pt x="2000" y="14009"/>
                        <a:pt x="2666" y="13342"/>
                      </a:cubicBezTo>
                      <a:cubicBezTo>
                        <a:pt x="3333" y="12675"/>
                        <a:pt x="4666" y="12008"/>
                        <a:pt x="5999" y="12008"/>
                      </a:cubicBezTo>
                      <a:cubicBezTo>
                        <a:pt x="6665" y="12008"/>
                        <a:pt x="7998" y="11341"/>
                        <a:pt x="9998" y="11341"/>
                      </a:cubicBezTo>
                      <a:cubicBezTo>
                        <a:pt x="13330" y="10674"/>
                        <a:pt x="15996" y="10674"/>
                        <a:pt x="17996" y="10007"/>
                      </a:cubicBezTo>
                      <a:cubicBezTo>
                        <a:pt x="17996" y="9339"/>
                        <a:pt x="17996" y="9339"/>
                        <a:pt x="17996" y="8672"/>
                      </a:cubicBezTo>
                      <a:cubicBezTo>
                        <a:pt x="17996" y="6671"/>
                        <a:pt x="17329" y="5337"/>
                        <a:pt x="16663" y="4670"/>
                      </a:cubicBezTo>
                      <a:cubicBezTo>
                        <a:pt x="15330" y="4003"/>
                        <a:pt x="13997" y="3336"/>
                        <a:pt x="11997" y="3336"/>
                      </a:cubicBezTo>
                      <a:cubicBezTo>
                        <a:pt x="9998" y="3336"/>
                        <a:pt x="8665" y="4003"/>
                        <a:pt x="7332" y="4670"/>
                      </a:cubicBezTo>
                      <a:cubicBezTo>
                        <a:pt x="6665" y="5337"/>
                        <a:pt x="5332" y="6671"/>
                        <a:pt x="5332" y="8672"/>
                      </a:cubicBezTo>
                      <a:lnTo>
                        <a:pt x="1333" y="8006"/>
                      </a:lnTo>
                      <a:cubicBezTo>
                        <a:pt x="2000" y="6004"/>
                        <a:pt x="2666" y="4670"/>
                        <a:pt x="3333" y="3336"/>
                      </a:cubicBezTo>
                      <a:cubicBezTo>
                        <a:pt x="3999" y="2001"/>
                        <a:pt x="5332" y="1334"/>
                        <a:pt x="7332" y="667"/>
                      </a:cubicBezTo>
                      <a:cubicBezTo>
                        <a:pt x="9331" y="0"/>
                        <a:pt x="10664" y="0"/>
                        <a:pt x="13330" y="0"/>
                      </a:cubicBezTo>
                      <a:cubicBezTo>
                        <a:pt x="15330" y="0"/>
                        <a:pt x="17329" y="0"/>
                        <a:pt x="18662" y="667"/>
                      </a:cubicBezTo>
                      <a:cubicBezTo>
                        <a:pt x="19995" y="1334"/>
                        <a:pt x="21328" y="2001"/>
                        <a:pt x="21995" y="2668"/>
                      </a:cubicBezTo>
                      <a:cubicBezTo>
                        <a:pt x="22662" y="3336"/>
                        <a:pt x="23328" y="4670"/>
                        <a:pt x="23328" y="5337"/>
                      </a:cubicBezTo>
                      <a:cubicBezTo>
                        <a:pt x="23328" y="6004"/>
                        <a:pt x="23328" y="7338"/>
                        <a:pt x="23328" y="9339"/>
                      </a:cubicBezTo>
                      <a:lnTo>
                        <a:pt x="23328" y="15344"/>
                      </a:lnTo>
                      <a:cubicBezTo>
                        <a:pt x="23328" y="19346"/>
                        <a:pt x="23328" y="22015"/>
                        <a:pt x="23328" y="22682"/>
                      </a:cubicBezTo>
                      <a:cubicBezTo>
                        <a:pt x="23328" y="24016"/>
                        <a:pt x="23995" y="24684"/>
                        <a:pt x="24661" y="26017"/>
                      </a:cubicBezTo>
                      <a:lnTo>
                        <a:pt x="19995" y="26017"/>
                      </a:lnTo>
                      <a:cubicBezTo>
                        <a:pt x="18662" y="26017"/>
                        <a:pt x="17996" y="24684"/>
                        <a:pt x="17996" y="23349"/>
                      </a:cubicBezTo>
                      <a:close/>
                      <a:moveTo>
                        <a:pt x="17329" y="14009"/>
                      </a:moveTo>
                      <a:cubicBezTo>
                        <a:pt x="15996" y="14677"/>
                        <a:pt x="13330" y="15344"/>
                        <a:pt x="9998" y="15344"/>
                      </a:cubicBezTo>
                      <a:cubicBezTo>
                        <a:pt x="7998" y="15344"/>
                        <a:pt x="6665" y="16011"/>
                        <a:pt x="5999" y="16011"/>
                      </a:cubicBezTo>
                      <a:cubicBezTo>
                        <a:pt x="5332" y="16011"/>
                        <a:pt x="4666" y="16678"/>
                        <a:pt x="3999" y="17345"/>
                      </a:cubicBezTo>
                      <a:cubicBezTo>
                        <a:pt x="3333" y="18012"/>
                        <a:pt x="3333" y="18679"/>
                        <a:pt x="3333" y="19346"/>
                      </a:cubicBezTo>
                      <a:cubicBezTo>
                        <a:pt x="3333" y="20681"/>
                        <a:pt x="3999" y="21348"/>
                        <a:pt x="4666" y="22015"/>
                      </a:cubicBezTo>
                      <a:cubicBezTo>
                        <a:pt x="5332" y="22682"/>
                        <a:pt x="6665" y="23349"/>
                        <a:pt x="8665" y="23349"/>
                      </a:cubicBezTo>
                      <a:cubicBezTo>
                        <a:pt x="10664" y="23349"/>
                        <a:pt x="11997" y="22682"/>
                        <a:pt x="13330" y="22015"/>
                      </a:cubicBezTo>
                      <a:cubicBezTo>
                        <a:pt x="14663" y="21348"/>
                        <a:pt x="15330" y="20014"/>
                        <a:pt x="15996" y="18679"/>
                      </a:cubicBezTo>
                      <a:cubicBezTo>
                        <a:pt x="16663" y="18012"/>
                        <a:pt x="16663" y="16011"/>
                        <a:pt x="16663" y="14009"/>
                      </a:cubicBezTo>
                      <a:lnTo>
                        <a:pt x="16663" y="1400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3" name="Freeform 2378">
                  <a:extLst>
                    <a:ext uri="{FF2B5EF4-FFF2-40B4-BE49-F238E27FC236}">
                      <a16:creationId xmlns:a16="http://schemas.microsoft.com/office/drawing/2014/main" id="{714E5A24-E111-CD77-D5EF-9C7C085014AD}"/>
                    </a:ext>
                  </a:extLst>
                </p:cNvPr>
                <p:cNvSpPr/>
                <p:nvPr/>
              </p:nvSpPr>
              <p:spPr>
                <a:xfrm>
                  <a:off x="722501" y="6582479"/>
                  <a:ext cx="21328" cy="26017"/>
                </a:xfrm>
                <a:custGeom>
                  <a:avLst/>
                  <a:gdLst>
                    <a:gd name="connsiteX0" fmla="*/ 0 w 21328"/>
                    <a:gd name="connsiteY0" fmla="*/ 18679 h 26017"/>
                    <a:gd name="connsiteX1" fmla="*/ 3999 w 21328"/>
                    <a:gd name="connsiteY1" fmla="*/ 18012 h 26017"/>
                    <a:gd name="connsiteX2" fmla="*/ 5999 w 21328"/>
                    <a:gd name="connsiteY2" fmla="*/ 22015 h 26017"/>
                    <a:gd name="connsiteX3" fmla="*/ 10664 w 21328"/>
                    <a:gd name="connsiteY3" fmla="*/ 23349 h 26017"/>
                    <a:gd name="connsiteX4" fmla="*/ 15330 w 21328"/>
                    <a:gd name="connsiteY4" fmla="*/ 22015 h 26017"/>
                    <a:gd name="connsiteX5" fmla="*/ 16663 w 21328"/>
                    <a:gd name="connsiteY5" fmla="*/ 19346 h 26017"/>
                    <a:gd name="connsiteX6" fmla="*/ 15330 w 21328"/>
                    <a:gd name="connsiteY6" fmla="*/ 17345 h 26017"/>
                    <a:gd name="connsiteX7" fmla="*/ 10664 w 21328"/>
                    <a:gd name="connsiteY7" fmla="*/ 16011 h 26017"/>
                    <a:gd name="connsiteX8" fmla="*/ 3999 w 21328"/>
                    <a:gd name="connsiteY8" fmla="*/ 14009 h 26017"/>
                    <a:gd name="connsiteX9" fmla="*/ 1333 w 21328"/>
                    <a:gd name="connsiteY9" fmla="*/ 11341 h 26017"/>
                    <a:gd name="connsiteX10" fmla="*/ 667 w 21328"/>
                    <a:gd name="connsiteY10" fmla="*/ 8006 h 26017"/>
                    <a:gd name="connsiteX11" fmla="*/ 1333 w 21328"/>
                    <a:gd name="connsiteY11" fmla="*/ 4670 h 26017"/>
                    <a:gd name="connsiteX12" fmla="*/ 3333 w 21328"/>
                    <a:gd name="connsiteY12" fmla="*/ 2001 h 26017"/>
                    <a:gd name="connsiteX13" fmla="*/ 5999 w 21328"/>
                    <a:gd name="connsiteY13" fmla="*/ 667 h 26017"/>
                    <a:gd name="connsiteX14" fmla="*/ 9998 w 21328"/>
                    <a:gd name="connsiteY14" fmla="*/ 0 h 26017"/>
                    <a:gd name="connsiteX15" fmla="*/ 15330 w 21328"/>
                    <a:gd name="connsiteY15" fmla="*/ 667 h 26017"/>
                    <a:gd name="connsiteX16" fmla="*/ 18662 w 21328"/>
                    <a:gd name="connsiteY16" fmla="*/ 3336 h 26017"/>
                    <a:gd name="connsiteX17" fmla="*/ 19995 w 21328"/>
                    <a:gd name="connsiteY17" fmla="*/ 7338 h 26017"/>
                    <a:gd name="connsiteX18" fmla="*/ 15996 w 21328"/>
                    <a:gd name="connsiteY18" fmla="*/ 8006 h 26017"/>
                    <a:gd name="connsiteX19" fmla="*/ 13997 w 21328"/>
                    <a:gd name="connsiteY19" fmla="*/ 4670 h 26017"/>
                    <a:gd name="connsiteX20" fmla="*/ 9998 w 21328"/>
                    <a:gd name="connsiteY20" fmla="*/ 3336 h 26017"/>
                    <a:gd name="connsiteX21" fmla="*/ 5999 w 21328"/>
                    <a:gd name="connsiteY21" fmla="*/ 4003 h 26017"/>
                    <a:gd name="connsiteX22" fmla="*/ 4666 w 21328"/>
                    <a:gd name="connsiteY22" fmla="*/ 6004 h 26017"/>
                    <a:gd name="connsiteX23" fmla="*/ 5332 w 21328"/>
                    <a:gd name="connsiteY23" fmla="*/ 7338 h 26017"/>
                    <a:gd name="connsiteX24" fmla="*/ 6665 w 21328"/>
                    <a:gd name="connsiteY24" fmla="*/ 8672 h 26017"/>
                    <a:gd name="connsiteX25" fmla="*/ 10664 w 21328"/>
                    <a:gd name="connsiteY25" fmla="*/ 10007 h 26017"/>
                    <a:gd name="connsiteX26" fmla="*/ 17329 w 21328"/>
                    <a:gd name="connsiteY26" fmla="*/ 12008 h 26017"/>
                    <a:gd name="connsiteX27" fmla="*/ 19995 w 21328"/>
                    <a:gd name="connsiteY27" fmla="*/ 14009 h 26017"/>
                    <a:gd name="connsiteX28" fmla="*/ 21328 w 21328"/>
                    <a:gd name="connsiteY28" fmla="*/ 18012 h 26017"/>
                    <a:gd name="connsiteX29" fmla="*/ 19995 w 21328"/>
                    <a:gd name="connsiteY29" fmla="*/ 22015 h 26017"/>
                    <a:gd name="connsiteX30" fmla="*/ 16663 w 21328"/>
                    <a:gd name="connsiteY30" fmla="*/ 24684 h 26017"/>
                    <a:gd name="connsiteX31" fmla="*/ 11331 w 21328"/>
                    <a:gd name="connsiteY31" fmla="*/ 26017 h 26017"/>
                    <a:gd name="connsiteX32" fmla="*/ 3999 w 21328"/>
                    <a:gd name="connsiteY32" fmla="*/ 24016 h 26017"/>
                    <a:gd name="connsiteX33" fmla="*/ 0 w 21328"/>
                    <a:gd name="connsiteY33" fmla="*/ 18679 h 2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328" h="26017">
                      <a:moveTo>
                        <a:pt x="0" y="18679"/>
                      </a:moveTo>
                      <a:lnTo>
                        <a:pt x="3999" y="18012"/>
                      </a:lnTo>
                      <a:cubicBezTo>
                        <a:pt x="3999" y="20014"/>
                        <a:pt x="4666" y="21348"/>
                        <a:pt x="5999" y="22015"/>
                      </a:cubicBezTo>
                      <a:cubicBezTo>
                        <a:pt x="7332" y="22682"/>
                        <a:pt x="8665" y="23349"/>
                        <a:pt x="10664" y="23349"/>
                      </a:cubicBezTo>
                      <a:cubicBezTo>
                        <a:pt x="12664" y="23349"/>
                        <a:pt x="13997" y="22682"/>
                        <a:pt x="15330" y="22015"/>
                      </a:cubicBezTo>
                      <a:cubicBezTo>
                        <a:pt x="15996" y="21348"/>
                        <a:pt x="16663" y="20014"/>
                        <a:pt x="16663" y="19346"/>
                      </a:cubicBezTo>
                      <a:cubicBezTo>
                        <a:pt x="16663" y="18679"/>
                        <a:pt x="15996" y="17345"/>
                        <a:pt x="15330" y="17345"/>
                      </a:cubicBezTo>
                      <a:cubicBezTo>
                        <a:pt x="14663" y="16678"/>
                        <a:pt x="13330" y="16678"/>
                        <a:pt x="10664" y="16011"/>
                      </a:cubicBezTo>
                      <a:cubicBezTo>
                        <a:pt x="7332" y="15344"/>
                        <a:pt x="5332" y="14677"/>
                        <a:pt x="3999" y="14009"/>
                      </a:cubicBezTo>
                      <a:cubicBezTo>
                        <a:pt x="2666" y="13342"/>
                        <a:pt x="2000" y="12675"/>
                        <a:pt x="1333" y="11341"/>
                      </a:cubicBezTo>
                      <a:cubicBezTo>
                        <a:pt x="667" y="10007"/>
                        <a:pt x="667" y="9339"/>
                        <a:pt x="667" y="8006"/>
                      </a:cubicBezTo>
                      <a:cubicBezTo>
                        <a:pt x="667" y="6671"/>
                        <a:pt x="667" y="6004"/>
                        <a:pt x="1333" y="4670"/>
                      </a:cubicBezTo>
                      <a:cubicBezTo>
                        <a:pt x="2000" y="4003"/>
                        <a:pt x="2666" y="2668"/>
                        <a:pt x="3333" y="2001"/>
                      </a:cubicBezTo>
                      <a:cubicBezTo>
                        <a:pt x="3999" y="1334"/>
                        <a:pt x="4666" y="1334"/>
                        <a:pt x="5999" y="667"/>
                      </a:cubicBezTo>
                      <a:cubicBezTo>
                        <a:pt x="7332" y="0"/>
                        <a:pt x="8665" y="0"/>
                        <a:pt x="9998" y="0"/>
                      </a:cubicBezTo>
                      <a:cubicBezTo>
                        <a:pt x="11997" y="0"/>
                        <a:pt x="13997" y="0"/>
                        <a:pt x="15330" y="667"/>
                      </a:cubicBezTo>
                      <a:cubicBezTo>
                        <a:pt x="16663" y="1334"/>
                        <a:pt x="17996" y="2001"/>
                        <a:pt x="18662" y="3336"/>
                      </a:cubicBezTo>
                      <a:cubicBezTo>
                        <a:pt x="19329" y="4670"/>
                        <a:pt x="19995" y="5337"/>
                        <a:pt x="19995" y="7338"/>
                      </a:cubicBezTo>
                      <a:lnTo>
                        <a:pt x="15996" y="8006"/>
                      </a:lnTo>
                      <a:cubicBezTo>
                        <a:pt x="15996" y="6671"/>
                        <a:pt x="15330" y="5337"/>
                        <a:pt x="13997" y="4670"/>
                      </a:cubicBezTo>
                      <a:cubicBezTo>
                        <a:pt x="13330" y="4003"/>
                        <a:pt x="11997" y="3336"/>
                        <a:pt x="9998" y="3336"/>
                      </a:cubicBezTo>
                      <a:cubicBezTo>
                        <a:pt x="7998" y="3336"/>
                        <a:pt x="6665" y="3336"/>
                        <a:pt x="5999" y="4003"/>
                      </a:cubicBezTo>
                      <a:cubicBezTo>
                        <a:pt x="5332" y="4670"/>
                        <a:pt x="4666" y="5337"/>
                        <a:pt x="4666" y="6004"/>
                      </a:cubicBezTo>
                      <a:cubicBezTo>
                        <a:pt x="4666" y="6671"/>
                        <a:pt x="4666" y="7338"/>
                        <a:pt x="5332" y="7338"/>
                      </a:cubicBezTo>
                      <a:cubicBezTo>
                        <a:pt x="5999" y="8006"/>
                        <a:pt x="5999" y="8006"/>
                        <a:pt x="6665" y="8672"/>
                      </a:cubicBezTo>
                      <a:cubicBezTo>
                        <a:pt x="7332" y="8672"/>
                        <a:pt x="8665" y="9339"/>
                        <a:pt x="10664" y="10007"/>
                      </a:cubicBezTo>
                      <a:cubicBezTo>
                        <a:pt x="13997" y="10674"/>
                        <a:pt x="15996" y="11341"/>
                        <a:pt x="17329" y="12008"/>
                      </a:cubicBezTo>
                      <a:cubicBezTo>
                        <a:pt x="18662" y="12675"/>
                        <a:pt x="19329" y="13342"/>
                        <a:pt x="19995" y="14009"/>
                      </a:cubicBezTo>
                      <a:cubicBezTo>
                        <a:pt x="20662" y="14677"/>
                        <a:pt x="21328" y="16011"/>
                        <a:pt x="21328" y="18012"/>
                      </a:cubicBezTo>
                      <a:cubicBezTo>
                        <a:pt x="21328" y="19346"/>
                        <a:pt x="20662" y="20681"/>
                        <a:pt x="19995" y="22015"/>
                      </a:cubicBezTo>
                      <a:cubicBezTo>
                        <a:pt x="19329" y="23349"/>
                        <a:pt x="17996" y="24016"/>
                        <a:pt x="16663" y="24684"/>
                      </a:cubicBezTo>
                      <a:cubicBezTo>
                        <a:pt x="15330" y="25351"/>
                        <a:pt x="13330" y="26017"/>
                        <a:pt x="11331" y="26017"/>
                      </a:cubicBezTo>
                      <a:cubicBezTo>
                        <a:pt x="7998" y="26017"/>
                        <a:pt x="5332" y="25351"/>
                        <a:pt x="3999" y="24016"/>
                      </a:cubicBezTo>
                      <a:cubicBezTo>
                        <a:pt x="2000" y="24016"/>
                        <a:pt x="667" y="21348"/>
                        <a:pt x="0" y="18679"/>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4" name="Freeform 2379">
                  <a:extLst>
                    <a:ext uri="{FF2B5EF4-FFF2-40B4-BE49-F238E27FC236}">
                      <a16:creationId xmlns:a16="http://schemas.microsoft.com/office/drawing/2014/main" id="{E05C5A75-FE71-76EC-35CA-E34AC7BA54A9}"/>
                    </a:ext>
                  </a:extLst>
                </p:cNvPr>
                <p:cNvSpPr/>
                <p:nvPr/>
              </p:nvSpPr>
              <p:spPr>
                <a:xfrm>
                  <a:off x="749162" y="6582479"/>
                  <a:ext cx="35325" cy="26684"/>
                </a:xfrm>
                <a:custGeom>
                  <a:avLst/>
                  <a:gdLst>
                    <a:gd name="connsiteX0" fmla="*/ 0 w 35325"/>
                    <a:gd name="connsiteY0" fmla="*/ 26685 h 26684"/>
                    <a:gd name="connsiteX1" fmla="*/ 0 w 35325"/>
                    <a:gd name="connsiteY1" fmla="*/ 1334 h 26684"/>
                    <a:gd name="connsiteX2" fmla="*/ 3999 w 35325"/>
                    <a:gd name="connsiteY2" fmla="*/ 1334 h 26684"/>
                    <a:gd name="connsiteX3" fmla="*/ 3999 w 35325"/>
                    <a:gd name="connsiteY3" fmla="*/ 4670 h 26684"/>
                    <a:gd name="connsiteX4" fmla="*/ 7332 w 35325"/>
                    <a:gd name="connsiteY4" fmla="*/ 1334 h 26684"/>
                    <a:gd name="connsiteX5" fmla="*/ 11997 w 35325"/>
                    <a:gd name="connsiteY5" fmla="*/ 0 h 26684"/>
                    <a:gd name="connsiteX6" fmla="*/ 16663 w 35325"/>
                    <a:gd name="connsiteY6" fmla="*/ 1334 h 26684"/>
                    <a:gd name="connsiteX7" fmla="*/ 19329 w 35325"/>
                    <a:gd name="connsiteY7" fmla="*/ 4670 h 26684"/>
                    <a:gd name="connsiteX8" fmla="*/ 27327 w 35325"/>
                    <a:gd name="connsiteY8" fmla="*/ 0 h 26684"/>
                    <a:gd name="connsiteX9" fmla="*/ 33326 w 35325"/>
                    <a:gd name="connsiteY9" fmla="*/ 2001 h 26684"/>
                    <a:gd name="connsiteX10" fmla="*/ 35325 w 35325"/>
                    <a:gd name="connsiteY10" fmla="*/ 8672 h 26684"/>
                    <a:gd name="connsiteX11" fmla="*/ 35325 w 35325"/>
                    <a:gd name="connsiteY11" fmla="*/ 26017 h 26684"/>
                    <a:gd name="connsiteX12" fmla="*/ 30660 w 35325"/>
                    <a:gd name="connsiteY12" fmla="*/ 26017 h 26684"/>
                    <a:gd name="connsiteX13" fmla="*/ 30660 w 35325"/>
                    <a:gd name="connsiteY13" fmla="*/ 10007 h 26684"/>
                    <a:gd name="connsiteX14" fmla="*/ 29993 w 35325"/>
                    <a:gd name="connsiteY14" fmla="*/ 6004 h 26684"/>
                    <a:gd name="connsiteX15" fmla="*/ 28660 w 35325"/>
                    <a:gd name="connsiteY15" fmla="*/ 4003 h 26684"/>
                    <a:gd name="connsiteX16" fmla="*/ 25994 w 35325"/>
                    <a:gd name="connsiteY16" fmla="*/ 3336 h 26684"/>
                    <a:gd name="connsiteX17" fmla="*/ 21328 w 35325"/>
                    <a:gd name="connsiteY17" fmla="*/ 5337 h 26684"/>
                    <a:gd name="connsiteX18" fmla="*/ 19329 w 35325"/>
                    <a:gd name="connsiteY18" fmla="*/ 11341 h 26684"/>
                    <a:gd name="connsiteX19" fmla="*/ 19329 w 35325"/>
                    <a:gd name="connsiteY19" fmla="*/ 26017 h 26684"/>
                    <a:gd name="connsiteX20" fmla="*/ 14663 w 35325"/>
                    <a:gd name="connsiteY20" fmla="*/ 26017 h 26684"/>
                    <a:gd name="connsiteX21" fmla="*/ 14663 w 35325"/>
                    <a:gd name="connsiteY21" fmla="*/ 9339 h 26684"/>
                    <a:gd name="connsiteX22" fmla="*/ 13330 w 35325"/>
                    <a:gd name="connsiteY22" fmla="*/ 4670 h 26684"/>
                    <a:gd name="connsiteX23" fmla="*/ 9998 w 35325"/>
                    <a:gd name="connsiteY23" fmla="*/ 3336 h 26684"/>
                    <a:gd name="connsiteX24" fmla="*/ 6665 w 35325"/>
                    <a:gd name="connsiteY24" fmla="*/ 4003 h 26684"/>
                    <a:gd name="connsiteX25" fmla="*/ 4666 w 35325"/>
                    <a:gd name="connsiteY25" fmla="*/ 6671 h 26684"/>
                    <a:gd name="connsiteX26" fmla="*/ 3999 w 35325"/>
                    <a:gd name="connsiteY26" fmla="*/ 12008 h 26684"/>
                    <a:gd name="connsiteX27" fmla="*/ 3999 w 35325"/>
                    <a:gd name="connsiteY27" fmla="*/ 25351 h 26684"/>
                    <a:gd name="connsiteX28" fmla="*/ 0 w 35325"/>
                    <a:gd name="connsiteY28" fmla="*/ 2535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25" h="26684">
                      <a:moveTo>
                        <a:pt x="0" y="26685"/>
                      </a:moveTo>
                      <a:lnTo>
                        <a:pt x="0" y="1334"/>
                      </a:lnTo>
                      <a:lnTo>
                        <a:pt x="3999" y="1334"/>
                      </a:lnTo>
                      <a:lnTo>
                        <a:pt x="3999" y="4670"/>
                      </a:lnTo>
                      <a:cubicBezTo>
                        <a:pt x="4666" y="3336"/>
                        <a:pt x="5999" y="2668"/>
                        <a:pt x="7332" y="1334"/>
                      </a:cubicBezTo>
                      <a:cubicBezTo>
                        <a:pt x="8665" y="667"/>
                        <a:pt x="9998" y="0"/>
                        <a:pt x="11997" y="0"/>
                      </a:cubicBezTo>
                      <a:cubicBezTo>
                        <a:pt x="13997" y="0"/>
                        <a:pt x="15330" y="667"/>
                        <a:pt x="16663" y="1334"/>
                      </a:cubicBezTo>
                      <a:cubicBezTo>
                        <a:pt x="17996" y="2001"/>
                        <a:pt x="18662" y="3336"/>
                        <a:pt x="19329" y="4670"/>
                      </a:cubicBezTo>
                      <a:cubicBezTo>
                        <a:pt x="21328" y="2001"/>
                        <a:pt x="23995" y="0"/>
                        <a:pt x="27327" y="0"/>
                      </a:cubicBezTo>
                      <a:cubicBezTo>
                        <a:pt x="29993" y="0"/>
                        <a:pt x="31993" y="667"/>
                        <a:pt x="33326" y="2001"/>
                      </a:cubicBezTo>
                      <a:cubicBezTo>
                        <a:pt x="34659" y="3336"/>
                        <a:pt x="35325" y="5337"/>
                        <a:pt x="35325" y="8672"/>
                      </a:cubicBezTo>
                      <a:lnTo>
                        <a:pt x="35325" y="26017"/>
                      </a:lnTo>
                      <a:lnTo>
                        <a:pt x="30660" y="26017"/>
                      </a:lnTo>
                      <a:lnTo>
                        <a:pt x="30660" y="10007"/>
                      </a:lnTo>
                      <a:cubicBezTo>
                        <a:pt x="30660" y="8006"/>
                        <a:pt x="30660" y="7338"/>
                        <a:pt x="29993" y="6004"/>
                      </a:cubicBezTo>
                      <a:cubicBezTo>
                        <a:pt x="29993" y="5337"/>
                        <a:pt x="29327" y="4670"/>
                        <a:pt x="28660" y="4003"/>
                      </a:cubicBezTo>
                      <a:cubicBezTo>
                        <a:pt x="27994" y="3336"/>
                        <a:pt x="27327" y="3336"/>
                        <a:pt x="25994" y="3336"/>
                      </a:cubicBezTo>
                      <a:cubicBezTo>
                        <a:pt x="23995" y="3336"/>
                        <a:pt x="22662" y="4003"/>
                        <a:pt x="21328" y="5337"/>
                      </a:cubicBezTo>
                      <a:cubicBezTo>
                        <a:pt x="19995" y="6671"/>
                        <a:pt x="19329" y="8672"/>
                        <a:pt x="19329" y="11341"/>
                      </a:cubicBezTo>
                      <a:lnTo>
                        <a:pt x="19329" y="26017"/>
                      </a:lnTo>
                      <a:lnTo>
                        <a:pt x="14663" y="26017"/>
                      </a:lnTo>
                      <a:lnTo>
                        <a:pt x="14663" y="9339"/>
                      </a:lnTo>
                      <a:cubicBezTo>
                        <a:pt x="14663" y="7338"/>
                        <a:pt x="13997" y="6004"/>
                        <a:pt x="13330" y="4670"/>
                      </a:cubicBezTo>
                      <a:cubicBezTo>
                        <a:pt x="12664" y="4003"/>
                        <a:pt x="11331" y="3336"/>
                        <a:pt x="9998" y="3336"/>
                      </a:cubicBezTo>
                      <a:cubicBezTo>
                        <a:pt x="8665" y="3336"/>
                        <a:pt x="7332" y="3336"/>
                        <a:pt x="6665" y="4003"/>
                      </a:cubicBezTo>
                      <a:cubicBezTo>
                        <a:pt x="5999" y="4670"/>
                        <a:pt x="4666" y="5337"/>
                        <a:pt x="4666" y="6671"/>
                      </a:cubicBezTo>
                      <a:cubicBezTo>
                        <a:pt x="3999" y="8006"/>
                        <a:pt x="3999" y="10007"/>
                        <a:pt x="3999" y="12008"/>
                      </a:cubicBezTo>
                      <a:lnTo>
                        <a:pt x="3999" y="25351"/>
                      </a:lnTo>
                      <a:lnTo>
                        <a:pt x="0"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5" name="Freeform 2380">
                  <a:extLst>
                    <a:ext uri="{FF2B5EF4-FFF2-40B4-BE49-F238E27FC236}">
                      <a16:creationId xmlns:a16="http://schemas.microsoft.com/office/drawing/2014/main" id="{D53AACF2-0D0C-0192-07AC-3D364A793E44}"/>
                    </a:ext>
                  </a:extLst>
                </p:cNvPr>
                <p:cNvSpPr/>
                <p:nvPr/>
              </p:nvSpPr>
              <p:spPr>
                <a:xfrm>
                  <a:off x="791152" y="6583146"/>
                  <a:ext cx="21328" cy="26684"/>
                </a:xfrm>
                <a:custGeom>
                  <a:avLst/>
                  <a:gdLst>
                    <a:gd name="connsiteX0" fmla="*/ 15996 w 21328"/>
                    <a:gd name="connsiteY0" fmla="*/ 26018 h 26684"/>
                    <a:gd name="connsiteX1" fmla="*/ 15996 w 21328"/>
                    <a:gd name="connsiteY1" fmla="*/ 22015 h 26684"/>
                    <a:gd name="connsiteX2" fmla="*/ 7998 w 21328"/>
                    <a:gd name="connsiteY2" fmla="*/ 26685 h 26684"/>
                    <a:gd name="connsiteX3" fmla="*/ 3999 w 21328"/>
                    <a:gd name="connsiteY3" fmla="*/ 26018 h 26684"/>
                    <a:gd name="connsiteX4" fmla="*/ 1333 w 21328"/>
                    <a:gd name="connsiteY4" fmla="*/ 24017 h 26684"/>
                    <a:gd name="connsiteX5" fmla="*/ 0 w 21328"/>
                    <a:gd name="connsiteY5" fmla="*/ 20681 h 26684"/>
                    <a:gd name="connsiteX6" fmla="*/ 0 w 21328"/>
                    <a:gd name="connsiteY6" fmla="*/ 16678 h 26684"/>
                    <a:gd name="connsiteX7" fmla="*/ 0 w 21328"/>
                    <a:gd name="connsiteY7" fmla="*/ 667 h 26684"/>
                    <a:gd name="connsiteX8" fmla="*/ 4666 w 21328"/>
                    <a:gd name="connsiteY8" fmla="*/ 667 h 26684"/>
                    <a:gd name="connsiteX9" fmla="*/ 4666 w 21328"/>
                    <a:gd name="connsiteY9" fmla="*/ 14677 h 26684"/>
                    <a:gd name="connsiteX10" fmla="*/ 4666 w 21328"/>
                    <a:gd name="connsiteY10" fmla="*/ 19347 h 26684"/>
                    <a:gd name="connsiteX11" fmla="*/ 6665 w 21328"/>
                    <a:gd name="connsiteY11" fmla="*/ 22015 h 26684"/>
                    <a:gd name="connsiteX12" fmla="*/ 9998 w 21328"/>
                    <a:gd name="connsiteY12" fmla="*/ 22682 h 26684"/>
                    <a:gd name="connsiteX13" fmla="*/ 13330 w 21328"/>
                    <a:gd name="connsiteY13" fmla="*/ 22015 h 26684"/>
                    <a:gd name="connsiteX14" fmla="*/ 15996 w 21328"/>
                    <a:gd name="connsiteY14" fmla="*/ 19347 h 26684"/>
                    <a:gd name="connsiteX15" fmla="*/ 16663 w 21328"/>
                    <a:gd name="connsiteY15" fmla="*/ 14010 h 26684"/>
                    <a:gd name="connsiteX16" fmla="*/ 16663 w 21328"/>
                    <a:gd name="connsiteY16" fmla="*/ 0 h 26684"/>
                    <a:gd name="connsiteX17" fmla="*/ 21329 w 21328"/>
                    <a:gd name="connsiteY17" fmla="*/ 0 h 26684"/>
                    <a:gd name="connsiteX18" fmla="*/ 21329 w 21328"/>
                    <a:gd name="connsiteY18" fmla="*/ 25351 h 26684"/>
                    <a:gd name="connsiteX19" fmla="*/ 15996 w 21328"/>
                    <a:gd name="connsiteY19" fmla="*/ 2535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28" h="26684">
                      <a:moveTo>
                        <a:pt x="15996" y="26018"/>
                      </a:moveTo>
                      <a:lnTo>
                        <a:pt x="15996" y="22015"/>
                      </a:lnTo>
                      <a:cubicBezTo>
                        <a:pt x="13997" y="24684"/>
                        <a:pt x="11331" y="26685"/>
                        <a:pt x="7998" y="26685"/>
                      </a:cubicBezTo>
                      <a:cubicBezTo>
                        <a:pt x="6665" y="26685"/>
                        <a:pt x="5332" y="26685"/>
                        <a:pt x="3999" y="26018"/>
                      </a:cubicBezTo>
                      <a:cubicBezTo>
                        <a:pt x="2666" y="25351"/>
                        <a:pt x="2000" y="24684"/>
                        <a:pt x="1333" y="24017"/>
                      </a:cubicBezTo>
                      <a:cubicBezTo>
                        <a:pt x="667" y="23349"/>
                        <a:pt x="0" y="22015"/>
                        <a:pt x="0" y="20681"/>
                      </a:cubicBezTo>
                      <a:cubicBezTo>
                        <a:pt x="0" y="20014"/>
                        <a:pt x="0" y="18679"/>
                        <a:pt x="0" y="16678"/>
                      </a:cubicBezTo>
                      <a:lnTo>
                        <a:pt x="0" y="667"/>
                      </a:lnTo>
                      <a:lnTo>
                        <a:pt x="4666" y="667"/>
                      </a:lnTo>
                      <a:lnTo>
                        <a:pt x="4666" y="14677"/>
                      </a:lnTo>
                      <a:cubicBezTo>
                        <a:pt x="4666" y="16678"/>
                        <a:pt x="4666" y="18679"/>
                        <a:pt x="4666" y="19347"/>
                      </a:cubicBezTo>
                      <a:cubicBezTo>
                        <a:pt x="4666" y="20681"/>
                        <a:pt x="5332" y="21348"/>
                        <a:pt x="6665" y="22015"/>
                      </a:cubicBezTo>
                      <a:cubicBezTo>
                        <a:pt x="7332" y="22682"/>
                        <a:pt x="8665" y="22682"/>
                        <a:pt x="9998" y="22682"/>
                      </a:cubicBezTo>
                      <a:cubicBezTo>
                        <a:pt x="11331" y="22682"/>
                        <a:pt x="12664" y="22682"/>
                        <a:pt x="13330" y="22015"/>
                      </a:cubicBezTo>
                      <a:cubicBezTo>
                        <a:pt x="14663" y="21348"/>
                        <a:pt x="15330" y="20681"/>
                        <a:pt x="15996" y="19347"/>
                      </a:cubicBezTo>
                      <a:cubicBezTo>
                        <a:pt x="16663" y="18012"/>
                        <a:pt x="16663" y="16678"/>
                        <a:pt x="16663" y="14010"/>
                      </a:cubicBezTo>
                      <a:lnTo>
                        <a:pt x="16663" y="0"/>
                      </a:lnTo>
                      <a:lnTo>
                        <a:pt x="21329" y="0"/>
                      </a:lnTo>
                      <a:lnTo>
                        <a:pt x="21329" y="25351"/>
                      </a:lnTo>
                      <a:lnTo>
                        <a:pt x="15996"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6" name="Freeform 2381">
                  <a:extLst>
                    <a:ext uri="{FF2B5EF4-FFF2-40B4-BE49-F238E27FC236}">
                      <a16:creationId xmlns:a16="http://schemas.microsoft.com/office/drawing/2014/main" id="{34B5A849-0020-6703-53A6-B048BBFEC26E}"/>
                    </a:ext>
                  </a:extLst>
                </p:cNvPr>
                <p:cNvSpPr/>
                <p:nvPr/>
              </p:nvSpPr>
              <p:spPr>
                <a:xfrm>
                  <a:off x="815814" y="6582479"/>
                  <a:ext cx="21328" cy="26017"/>
                </a:xfrm>
                <a:custGeom>
                  <a:avLst/>
                  <a:gdLst>
                    <a:gd name="connsiteX0" fmla="*/ 0 w 21328"/>
                    <a:gd name="connsiteY0" fmla="*/ 18679 h 26017"/>
                    <a:gd name="connsiteX1" fmla="*/ 3999 w 21328"/>
                    <a:gd name="connsiteY1" fmla="*/ 18012 h 26017"/>
                    <a:gd name="connsiteX2" fmla="*/ 5999 w 21328"/>
                    <a:gd name="connsiteY2" fmla="*/ 22015 h 26017"/>
                    <a:gd name="connsiteX3" fmla="*/ 10664 w 21328"/>
                    <a:gd name="connsiteY3" fmla="*/ 23349 h 26017"/>
                    <a:gd name="connsiteX4" fmla="*/ 15330 w 21328"/>
                    <a:gd name="connsiteY4" fmla="*/ 22015 h 26017"/>
                    <a:gd name="connsiteX5" fmla="*/ 16663 w 21328"/>
                    <a:gd name="connsiteY5" fmla="*/ 19346 h 26017"/>
                    <a:gd name="connsiteX6" fmla="*/ 15330 w 21328"/>
                    <a:gd name="connsiteY6" fmla="*/ 17345 h 26017"/>
                    <a:gd name="connsiteX7" fmla="*/ 10664 w 21328"/>
                    <a:gd name="connsiteY7" fmla="*/ 16011 h 26017"/>
                    <a:gd name="connsiteX8" fmla="*/ 3999 w 21328"/>
                    <a:gd name="connsiteY8" fmla="*/ 14009 h 26017"/>
                    <a:gd name="connsiteX9" fmla="*/ 1333 w 21328"/>
                    <a:gd name="connsiteY9" fmla="*/ 11341 h 26017"/>
                    <a:gd name="connsiteX10" fmla="*/ 667 w 21328"/>
                    <a:gd name="connsiteY10" fmla="*/ 8006 h 26017"/>
                    <a:gd name="connsiteX11" fmla="*/ 1333 w 21328"/>
                    <a:gd name="connsiteY11" fmla="*/ 4670 h 26017"/>
                    <a:gd name="connsiteX12" fmla="*/ 3333 w 21328"/>
                    <a:gd name="connsiteY12" fmla="*/ 2001 h 26017"/>
                    <a:gd name="connsiteX13" fmla="*/ 5999 w 21328"/>
                    <a:gd name="connsiteY13" fmla="*/ 667 h 26017"/>
                    <a:gd name="connsiteX14" fmla="*/ 9998 w 21328"/>
                    <a:gd name="connsiteY14" fmla="*/ 0 h 26017"/>
                    <a:gd name="connsiteX15" fmla="*/ 15330 w 21328"/>
                    <a:gd name="connsiteY15" fmla="*/ 667 h 26017"/>
                    <a:gd name="connsiteX16" fmla="*/ 18662 w 21328"/>
                    <a:gd name="connsiteY16" fmla="*/ 3336 h 26017"/>
                    <a:gd name="connsiteX17" fmla="*/ 19995 w 21328"/>
                    <a:gd name="connsiteY17" fmla="*/ 7338 h 26017"/>
                    <a:gd name="connsiteX18" fmla="*/ 15996 w 21328"/>
                    <a:gd name="connsiteY18" fmla="*/ 8006 h 26017"/>
                    <a:gd name="connsiteX19" fmla="*/ 13997 w 21328"/>
                    <a:gd name="connsiteY19" fmla="*/ 4670 h 26017"/>
                    <a:gd name="connsiteX20" fmla="*/ 9998 w 21328"/>
                    <a:gd name="connsiteY20" fmla="*/ 3336 h 26017"/>
                    <a:gd name="connsiteX21" fmla="*/ 5999 w 21328"/>
                    <a:gd name="connsiteY21" fmla="*/ 4003 h 26017"/>
                    <a:gd name="connsiteX22" fmla="*/ 4666 w 21328"/>
                    <a:gd name="connsiteY22" fmla="*/ 6004 h 26017"/>
                    <a:gd name="connsiteX23" fmla="*/ 5332 w 21328"/>
                    <a:gd name="connsiteY23" fmla="*/ 7338 h 26017"/>
                    <a:gd name="connsiteX24" fmla="*/ 6665 w 21328"/>
                    <a:gd name="connsiteY24" fmla="*/ 8672 h 26017"/>
                    <a:gd name="connsiteX25" fmla="*/ 10664 w 21328"/>
                    <a:gd name="connsiteY25" fmla="*/ 10007 h 26017"/>
                    <a:gd name="connsiteX26" fmla="*/ 17329 w 21328"/>
                    <a:gd name="connsiteY26" fmla="*/ 12008 h 26017"/>
                    <a:gd name="connsiteX27" fmla="*/ 19995 w 21328"/>
                    <a:gd name="connsiteY27" fmla="*/ 14009 h 26017"/>
                    <a:gd name="connsiteX28" fmla="*/ 21328 w 21328"/>
                    <a:gd name="connsiteY28" fmla="*/ 18012 h 26017"/>
                    <a:gd name="connsiteX29" fmla="*/ 19995 w 21328"/>
                    <a:gd name="connsiteY29" fmla="*/ 22015 h 26017"/>
                    <a:gd name="connsiteX30" fmla="*/ 16663 w 21328"/>
                    <a:gd name="connsiteY30" fmla="*/ 24684 h 26017"/>
                    <a:gd name="connsiteX31" fmla="*/ 11331 w 21328"/>
                    <a:gd name="connsiteY31" fmla="*/ 26017 h 26017"/>
                    <a:gd name="connsiteX32" fmla="*/ 3999 w 21328"/>
                    <a:gd name="connsiteY32" fmla="*/ 24016 h 26017"/>
                    <a:gd name="connsiteX33" fmla="*/ 0 w 21328"/>
                    <a:gd name="connsiteY33" fmla="*/ 18679 h 2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328" h="26017">
                      <a:moveTo>
                        <a:pt x="0" y="18679"/>
                      </a:moveTo>
                      <a:lnTo>
                        <a:pt x="3999" y="18012"/>
                      </a:lnTo>
                      <a:cubicBezTo>
                        <a:pt x="3999" y="20014"/>
                        <a:pt x="4666" y="21348"/>
                        <a:pt x="5999" y="22015"/>
                      </a:cubicBezTo>
                      <a:cubicBezTo>
                        <a:pt x="7332" y="22682"/>
                        <a:pt x="8665" y="23349"/>
                        <a:pt x="10664" y="23349"/>
                      </a:cubicBezTo>
                      <a:cubicBezTo>
                        <a:pt x="12664" y="23349"/>
                        <a:pt x="13997" y="22682"/>
                        <a:pt x="15330" y="22015"/>
                      </a:cubicBezTo>
                      <a:cubicBezTo>
                        <a:pt x="15996" y="21348"/>
                        <a:pt x="16663" y="20014"/>
                        <a:pt x="16663" y="19346"/>
                      </a:cubicBezTo>
                      <a:cubicBezTo>
                        <a:pt x="16663" y="18679"/>
                        <a:pt x="15996" y="17345"/>
                        <a:pt x="15330" y="17345"/>
                      </a:cubicBezTo>
                      <a:cubicBezTo>
                        <a:pt x="14663" y="16678"/>
                        <a:pt x="13330" y="16678"/>
                        <a:pt x="10664" y="16011"/>
                      </a:cubicBezTo>
                      <a:cubicBezTo>
                        <a:pt x="7332" y="15344"/>
                        <a:pt x="5332" y="14677"/>
                        <a:pt x="3999" y="14009"/>
                      </a:cubicBezTo>
                      <a:cubicBezTo>
                        <a:pt x="2666" y="13342"/>
                        <a:pt x="2000" y="12675"/>
                        <a:pt x="1333" y="11341"/>
                      </a:cubicBezTo>
                      <a:cubicBezTo>
                        <a:pt x="667" y="10007"/>
                        <a:pt x="667" y="9339"/>
                        <a:pt x="667" y="8006"/>
                      </a:cubicBezTo>
                      <a:cubicBezTo>
                        <a:pt x="667" y="6671"/>
                        <a:pt x="667" y="6004"/>
                        <a:pt x="1333" y="4670"/>
                      </a:cubicBezTo>
                      <a:cubicBezTo>
                        <a:pt x="2000" y="4003"/>
                        <a:pt x="2666" y="2668"/>
                        <a:pt x="3333" y="2001"/>
                      </a:cubicBezTo>
                      <a:cubicBezTo>
                        <a:pt x="3999" y="1334"/>
                        <a:pt x="4666" y="1334"/>
                        <a:pt x="5999" y="667"/>
                      </a:cubicBezTo>
                      <a:cubicBezTo>
                        <a:pt x="7332" y="0"/>
                        <a:pt x="8665" y="0"/>
                        <a:pt x="9998" y="0"/>
                      </a:cubicBezTo>
                      <a:cubicBezTo>
                        <a:pt x="11997" y="0"/>
                        <a:pt x="13997" y="0"/>
                        <a:pt x="15330" y="667"/>
                      </a:cubicBezTo>
                      <a:cubicBezTo>
                        <a:pt x="16663" y="1334"/>
                        <a:pt x="17996" y="2001"/>
                        <a:pt x="18662" y="3336"/>
                      </a:cubicBezTo>
                      <a:cubicBezTo>
                        <a:pt x="19329" y="4670"/>
                        <a:pt x="19995" y="5337"/>
                        <a:pt x="19995" y="7338"/>
                      </a:cubicBezTo>
                      <a:lnTo>
                        <a:pt x="15996" y="8006"/>
                      </a:lnTo>
                      <a:cubicBezTo>
                        <a:pt x="15996" y="6671"/>
                        <a:pt x="15330" y="5337"/>
                        <a:pt x="13997" y="4670"/>
                      </a:cubicBezTo>
                      <a:cubicBezTo>
                        <a:pt x="13330" y="4003"/>
                        <a:pt x="11997" y="3336"/>
                        <a:pt x="9998" y="3336"/>
                      </a:cubicBezTo>
                      <a:cubicBezTo>
                        <a:pt x="7998" y="3336"/>
                        <a:pt x="6665" y="3336"/>
                        <a:pt x="5999" y="4003"/>
                      </a:cubicBezTo>
                      <a:cubicBezTo>
                        <a:pt x="5332" y="4670"/>
                        <a:pt x="4666" y="5337"/>
                        <a:pt x="4666" y="6004"/>
                      </a:cubicBezTo>
                      <a:cubicBezTo>
                        <a:pt x="4666" y="6671"/>
                        <a:pt x="4666" y="7338"/>
                        <a:pt x="5332" y="7338"/>
                      </a:cubicBezTo>
                      <a:cubicBezTo>
                        <a:pt x="5999" y="8006"/>
                        <a:pt x="5999" y="8006"/>
                        <a:pt x="6665" y="8672"/>
                      </a:cubicBezTo>
                      <a:cubicBezTo>
                        <a:pt x="7332" y="8672"/>
                        <a:pt x="8665" y="9339"/>
                        <a:pt x="10664" y="10007"/>
                      </a:cubicBezTo>
                      <a:cubicBezTo>
                        <a:pt x="13997" y="10674"/>
                        <a:pt x="15996" y="11341"/>
                        <a:pt x="17329" y="12008"/>
                      </a:cubicBezTo>
                      <a:cubicBezTo>
                        <a:pt x="18662" y="12675"/>
                        <a:pt x="19329" y="13342"/>
                        <a:pt x="19995" y="14009"/>
                      </a:cubicBezTo>
                      <a:cubicBezTo>
                        <a:pt x="20662" y="14677"/>
                        <a:pt x="21328" y="16011"/>
                        <a:pt x="21328" y="18012"/>
                      </a:cubicBezTo>
                      <a:cubicBezTo>
                        <a:pt x="21328" y="19346"/>
                        <a:pt x="20662" y="20681"/>
                        <a:pt x="19995" y="22015"/>
                      </a:cubicBezTo>
                      <a:cubicBezTo>
                        <a:pt x="19329" y="23349"/>
                        <a:pt x="17996" y="24016"/>
                        <a:pt x="16663" y="24684"/>
                      </a:cubicBezTo>
                      <a:cubicBezTo>
                        <a:pt x="15330" y="25351"/>
                        <a:pt x="13330" y="26017"/>
                        <a:pt x="11331" y="26017"/>
                      </a:cubicBezTo>
                      <a:cubicBezTo>
                        <a:pt x="7998" y="26017"/>
                        <a:pt x="5332" y="25351"/>
                        <a:pt x="3999" y="24016"/>
                      </a:cubicBezTo>
                      <a:cubicBezTo>
                        <a:pt x="2000" y="24016"/>
                        <a:pt x="667" y="21348"/>
                        <a:pt x="0" y="18679"/>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7" name="Freeform 2382">
                  <a:extLst>
                    <a:ext uri="{FF2B5EF4-FFF2-40B4-BE49-F238E27FC236}">
                      <a16:creationId xmlns:a16="http://schemas.microsoft.com/office/drawing/2014/main" id="{05D6BB80-2257-4393-8365-D94B3B8EB0F3}"/>
                    </a:ext>
                  </a:extLst>
                </p:cNvPr>
                <p:cNvSpPr/>
                <p:nvPr/>
              </p:nvSpPr>
              <p:spPr>
                <a:xfrm>
                  <a:off x="842474" y="6579810"/>
                  <a:ext cx="22661" cy="23349"/>
                </a:xfrm>
                <a:custGeom>
                  <a:avLst/>
                  <a:gdLst>
                    <a:gd name="connsiteX0" fmla="*/ 9331 w 22661"/>
                    <a:gd name="connsiteY0" fmla="*/ 23349 h 23349"/>
                    <a:gd name="connsiteX1" fmla="*/ 9331 w 22661"/>
                    <a:gd name="connsiteY1" fmla="*/ 13342 h 23349"/>
                    <a:gd name="connsiteX2" fmla="*/ 0 w 22661"/>
                    <a:gd name="connsiteY2" fmla="*/ 13342 h 23349"/>
                    <a:gd name="connsiteX3" fmla="*/ 0 w 22661"/>
                    <a:gd name="connsiteY3" fmla="*/ 9340 h 23349"/>
                    <a:gd name="connsiteX4" fmla="*/ 9331 w 22661"/>
                    <a:gd name="connsiteY4" fmla="*/ 9340 h 23349"/>
                    <a:gd name="connsiteX5" fmla="*/ 9331 w 22661"/>
                    <a:gd name="connsiteY5" fmla="*/ 0 h 23349"/>
                    <a:gd name="connsiteX6" fmla="*/ 13330 w 22661"/>
                    <a:gd name="connsiteY6" fmla="*/ 0 h 23349"/>
                    <a:gd name="connsiteX7" fmla="*/ 13330 w 22661"/>
                    <a:gd name="connsiteY7" fmla="*/ 9340 h 23349"/>
                    <a:gd name="connsiteX8" fmla="*/ 22662 w 22661"/>
                    <a:gd name="connsiteY8" fmla="*/ 9340 h 23349"/>
                    <a:gd name="connsiteX9" fmla="*/ 22662 w 22661"/>
                    <a:gd name="connsiteY9" fmla="*/ 13342 h 23349"/>
                    <a:gd name="connsiteX10" fmla="*/ 13330 w 22661"/>
                    <a:gd name="connsiteY10" fmla="*/ 13342 h 23349"/>
                    <a:gd name="connsiteX11" fmla="*/ 13330 w 22661"/>
                    <a:gd name="connsiteY11" fmla="*/ 23349 h 23349"/>
                    <a:gd name="connsiteX12" fmla="*/ 9331 w 22661"/>
                    <a:gd name="connsiteY12" fmla="*/ 23349 h 2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1" h="23349">
                      <a:moveTo>
                        <a:pt x="9331" y="23349"/>
                      </a:moveTo>
                      <a:lnTo>
                        <a:pt x="9331" y="13342"/>
                      </a:lnTo>
                      <a:lnTo>
                        <a:pt x="0" y="13342"/>
                      </a:lnTo>
                      <a:lnTo>
                        <a:pt x="0" y="9340"/>
                      </a:lnTo>
                      <a:lnTo>
                        <a:pt x="9331" y="9340"/>
                      </a:lnTo>
                      <a:lnTo>
                        <a:pt x="9331" y="0"/>
                      </a:lnTo>
                      <a:lnTo>
                        <a:pt x="13330" y="0"/>
                      </a:lnTo>
                      <a:lnTo>
                        <a:pt x="13330" y="9340"/>
                      </a:lnTo>
                      <a:lnTo>
                        <a:pt x="22662" y="9340"/>
                      </a:lnTo>
                      <a:lnTo>
                        <a:pt x="22662" y="13342"/>
                      </a:lnTo>
                      <a:lnTo>
                        <a:pt x="13330" y="13342"/>
                      </a:lnTo>
                      <a:lnTo>
                        <a:pt x="13330" y="23349"/>
                      </a:lnTo>
                      <a:lnTo>
                        <a:pt x="9331" y="2334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8" name="Freeform 2383">
                  <a:extLst>
                    <a:ext uri="{FF2B5EF4-FFF2-40B4-BE49-F238E27FC236}">
                      <a16:creationId xmlns:a16="http://schemas.microsoft.com/office/drawing/2014/main" id="{A444045B-1A49-F8BF-6F5C-16F96492FCB4}"/>
                    </a:ext>
                  </a:extLst>
                </p:cNvPr>
                <p:cNvSpPr/>
                <p:nvPr/>
              </p:nvSpPr>
              <p:spPr>
                <a:xfrm>
                  <a:off x="885798" y="6573806"/>
                  <a:ext cx="27327" cy="35357"/>
                </a:xfrm>
                <a:custGeom>
                  <a:avLst/>
                  <a:gdLst>
                    <a:gd name="connsiteX0" fmla="*/ 0 w 27327"/>
                    <a:gd name="connsiteY0" fmla="*/ 35357 h 35357"/>
                    <a:gd name="connsiteX1" fmla="*/ 0 w 27327"/>
                    <a:gd name="connsiteY1" fmla="*/ 0 h 35357"/>
                    <a:gd name="connsiteX2" fmla="*/ 13330 w 27327"/>
                    <a:gd name="connsiteY2" fmla="*/ 0 h 35357"/>
                    <a:gd name="connsiteX3" fmla="*/ 18662 w 27327"/>
                    <a:gd name="connsiteY3" fmla="*/ 667 h 35357"/>
                    <a:gd name="connsiteX4" fmla="*/ 23328 w 27327"/>
                    <a:gd name="connsiteY4" fmla="*/ 2001 h 35357"/>
                    <a:gd name="connsiteX5" fmla="*/ 25994 w 27327"/>
                    <a:gd name="connsiteY5" fmla="*/ 5337 h 35357"/>
                    <a:gd name="connsiteX6" fmla="*/ 27327 w 27327"/>
                    <a:gd name="connsiteY6" fmla="*/ 10007 h 35357"/>
                    <a:gd name="connsiteX7" fmla="*/ 24661 w 27327"/>
                    <a:gd name="connsiteY7" fmla="*/ 17345 h 35357"/>
                    <a:gd name="connsiteX8" fmla="*/ 13997 w 27327"/>
                    <a:gd name="connsiteY8" fmla="*/ 20681 h 35357"/>
                    <a:gd name="connsiteX9" fmla="*/ 4666 w 27327"/>
                    <a:gd name="connsiteY9" fmla="*/ 20681 h 35357"/>
                    <a:gd name="connsiteX10" fmla="*/ 4666 w 27327"/>
                    <a:gd name="connsiteY10" fmla="*/ 35357 h 35357"/>
                    <a:gd name="connsiteX11" fmla="*/ 0 w 27327"/>
                    <a:gd name="connsiteY11" fmla="*/ 35357 h 35357"/>
                    <a:gd name="connsiteX12" fmla="*/ 4666 w 27327"/>
                    <a:gd name="connsiteY12" fmla="*/ 16678 h 35357"/>
                    <a:gd name="connsiteX13" fmla="*/ 13997 w 27327"/>
                    <a:gd name="connsiteY13" fmla="*/ 16678 h 35357"/>
                    <a:gd name="connsiteX14" fmla="*/ 20662 w 27327"/>
                    <a:gd name="connsiteY14" fmla="*/ 14676 h 35357"/>
                    <a:gd name="connsiteX15" fmla="*/ 22662 w 27327"/>
                    <a:gd name="connsiteY15" fmla="*/ 10007 h 35357"/>
                    <a:gd name="connsiteX16" fmla="*/ 21329 w 27327"/>
                    <a:gd name="connsiteY16" fmla="*/ 6004 h 35357"/>
                    <a:gd name="connsiteX17" fmla="*/ 18662 w 27327"/>
                    <a:gd name="connsiteY17" fmla="*/ 4003 h 35357"/>
                    <a:gd name="connsiteX18" fmla="*/ 13997 w 27327"/>
                    <a:gd name="connsiteY18" fmla="*/ 4003 h 35357"/>
                    <a:gd name="connsiteX19" fmla="*/ 4666 w 27327"/>
                    <a:gd name="connsiteY19" fmla="*/ 4003 h 35357"/>
                    <a:gd name="connsiteX20" fmla="*/ 4666 w 27327"/>
                    <a:gd name="connsiteY20" fmla="*/ 16678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27" h="35357">
                      <a:moveTo>
                        <a:pt x="0" y="35357"/>
                      </a:moveTo>
                      <a:lnTo>
                        <a:pt x="0" y="0"/>
                      </a:lnTo>
                      <a:lnTo>
                        <a:pt x="13330" y="0"/>
                      </a:lnTo>
                      <a:cubicBezTo>
                        <a:pt x="15996" y="0"/>
                        <a:pt x="17329" y="0"/>
                        <a:pt x="18662" y="667"/>
                      </a:cubicBezTo>
                      <a:cubicBezTo>
                        <a:pt x="20662" y="667"/>
                        <a:pt x="21995" y="1334"/>
                        <a:pt x="23328" y="2001"/>
                      </a:cubicBezTo>
                      <a:cubicBezTo>
                        <a:pt x="24661" y="2668"/>
                        <a:pt x="25328" y="4003"/>
                        <a:pt x="25994" y="5337"/>
                      </a:cubicBezTo>
                      <a:cubicBezTo>
                        <a:pt x="26661" y="6671"/>
                        <a:pt x="27327" y="8672"/>
                        <a:pt x="27327" y="10007"/>
                      </a:cubicBezTo>
                      <a:cubicBezTo>
                        <a:pt x="27327" y="13342"/>
                        <a:pt x="26661" y="15344"/>
                        <a:pt x="24661" y="17345"/>
                      </a:cubicBezTo>
                      <a:cubicBezTo>
                        <a:pt x="22662" y="19346"/>
                        <a:pt x="19329" y="20681"/>
                        <a:pt x="13997" y="20681"/>
                      </a:cubicBezTo>
                      <a:lnTo>
                        <a:pt x="4666" y="20681"/>
                      </a:lnTo>
                      <a:lnTo>
                        <a:pt x="4666" y="35357"/>
                      </a:lnTo>
                      <a:lnTo>
                        <a:pt x="0" y="35357"/>
                      </a:lnTo>
                      <a:close/>
                      <a:moveTo>
                        <a:pt x="4666" y="16678"/>
                      </a:moveTo>
                      <a:lnTo>
                        <a:pt x="13997" y="16678"/>
                      </a:lnTo>
                      <a:cubicBezTo>
                        <a:pt x="17329" y="16678"/>
                        <a:pt x="19329" y="16011"/>
                        <a:pt x="20662" y="14676"/>
                      </a:cubicBezTo>
                      <a:cubicBezTo>
                        <a:pt x="21995" y="13342"/>
                        <a:pt x="22662" y="12008"/>
                        <a:pt x="22662" y="10007"/>
                      </a:cubicBezTo>
                      <a:cubicBezTo>
                        <a:pt x="22662" y="8672"/>
                        <a:pt x="21995" y="7338"/>
                        <a:pt x="21329" y="6004"/>
                      </a:cubicBezTo>
                      <a:cubicBezTo>
                        <a:pt x="20662" y="4670"/>
                        <a:pt x="19329" y="4003"/>
                        <a:pt x="18662" y="4003"/>
                      </a:cubicBezTo>
                      <a:cubicBezTo>
                        <a:pt x="17996" y="4003"/>
                        <a:pt x="16663" y="4003"/>
                        <a:pt x="13997" y="4003"/>
                      </a:cubicBezTo>
                      <a:lnTo>
                        <a:pt x="4666" y="4003"/>
                      </a:lnTo>
                      <a:lnTo>
                        <a:pt x="4666" y="16678"/>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79" name="Freeform 2384">
                  <a:extLst>
                    <a:ext uri="{FF2B5EF4-FFF2-40B4-BE49-F238E27FC236}">
                      <a16:creationId xmlns:a16="http://schemas.microsoft.com/office/drawing/2014/main" id="{A36FA50F-9EFB-F746-0DA8-99834218E7D2}"/>
                    </a:ext>
                  </a:extLst>
                </p:cNvPr>
                <p:cNvSpPr/>
                <p:nvPr/>
              </p:nvSpPr>
              <p:spPr>
                <a:xfrm>
                  <a:off x="917790" y="6583813"/>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5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667"/>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5"/>
                      </a:cubicBezTo>
                      <a:cubicBezTo>
                        <a:pt x="4666" y="9339"/>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0" name="Freeform 2385">
                  <a:extLst>
                    <a:ext uri="{FF2B5EF4-FFF2-40B4-BE49-F238E27FC236}">
                      <a16:creationId xmlns:a16="http://schemas.microsoft.com/office/drawing/2014/main" id="{53FECB70-6139-DE1E-6591-9234A9797DB9}"/>
                    </a:ext>
                  </a:extLst>
                </p:cNvPr>
                <p:cNvSpPr/>
                <p:nvPr/>
              </p:nvSpPr>
              <p:spPr>
                <a:xfrm>
                  <a:off x="932454" y="6583146"/>
                  <a:ext cx="23994" cy="26684"/>
                </a:xfrm>
                <a:custGeom>
                  <a:avLst/>
                  <a:gdLst>
                    <a:gd name="connsiteX0" fmla="*/ 0 w 23994"/>
                    <a:gd name="connsiteY0" fmla="*/ 13342 h 26684"/>
                    <a:gd name="connsiteX1" fmla="*/ 3999 w 23994"/>
                    <a:gd name="connsiteY1" fmla="*/ 2669 h 26684"/>
                    <a:gd name="connsiteX2" fmla="*/ 11997 w 23994"/>
                    <a:gd name="connsiteY2" fmla="*/ 0 h 26684"/>
                    <a:gd name="connsiteX3" fmla="*/ 20662 w 23994"/>
                    <a:gd name="connsiteY3" fmla="*/ 3336 h 26684"/>
                    <a:gd name="connsiteX4" fmla="*/ 23995 w 23994"/>
                    <a:gd name="connsiteY4" fmla="*/ 12675 h 26684"/>
                    <a:gd name="connsiteX5" fmla="*/ 22662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2"/>
                        <a:pt x="1333" y="5337"/>
                        <a:pt x="3999" y="2669"/>
                      </a:cubicBezTo>
                      <a:cubicBezTo>
                        <a:pt x="5999" y="667"/>
                        <a:pt x="8665" y="0"/>
                        <a:pt x="11997" y="0"/>
                      </a:cubicBezTo>
                      <a:cubicBezTo>
                        <a:pt x="15330" y="0"/>
                        <a:pt x="18662" y="1334"/>
                        <a:pt x="20662" y="3336"/>
                      </a:cubicBezTo>
                      <a:cubicBezTo>
                        <a:pt x="22662" y="5337"/>
                        <a:pt x="23995" y="8672"/>
                        <a:pt x="23995" y="12675"/>
                      </a:cubicBezTo>
                      <a:cubicBezTo>
                        <a:pt x="23995" y="16011"/>
                        <a:pt x="23328" y="18679"/>
                        <a:pt x="22662" y="20681"/>
                      </a:cubicBezTo>
                      <a:cubicBezTo>
                        <a:pt x="21995" y="22682"/>
                        <a:pt x="19995" y="24017"/>
                        <a:pt x="18662" y="25351"/>
                      </a:cubicBezTo>
                      <a:cubicBezTo>
                        <a:pt x="16663" y="26685"/>
                        <a:pt x="14663" y="26685"/>
                        <a:pt x="12664" y="26685"/>
                      </a:cubicBezTo>
                      <a:cubicBezTo>
                        <a:pt x="9331" y="26685"/>
                        <a:pt x="5999" y="25351"/>
                        <a:pt x="3999" y="23349"/>
                      </a:cubicBezTo>
                      <a:cubicBezTo>
                        <a:pt x="1333" y="20681"/>
                        <a:pt x="0" y="17345"/>
                        <a:pt x="0" y="13342"/>
                      </a:cubicBezTo>
                      <a:close/>
                      <a:moveTo>
                        <a:pt x="4666" y="13342"/>
                      </a:moveTo>
                      <a:cubicBezTo>
                        <a:pt x="4666" y="16678"/>
                        <a:pt x="5332" y="19347"/>
                        <a:pt x="6665" y="20681"/>
                      </a:cubicBezTo>
                      <a:cubicBezTo>
                        <a:pt x="7998" y="22015"/>
                        <a:pt x="9998" y="23349"/>
                        <a:pt x="11997" y="23349"/>
                      </a:cubicBezTo>
                      <a:cubicBezTo>
                        <a:pt x="13997" y="23349"/>
                        <a:pt x="15996" y="22682"/>
                        <a:pt x="17329" y="20681"/>
                      </a:cubicBezTo>
                      <a:cubicBezTo>
                        <a:pt x="18662" y="19347"/>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9"/>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1" name="Freeform 2386">
                  <a:extLst>
                    <a:ext uri="{FF2B5EF4-FFF2-40B4-BE49-F238E27FC236}">
                      <a16:creationId xmlns:a16="http://schemas.microsoft.com/office/drawing/2014/main" id="{1B18F7A5-6412-81E6-34AB-E983EB85B318}"/>
                    </a:ext>
                  </a:extLst>
                </p:cNvPr>
                <p:cNvSpPr/>
                <p:nvPr/>
              </p:nvSpPr>
              <p:spPr>
                <a:xfrm>
                  <a:off x="959781" y="6582479"/>
                  <a:ext cx="22661" cy="36024"/>
                </a:xfrm>
                <a:custGeom>
                  <a:avLst/>
                  <a:gdLst>
                    <a:gd name="connsiteX0" fmla="*/ 1333 w 22661"/>
                    <a:gd name="connsiteY0" fmla="*/ 28686 h 36024"/>
                    <a:gd name="connsiteX1" fmla="*/ 5332 w 22661"/>
                    <a:gd name="connsiteY1" fmla="*/ 29353 h 36024"/>
                    <a:gd name="connsiteX2" fmla="*/ 6665 w 22661"/>
                    <a:gd name="connsiteY2" fmla="*/ 32022 h 36024"/>
                    <a:gd name="connsiteX3" fmla="*/ 11331 w 22661"/>
                    <a:gd name="connsiteY3" fmla="*/ 33356 h 36024"/>
                    <a:gd name="connsiteX4" fmla="*/ 15996 w 22661"/>
                    <a:gd name="connsiteY4" fmla="*/ 32022 h 36024"/>
                    <a:gd name="connsiteX5" fmla="*/ 17996 w 22661"/>
                    <a:gd name="connsiteY5" fmla="*/ 28686 h 36024"/>
                    <a:gd name="connsiteX6" fmla="*/ 17996 w 22661"/>
                    <a:gd name="connsiteY6" fmla="*/ 23349 h 36024"/>
                    <a:gd name="connsiteX7" fmla="*/ 10664 w 22661"/>
                    <a:gd name="connsiteY7" fmla="*/ 26685 h 36024"/>
                    <a:gd name="connsiteX8" fmla="*/ 2666 w 22661"/>
                    <a:gd name="connsiteY8" fmla="*/ 22682 h 36024"/>
                    <a:gd name="connsiteX9" fmla="*/ 0 w 22661"/>
                    <a:gd name="connsiteY9" fmla="*/ 13342 h 36024"/>
                    <a:gd name="connsiteX10" fmla="*/ 1333 w 22661"/>
                    <a:gd name="connsiteY10" fmla="*/ 6671 h 36024"/>
                    <a:gd name="connsiteX11" fmla="*/ 5332 w 22661"/>
                    <a:gd name="connsiteY11" fmla="*/ 2001 h 36024"/>
                    <a:gd name="connsiteX12" fmla="*/ 11331 w 22661"/>
                    <a:gd name="connsiteY12" fmla="*/ 0 h 36024"/>
                    <a:gd name="connsiteX13" fmla="*/ 18662 w 22661"/>
                    <a:gd name="connsiteY13" fmla="*/ 3336 h 36024"/>
                    <a:gd name="connsiteX14" fmla="*/ 18662 w 22661"/>
                    <a:gd name="connsiteY14" fmla="*/ 0 h 36024"/>
                    <a:gd name="connsiteX15" fmla="*/ 22661 w 22661"/>
                    <a:gd name="connsiteY15" fmla="*/ 0 h 36024"/>
                    <a:gd name="connsiteX16" fmla="*/ 22661 w 22661"/>
                    <a:gd name="connsiteY16" fmla="*/ 22015 h 36024"/>
                    <a:gd name="connsiteX17" fmla="*/ 21328 w 22661"/>
                    <a:gd name="connsiteY17" fmla="*/ 30687 h 36024"/>
                    <a:gd name="connsiteX18" fmla="*/ 17329 w 22661"/>
                    <a:gd name="connsiteY18" fmla="*/ 34690 h 36024"/>
                    <a:gd name="connsiteX19" fmla="*/ 10664 w 22661"/>
                    <a:gd name="connsiteY19" fmla="*/ 36024 h 36024"/>
                    <a:gd name="connsiteX20" fmla="*/ 3333 w 22661"/>
                    <a:gd name="connsiteY20" fmla="*/ 34023 h 36024"/>
                    <a:gd name="connsiteX21" fmla="*/ 1333 w 22661"/>
                    <a:gd name="connsiteY21" fmla="*/ 28686 h 36024"/>
                    <a:gd name="connsiteX22" fmla="*/ 4666 w 22661"/>
                    <a:gd name="connsiteY22" fmla="*/ 13342 h 36024"/>
                    <a:gd name="connsiteX23" fmla="*/ 6665 w 22661"/>
                    <a:gd name="connsiteY23" fmla="*/ 20681 h 36024"/>
                    <a:gd name="connsiteX24" fmla="*/ 11997 w 22661"/>
                    <a:gd name="connsiteY24" fmla="*/ 22682 h 36024"/>
                    <a:gd name="connsiteX25" fmla="*/ 17329 w 22661"/>
                    <a:gd name="connsiteY25" fmla="*/ 20681 h 36024"/>
                    <a:gd name="connsiteX26" fmla="*/ 19329 w 22661"/>
                    <a:gd name="connsiteY26" fmla="*/ 13342 h 36024"/>
                    <a:gd name="connsiteX27" fmla="*/ 17329 w 22661"/>
                    <a:gd name="connsiteY27" fmla="*/ 6004 h 36024"/>
                    <a:gd name="connsiteX28" fmla="*/ 11997 w 22661"/>
                    <a:gd name="connsiteY28" fmla="*/ 3336 h 36024"/>
                    <a:gd name="connsiteX29" fmla="*/ 7332 w 22661"/>
                    <a:gd name="connsiteY29" fmla="*/ 6004 h 36024"/>
                    <a:gd name="connsiteX30" fmla="*/ 4666 w 22661"/>
                    <a:gd name="connsiteY30" fmla="*/ 13342 h 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61" h="36024">
                      <a:moveTo>
                        <a:pt x="1333" y="28686"/>
                      </a:moveTo>
                      <a:lnTo>
                        <a:pt x="5332" y="29353"/>
                      </a:lnTo>
                      <a:cubicBezTo>
                        <a:pt x="5332" y="30687"/>
                        <a:pt x="5999" y="31355"/>
                        <a:pt x="6665" y="32022"/>
                      </a:cubicBezTo>
                      <a:cubicBezTo>
                        <a:pt x="7998" y="32689"/>
                        <a:pt x="9331" y="33356"/>
                        <a:pt x="11331" y="33356"/>
                      </a:cubicBezTo>
                      <a:cubicBezTo>
                        <a:pt x="13330" y="33356"/>
                        <a:pt x="14663" y="32689"/>
                        <a:pt x="15996" y="32022"/>
                      </a:cubicBezTo>
                      <a:cubicBezTo>
                        <a:pt x="17329" y="31355"/>
                        <a:pt x="17996" y="30020"/>
                        <a:pt x="17996" y="28686"/>
                      </a:cubicBezTo>
                      <a:cubicBezTo>
                        <a:pt x="17996" y="28019"/>
                        <a:pt x="17996" y="26017"/>
                        <a:pt x="17996" y="23349"/>
                      </a:cubicBezTo>
                      <a:cubicBezTo>
                        <a:pt x="15996" y="25351"/>
                        <a:pt x="13997" y="26685"/>
                        <a:pt x="10664" y="26685"/>
                      </a:cubicBezTo>
                      <a:cubicBezTo>
                        <a:pt x="7332" y="26685"/>
                        <a:pt x="4666" y="25351"/>
                        <a:pt x="2666" y="22682"/>
                      </a:cubicBezTo>
                      <a:cubicBezTo>
                        <a:pt x="667" y="20014"/>
                        <a:pt x="0" y="17345"/>
                        <a:pt x="0" y="13342"/>
                      </a:cubicBezTo>
                      <a:cubicBezTo>
                        <a:pt x="0" y="10674"/>
                        <a:pt x="667" y="8672"/>
                        <a:pt x="1333" y="6671"/>
                      </a:cubicBezTo>
                      <a:cubicBezTo>
                        <a:pt x="2000" y="4670"/>
                        <a:pt x="3333" y="3336"/>
                        <a:pt x="5332" y="2001"/>
                      </a:cubicBezTo>
                      <a:cubicBezTo>
                        <a:pt x="7332" y="667"/>
                        <a:pt x="8665" y="0"/>
                        <a:pt x="11331" y="0"/>
                      </a:cubicBezTo>
                      <a:cubicBezTo>
                        <a:pt x="14663" y="0"/>
                        <a:pt x="16663" y="1334"/>
                        <a:pt x="18662" y="3336"/>
                      </a:cubicBezTo>
                      <a:lnTo>
                        <a:pt x="18662" y="0"/>
                      </a:lnTo>
                      <a:lnTo>
                        <a:pt x="22661" y="0"/>
                      </a:lnTo>
                      <a:lnTo>
                        <a:pt x="22661" y="22015"/>
                      </a:lnTo>
                      <a:cubicBezTo>
                        <a:pt x="22661" y="26017"/>
                        <a:pt x="21995" y="28686"/>
                        <a:pt x="21328" y="30687"/>
                      </a:cubicBezTo>
                      <a:cubicBezTo>
                        <a:pt x="20662" y="32022"/>
                        <a:pt x="19329" y="33356"/>
                        <a:pt x="17329" y="34690"/>
                      </a:cubicBezTo>
                      <a:cubicBezTo>
                        <a:pt x="15330" y="35357"/>
                        <a:pt x="13330" y="36024"/>
                        <a:pt x="10664" y="36024"/>
                      </a:cubicBezTo>
                      <a:cubicBezTo>
                        <a:pt x="7332" y="36024"/>
                        <a:pt x="5332" y="35357"/>
                        <a:pt x="3333" y="34023"/>
                      </a:cubicBezTo>
                      <a:cubicBezTo>
                        <a:pt x="2000" y="33356"/>
                        <a:pt x="1333" y="31355"/>
                        <a:pt x="1333" y="28686"/>
                      </a:cubicBezTo>
                      <a:close/>
                      <a:moveTo>
                        <a:pt x="4666" y="13342"/>
                      </a:moveTo>
                      <a:cubicBezTo>
                        <a:pt x="4666" y="16678"/>
                        <a:pt x="5332" y="19346"/>
                        <a:pt x="6665" y="20681"/>
                      </a:cubicBezTo>
                      <a:cubicBezTo>
                        <a:pt x="7998" y="22015"/>
                        <a:pt x="9998" y="22682"/>
                        <a:pt x="11997" y="22682"/>
                      </a:cubicBezTo>
                      <a:cubicBezTo>
                        <a:pt x="13997" y="22682"/>
                        <a:pt x="15330" y="22015"/>
                        <a:pt x="17329" y="20681"/>
                      </a:cubicBezTo>
                      <a:cubicBezTo>
                        <a:pt x="18662" y="19346"/>
                        <a:pt x="19329" y="16678"/>
                        <a:pt x="19329" y="13342"/>
                      </a:cubicBezTo>
                      <a:cubicBezTo>
                        <a:pt x="19329" y="10007"/>
                        <a:pt x="18662" y="8006"/>
                        <a:pt x="17329" y="6004"/>
                      </a:cubicBezTo>
                      <a:cubicBezTo>
                        <a:pt x="15996" y="4670"/>
                        <a:pt x="13997" y="3336"/>
                        <a:pt x="11997" y="3336"/>
                      </a:cubicBezTo>
                      <a:cubicBezTo>
                        <a:pt x="9998" y="3336"/>
                        <a:pt x="8665" y="4003"/>
                        <a:pt x="7332" y="6004"/>
                      </a:cubicBezTo>
                      <a:cubicBezTo>
                        <a:pt x="5332" y="8006"/>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2" name="Freeform 2387">
                  <a:extLst>
                    <a:ext uri="{FF2B5EF4-FFF2-40B4-BE49-F238E27FC236}">
                      <a16:creationId xmlns:a16="http://schemas.microsoft.com/office/drawing/2014/main" id="{0821FC0F-B03B-03A2-E397-92AA81F855B9}"/>
                    </a:ext>
                  </a:extLst>
                </p:cNvPr>
                <p:cNvSpPr/>
                <p:nvPr/>
              </p:nvSpPr>
              <p:spPr>
                <a:xfrm>
                  <a:off x="989107" y="6583813"/>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5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667"/>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5"/>
                      </a:cubicBezTo>
                      <a:cubicBezTo>
                        <a:pt x="4666" y="9339"/>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3" name="Freeform 2388">
                  <a:extLst>
                    <a:ext uri="{FF2B5EF4-FFF2-40B4-BE49-F238E27FC236}">
                      <a16:creationId xmlns:a16="http://schemas.microsoft.com/office/drawing/2014/main" id="{F96F8A38-457C-6E2C-5130-A8A7B2CACF80}"/>
                    </a:ext>
                  </a:extLst>
                </p:cNvPr>
                <p:cNvSpPr/>
                <p:nvPr/>
              </p:nvSpPr>
              <p:spPr>
                <a:xfrm>
                  <a:off x="1004437" y="6582479"/>
                  <a:ext cx="24661" cy="26684"/>
                </a:xfrm>
                <a:custGeom>
                  <a:avLst/>
                  <a:gdLst>
                    <a:gd name="connsiteX0" fmla="*/ 17996 w 24661"/>
                    <a:gd name="connsiteY0" fmla="*/ 23349 h 26684"/>
                    <a:gd name="connsiteX1" fmla="*/ 13330 w 24661"/>
                    <a:gd name="connsiteY1" fmla="*/ 26017 h 26684"/>
                    <a:gd name="connsiteX2" fmla="*/ 8665 w 24661"/>
                    <a:gd name="connsiteY2" fmla="*/ 26685 h 26684"/>
                    <a:gd name="connsiteX3" fmla="*/ 2000 w 24661"/>
                    <a:gd name="connsiteY3" fmla="*/ 24684 h 26684"/>
                    <a:gd name="connsiteX4" fmla="*/ 0 w 24661"/>
                    <a:gd name="connsiteY4" fmla="*/ 19346 h 26684"/>
                    <a:gd name="connsiteX5" fmla="*/ 667 w 24661"/>
                    <a:gd name="connsiteY5" fmla="*/ 16011 h 26684"/>
                    <a:gd name="connsiteX6" fmla="*/ 2666 w 24661"/>
                    <a:gd name="connsiteY6" fmla="*/ 13342 h 26684"/>
                    <a:gd name="connsiteX7" fmla="*/ 5999 w 24661"/>
                    <a:gd name="connsiteY7" fmla="*/ 12008 h 26684"/>
                    <a:gd name="connsiteX8" fmla="*/ 9998 w 24661"/>
                    <a:gd name="connsiteY8" fmla="*/ 11341 h 26684"/>
                    <a:gd name="connsiteX9" fmla="*/ 17996 w 24661"/>
                    <a:gd name="connsiteY9" fmla="*/ 10007 h 26684"/>
                    <a:gd name="connsiteX10" fmla="*/ 17996 w 24661"/>
                    <a:gd name="connsiteY10" fmla="*/ 8672 h 26684"/>
                    <a:gd name="connsiteX11" fmla="*/ 16663 w 24661"/>
                    <a:gd name="connsiteY11" fmla="*/ 4670 h 26684"/>
                    <a:gd name="connsiteX12" fmla="*/ 11997 w 24661"/>
                    <a:gd name="connsiteY12" fmla="*/ 3336 h 26684"/>
                    <a:gd name="connsiteX13" fmla="*/ 7332 w 24661"/>
                    <a:gd name="connsiteY13" fmla="*/ 4670 h 26684"/>
                    <a:gd name="connsiteX14" fmla="*/ 5332 w 24661"/>
                    <a:gd name="connsiteY14" fmla="*/ 8672 h 26684"/>
                    <a:gd name="connsiteX15" fmla="*/ 1333 w 24661"/>
                    <a:gd name="connsiteY15" fmla="*/ 8006 h 26684"/>
                    <a:gd name="connsiteX16" fmla="*/ 3333 w 24661"/>
                    <a:gd name="connsiteY16" fmla="*/ 3336 h 26684"/>
                    <a:gd name="connsiteX17" fmla="*/ 7332 w 24661"/>
                    <a:gd name="connsiteY17" fmla="*/ 667 h 26684"/>
                    <a:gd name="connsiteX18" fmla="*/ 13330 w 24661"/>
                    <a:gd name="connsiteY18" fmla="*/ 0 h 26684"/>
                    <a:gd name="connsiteX19" fmla="*/ 18662 w 24661"/>
                    <a:gd name="connsiteY19" fmla="*/ 667 h 26684"/>
                    <a:gd name="connsiteX20" fmla="*/ 21995 w 24661"/>
                    <a:gd name="connsiteY20" fmla="*/ 2668 h 26684"/>
                    <a:gd name="connsiteX21" fmla="*/ 23328 w 24661"/>
                    <a:gd name="connsiteY21" fmla="*/ 5337 h 26684"/>
                    <a:gd name="connsiteX22" fmla="*/ 23328 w 24661"/>
                    <a:gd name="connsiteY22" fmla="*/ 9339 h 26684"/>
                    <a:gd name="connsiteX23" fmla="*/ 23328 w 24661"/>
                    <a:gd name="connsiteY23" fmla="*/ 15344 h 26684"/>
                    <a:gd name="connsiteX24" fmla="*/ 23328 w 24661"/>
                    <a:gd name="connsiteY24" fmla="*/ 22682 h 26684"/>
                    <a:gd name="connsiteX25" fmla="*/ 24661 w 24661"/>
                    <a:gd name="connsiteY25" fmla="*/ 26017 h 26684"/>
                    <a:gd name="connsiteX26" fmla="*/ 19995 w 24661"/>
                    <a:gd name="connsiteY26" fmla="*/ 26017 h 26684"/>
                    <a:gd name="connsiteX27" fmla="*/ 17996 w 24661"/>
                    <a:gd name="connsiteY27" fmla="*/ 23349 h 26684"/>
                    <a:gd name="connsiteX28" fmla="*/ 17329 w 24661"/>
                    <a:gd name="connsiteY28" fmla="*/ 14009 h 26684"/>
                    <a:gd name="connsiteX29" fmla="*/ 9998 w 24661"/>
                    <a:gd name="connsiteY29" fmla="*/ 15344 h 26684"/>
                    <a:gd name="connsiteX30" fmla="*/ 5999 w 24661"/>
                    <a:gd name="connsiteY30" fmla="*/ 16011 h 26684"/>
                    <a:gd name="connsiteX31" fmla="*/ 3999 w 24661"/>
                    <a:gd name="connsiteY31" fmla="*/ 17345 h 26684"/>
                    <a:gd name="connsiteX32" fmla="*/ 3333 w 24661"/>
                    <a:gd name="connsiteY32" fmla="*/ 19346 h 26684"/>
                    <a:gd name="connsiteX33" fmla="*/ 4666 w 24661"/>
                    <a:gd name="connsiteY33" fmla="*/ 22015 h 26684"/>
                    <a:gd name="connsiteX34" fmla="*/ 8665 w 24661"/>
                    <a:gd name="connsiteY34" fmla="*/ 23349 h 26684"/>
                    <a:gd name="connsiteX35" fmla="*/ 13330 w 24661"/>
                    <a:gd name="connsiteY35" fmla="*/ 22015 h 26684"/>
                    <a:gd name="connsiteX36" fmla="*/ 15996 w 24661"/>
                    <a:gd name="connsiteY36" fmla="*/ 18679 h 26684"/>
                    <a:gd name="connsiteX37" fmla="*/ 16663 w 24661"/>
                    <a:gd name="connsiteY37" fmla="*/ 14009 h 26684"/>
                    <a:gd name="connsiteX38" fmla="*/ 16663 w 24661"/>
                    <a:gd name="connsiteY38" fmla="*/ 14009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1" h="26684">
                      <a:moveTo>
                        <a:pt x="17996" y="23349"/>
                      </a:moveTo>
                      <a:cubicBezTo>
                        <a:pt x="16663" y="24684"/>
                        <a:pt x="14663" y="25351"/>
                        <a:pt x="13330" y="26017"/>
                      </a:cubicBezTo>
                      <a:cubicBezTo>
                        <a:pt x="11997" y="26685"/>
                        <a:pt x="9998" y="26685"/>
                        <a:pt x="8665" y="26685"/>
                      </a:cubicBezTo>
                      <a:cubicBezTo>
                        <a:pt x="5999" y="26685"/>
                        <a:pt x="3999" y="26017"/>
                        <a:pt x="2000" y="24684"/>
                      </a:cubicBezTo>
                      <a:cubicBezTo>
                        <a:pt x="667" y="23349"/>
                        <a:pt x="0" y="21348"/>
                        <a:pt x="0" y="19346"/>
                      </a:cubicBezTo>
                      <a:cubicBezTo>
                        <a:pt x="0" y="18012"/>
                        <a:pt x="0" y="16678"/>
                        <a:pt x="667" y="16011"/>
                      </a:cubicBezTo>
                      <a:cubicBezTo>
                        <a:pt x="1333" y="14677"/>
                        <a:pt x="2000" y="14009"/>
                        <a:pt x="2666" y="13342"/>
                      </a:cubicBezTo>
                      <a:cubicBezTo>
                        <a:pt x="3333" y="12675"/>
                        <a:pt x="4666" y="12008"/>
                        <a:pt x="5999" y="12008"/>
                      </a:cubicBezTo>
                      <a:cubicBezTo>
                        <a:pt x="6665" y="12008"/>
                        <a:pt x="7998" y="11341"/>
                        <a:pt x="9998" y="11341"/>
                      </a:cubicBezTo>
                      <a:cubicBezTo>
                        <a:pt x="13330" y="10674"/>
                        <a:pt x="15996" y="10674"/>
                        <a:pt x="17996" y="10007"/>
                      </a:cubicBezTo>
                      <a:cubicBezTo>
                        <a:pt x="17996" y="9339"/>
                        <a:pt x="17996" y="9339"/>
                        <a:pt x="17996" y="8672"/>
                      </a:cubicBezTo>
                      <a:cubicBezTo>
                        <a:pt x="17996" y="6671"/>
                        <a:pt x="17329" y="5337"/>
                        <a:pt x="16663" y="4670"/>
                      </a:cubicBezTo>
                      <a:cubicBezTo>
                        <a:pt x="15330" y="4003"/>
                        <a:pt x="13997" y="3336"/>
                        <a:pt x="11997" y="3336"/>
                      </a:cubicBezTo>
                      <a:cubicBezTo>
                        <a:pt x="9998" y="3336"/>
                        <a:pt x="8665" y="4003"/>
                        <a:pt x="7332" y="4670"/>
                      </a:cubicBezTo>
                      <a:cubicBezTo>
                        <a:pt x="6665" y="5337"/>
                        <a:pt x="5332" y="6671"/>
                        <a:pt x="5332" y="8672"/>
                      </a:cubicBezTo>
                      <a:lnTo>
                        <a:pt x="1333" y="8006"/>
                      </a:lnTo>
                      <a:cubicBezTo>
                        <a:pt x="2000" y="6004"/>
                        <a:pt x="2666" y="4670"/>
                        <a:pt x="3333" y="3336"/>
                      </a:cubicBezTo>
                      <a:cubicBezTo>
                        <a:pt x="3999" y="2001"/>
                        <a:pt x="5332" y="1334"/>
                        <a:pt x="7332" y="667"/>
                      </a:cubicBezTo>
                      <a:cubicBezTo>
                        <a:pt x="9331" y="0"/>
                        <a:pt x="10664" y="0"/>
                        <a:pt x="13330" y="0"/>
                      </a:cubicBezTo>
                      <a:cubicBezTo>
                        <a:pt x="15330" y="0"/>
                        <a:pt x="17329" y="0"/>
                        <a:pt x="18662" y="667"/>
                      </a:cubicBezTo>
                      <a:cubicBezTo>
                        <a:pt x="19995" y="1334"/>
                        <a:pt x="21328" y="2001"/>
                        <a:pt x="21995" y="2668"/>
                      </a:cubicBezTo>
                      <a:cubicBezTo>
                        <a:pt x="22662" y="3336"/>
                        <a:pt x="23328" y="4670"/>
                        <a:pt x="23328" y="5337"/>
                      </a:cubicBezTo>
                      <a:cubicBezTo>
                        <a:pt x="23328" y="6004"/>
                        <a:pt x="23328" y="7338"/>
                        <a:pt x="23328" y="9339"/>
                      </a:cubicBezTo>
                      <a:lnTo>
                        <a:pt x="23328" y="15344"/>
                      </a:lnTo>
                      <a:cubicBezTo>
                        <a:pt x="23328" y="19346"/>
                        <a:pt x="23328" y="22015"/>
                        <a:pt x="23328" y="22682"/>
                      </a:cubicBezTo>
                      <a:cubicBezTo>
                        <a:pt x="23328" y="24016"/>
                        <a:pt x="23995" y="24684"/>
                        <a:pt x="24661" y="26017"/>
                      </a:cubicBezTo>
                      <a:lnTo>
                        <a:pt x="19995" y="26017"/>
                      </a:lnTo>
                      <a:cubicBezTo>
                        <a:pt x="18662" y="26017"/>
                        <a:pt x="17996" y="24684"/>
                        <a:pt x="17996" y="23349"/>
                      </a:cubicBezTo>
                      <a:close/>
                      <a:moveTo>
                        <a:pt x="17329" y="14009"/>
                      </a:moveTo>
                      <a:cubicBezTo>
                        <a:pt x="15996" y="14677"/>
                        <a:pt x="13330" y="15344"/>
                        <a:pt x="9998" y="15344"/>
                      </a:cubicBezTo>
                      <a:cubicBezTo>
                        <a:pt x="7998" y="15344"/>
                        <a:pt x="6665" y="16011"/>
                        <a:pt x="5999" y="16011"/>
                      </a:cubicBezTo>
                      <a:cubicBezTo>
                        <a:pt x="5332" y="16011"/>
                        <a:pt x="4666" y="16678"/>
                        <a:pt x="3999" y="17345"/>
                      </a:cubicBezTo>
                      <a:cubicBezTo>
                        <a:pt x="3333" y="18012"/>
                        <a:pt x="3333" y="18679"/>
                        <a:pt x="3333" y="19346"/>
                      </a:cubicBezTo>
                      <a:cubicBezTo>
                        <a:pt x="3333" y="20681"/>
                        <a:pt x="3999" y="21348"/>
                        <a:pt x="4666" y="22015"/>
                      </a:cubicBezTo>
                      <a:cubicBezTo>
                        <a:pt x="5332" y="22682"/>
                        <a:pt x="6665" y="23349"/>
                        <a:pt x="8665" y="23349"/>
                      </a:cubicBezTo>
                      <a:cubicBezTo>
                        <a:pt x="10664" y="23349"/>
                        <a:pt x="11997" y="22682"/>
                        <a:pt x="13330" y="22015"/>
                      </a:cubicBezTo>
                      <a:cubicBezTo>
                        <a:pt x="14663" y="21348"/>
                        <a:pt x="15330" y="20014"/>
                        <a:pt x="15996" y="18679"/>
                      </a:cubicBezTo>
                      <a:cubicBezTo>
                        <a:pt x="16663" y="18012"/>
                        <a:pt x="16663" y="16011"/>
                        <a:pt x="16663" y="14009"/>
                      </a:cubicBezTo>
                      <a:lnTo>
                        <a:pt x="16663" y="1400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4" name="Freeform 2389">
                  <a:extLst>
                    <a:ext uri="{FF2B5EF4-FFF2-40B4-BE49-F238E27FC236}">
                      <a16:creationId xmlns:a16="http://schemas.microsoft.com/office/drawing/2014/main" id="{65AB2788-E0F5-A9AE-F63A-3A22AE127787}"/>
                    </a:ext>
                  </a:extLst>
                </p:cNvPr>
                <p:cNvSpPr/>
                <p:nvPr/>
              </p:nvSpPr>
              <p:spPr>
                <a:xfrm>
                  <a:off x="1033097" y="6582479"/>
                  <a:ext cx="35325" cy="26684"/>
                </a:xfrm>
                <a:custGeom>
                  <a:avLst/>
                  <a:gdLst>
                    <a:gd name="connsiteX0" fmla="*/ 0 w 35325"/>
                    <a:gd name="connsiteY0" fmla="*/ 26685 h 26684"/>
                    <a:gd name="connsiteX1" fmla="*/ 0 w 35325"/>
                    <a:gd name="connsiteY1" fmla="*/ 1334 h 26684"/>
                    <a:gd name="connsiteX2" fmla="*/ 3999 w 35325"/>
                    <a:gd name="connsiteY2" fmla="*/ 1334 h 26684"/>
                    <a:gd name="connsiteX3" fmla="*/ 3999 w 35325"/>
                    <a:gd name="connsiteY3" fmla="*/ 4670 h 26684"/>
                    <a:gd name="connsiteX4" fmla="*/ 7332 w 35325"/>
                    <a:gd name="connsiteY4" fmla="*/ 1334 h 26684"/>
                    <a:gd name="connsiteX5" fmla="*/ 11997 w 35325"/>
                    <a:gd name="connsiteY5" fmla="*/ 0 h 26684"/>
                    <a:gd name="connsiteX6" fmla="*/ 16663 w 35325"/>
                    <a:gd name="connsiteY6" fmla="*/ 1334 h 26684"/>
                    <a:gd name="connsiteX7" fmla="*/ 19329 w 35325"/>
                    <a:gd name="connsiteY7" fmla="*/ 4670 h 26684"/>
                    <a:gd name="connsiteX8" fmla="*/ 27327 w 35325"/>
                    <a:gd name="connsiteY8" fmla="*/ 0 h 26684"/>
                    <a:gd name="connsiteX9" fmla="*/ 33326 w 35325"/>
                    <a:gd name="connsiteY9" fmla="*/ 2001 h 26684"/>
                    <a:gd name="connsiteX10" fmla="*/ 35325 w 35325"/>
                    <a:gd name="connsiteY10" fmla="*/ 8672 h 26684"/>
                    <a:gd name="connsiteX11" fmla="*/ 35325 w 35325"/>
                    <a:gd name="connsiteY11" fmla="*/ 26017 h 26684"/>
                    <a:gd name="connsiteX12" fmla="*/ 31326 w 35325"/>
                    <a:gd name="connsiteY12" fmla="*/ 26017 h 26684"/>
                    <a:gd name="connsiteX13" fmla="*/ 31326 w 35325"/>
                    <a:gd name="connsiteY13" fmla="*/ 10007 h 26684"/>
                    <a:gd name="connsiteX14" fmla="*/ 30660 w 35325"/>
                    <a:gd name="connsiteY14" fmla="*/ 6004 h 26684"/>
                    <a:gd name="connsiteX15" fmla="*/ 29327 w 35325"/>
                    <a:gd name="connsiteY15" fmla="*/ 4003 h 26684"/>
                    <a:gd name="connsiteX16" fmla="*/ 26661 w 35325"/>
                    <a:gd name="connsiteY16" fmla="*/ 3336 h 26684"/>
                    <a:gd name="connsiteX17" fmla="*/ 21995 w 35325"/>
                    <a:gd name="connsiteY17" fmla="*/ 5337 h 26684"/>
                    <a:gd name="connsiteX18" fmla="*/ 19995 w 35325"/>
                    <a:gd name="connsiteY18" fmla="*/ 11341 h 26684"/>
                    <a:gd name="connsiteX19" fmla="*/ 19995 w 35325"/>
                    <a:gd name="connsiteY19" fmla="*/ 26017 h 26684"/>
                    <a:gd name="connsiteX20" fmla="*/ 15330 w 35325"/>
                    <a:gd name="connsiteY20" fmla="*/ 26017 h 26684"/>
                    <a:gd name="connsiteX21" fmla="*/ 15330 w 35325"/>
                    <a:gd name="connsiteY21" fmla="*/ 9339 h 26684"/>
                    <a:gd name="connsiteX22" fmla="*/ 13997 w 35325"/>
                    <a:gd name="connsiteY22" fmla="*/ 4670 h 26684"/>
                    <a:gd name="connsiteX23" fmla="*/ 10664 w 35325"/>
                    <a:gd name="connsiteY23" fmla="*/ 3336 h 26684"/>
                    <a:gd name="connsiteX24" fmla="*/ 7332 w 35325"/>
                    <a:gd name="connsiteY24" fmla="*/ 4003 h 26684"/>
                    <a:gd name="connsiteX25" fmla="*/ 5332 w 35325"/>
                    <a:gd name="connsiteY25" fmla="*/ 6671 h 26684"/>
                    <a:gd name="connsiteX26" fmla="*/ 4666 w 35325"/>
                    <a:gd name="connsiteY26" fmla="*/ 12008 h 26684"/>
                    <a:gd name="connsiteX27" fmla="*/ 4666 w 35325"/>
                    <a:gd name="connsiteY27" fmla="*/ 25351 h 26684"/>
                    <a:gd name="connsiteX28" fmla="*/ 0 w 35325"/>
                    <a:gd name="connsiteY28" fmla="*/ 2535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25" h="26684">
                      <a:moveTo>
                        <a:pt x="0" y="26685"/>
                      </a:moveTo>
                      <a:lnTo>
                        <a:pt x="0" y="1334"/>
                      </a:lnTo>
                      <a:lnTo>
                        <a:pt x="3999" y="1334"/>
                      </a:lnTo>
                      <a:lnTo>
                        <a:pt x="3999" y="4670"/>
                      </a:lnTo>
                      <a:cubicBezTo>
                        <a:pt x="4666" y="3336"/>
                        <a:pt x="5999" y="2668"/>
                        <a:pt x="7332" y="1334"/>
                      </a:cubicBezTo>
                      <a:cubicBezTo>
                        <a:pt x="8665" y="667"/>
                        <a:pt x="9998" y="0"/>
                        <a:pt x="11997" y="0"/>
                      </a:cubicBezTo>
                      <a:cubicBezTo>
                        <a:pt x="13997" y="0"/>
                        <a:pt x="15330" y="667"/>
                        <a:pt x="16663" y="1334"/>
                      </a:cubicBezTo>
                      <a:cubicBezTo>
                        <a:pt x="17996" y="2001"/>
                        <a:pt x="18662" y="3336"/>
                        <a:pt x="19329" y="4670"/>
                      </a:cubicBezTo>
                      <a:cubicBezTo>
                        <a:pt x="21328" y="2001"/>
                        <a:pt x="23995" y="0"/>
                        <a:pt x="27327" y="0"/>
                      </a:cubicBezTo>
                      <a:cubicBezTo>
                        <a:pt x="29993" y="0"/>
                        <a:pt x="31993" y="667"/>
                        <a:pt x="33326" y="2001"/>
                      </a:cubicBezTo>
                      <a:cubicBezTo>
                        <a:pt x="34659" y="3336"/>
                        <a:pt x="35325" y="5337"/>
                        <a:pt x="35325" y="8672"/>
                      </a:cubicBezTo>
                      <a:lnTo>
                        <a:pt x="35325" y="26017"/>
                      </a:lnTo>
                      <a:lnTo>
                        <a:pt x="31326" y="26017"/>
                      </a:lnTo>
                      <a:lnTo>
                        <a:pt x="31326" y="10007"/>
                      </a:lnTo>
                      <a:cubicBezTo>
                        <a:pt x="31326" y="8006"/>
                        <a:pt x="31326" y="7338"/>
                        <a:pt x="30660" y="6004"/>
                      </a:cubicBezTo>
                      <a:cubicBezTo>
                        <a:pt x="30660" y="5337"/>
                        <a:pt x="29993" y="4670"/>
                        <a:pt x="29327" y="4003"/>
                      </a:cubicBezTo>
                      <a:cubicBezTo>
                        <a:pt x="28660" y="3336"/>
                        <a:pt x="27994" y="3336"/>
                        <a:pt x="26661" y="3336"/>
                      </a:cubicBezTo>
                      <a:cubicBezTo>
                        <a:pt x="24661" y="3336"/>
                        <a:pt x="23328" y="4003"/>
                        <a:pt x="21995" y="5337"/>
                      </a:cubicBezTo>
                      <a:cubicBezTo>
                        <a:pt x="20662" y="6671"/>
                        <a:pt x="19995" y="8672"/>
                        <a:pt x="19995" y="11341"/>
                      </a:cubicBezTo>
                      <a:lnTo>
                        <a:pt x="19995" y="26017"/>
                      </a:lnTo>
                      <a:lnTo>
                        <a:pt x="15330" y="26017"/>
                      </a:lnTo>
                      <a:lnTo>
                        <a:pt x="15330" y="9339"/>
                      </a:lnTo>
                      <a:cubicBezTo>
                        <a:pt x="15330" y="7338"/>
                        <a:pt x="14663" y="6004"/>
                        <a:pt x="13997" y="4670"/>
                      </a:cubicBezTo>
                      <a:cubicBezTo>
                        <a:pt x="13330" y="4003"/>
                        <a:pt x="11997" y="3336"/>
                        <a:pt x="10664" y="3336"/>
                      </a:cubicBezTo>
                      <a:cubicBezTo>
                        <a:pt x="9331" y="3336"/>
                        <a:pt x="7998" y="3336"/>
                        <a:pt x="7332" y="4003"/>
                      </a:cubicBezTo>
                      <a:cubicBezTo>
                        <a:pt x="5999" y="4670"/>
                        <a:pt x="5332" y="5337"/>
                        <a:pt x="5332" y="6671"/>
                      </a:cubicBezTo>
                      <a:cubicBezTo>
                        <a:pt x="4666" y="8006"/>
                        <a:pt x="4666" y="10007"/>
                        <a:pt x="4666" y="12008"/>
                      </a:cubicBezTo>
                      <a:lnTo>
                        <a:pt x="4666" y="25351"/>
                      </a:lnTo>
                      <a:lnTo>
                        <a:pt x="0"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5" name="Freeform 2390">
                  <a:extLst>
                    <a:ext uri="{FF2B5EF4-FFF2-40B4-BE49-F238E27FC236}">
                      <a16:creationId xmlns:a16="http://schemas.microsoft.com/office/drawing/2014/main" id="{F8D2408A-8ED2-2EE2-FE1E-5215B0D00484}"/>
                    </a:ext>
                  </a:extLst>
                </p:cNvPr>
                <p:cNvSpPr/>
                <p:nvPr/>
              </p:nvSpPr>
              <p:spPr>
                <a:xfrm>
                  <a:off x="1074421" y="6582479"/>
                  <a:ext cx="35325" cy="26684"/>
                </a:xfrm>
                <a:custGeom>
                  <a:avLst/>
                  <a:gdLst>
                    <a:gd name="connsiteX0" fmla="*/ 0 w 35325"/>
                    <a:gd name="connsiteY0" fmla="*/ 26685 h 26684"/>
                    <a:gd name="connsiteX1" fmla="*/ 0 w 35325"/>
                    <a:gd name="connsiteY1" fmla="*/ 1334 h 26684"/>
                    <a:gd name="connsiteX2" fmla="*/ 3999 w 35325"/>
                    <a:gd name="connsiteY2" fmla="*/ 1334 h 26684"/>
                    <a:gd name="connsiteX3" fmla="*/ 3999 w 35325"/>
                    <a:gd name="connsiteY3" fmla="*/ 4670 h 26684"/>
                    <a:gd name="connsiteX4" fmla="*/ 7332 w 35325"/>
                    <a:gd name="connsiteY4" fmla="*/ 1334 h 26684"/>
                    <a:gd name="connsiteX5" fmla="*/ 11997 w 35325"/>
                    <a:gd name="connsiteY5" fmla="*/ 0 h 26684"/>
                    <a:gd name="connsiteX6" fmla="*/ 16663 w 35325"/>
                    <a:gd name="connsiteY6" fmla="*/ 1334 h 26684"/>
                    <a:gd name="connsiteX7" fmla="*/ 19329 w 35325"/>
                    <a:gd name="connsiteY7" fmla="*/ 4670 h 26684"/>
                    <a:gd name="connsiteX8" fmla="*/ 27327 w 35325"/>
                    <a:gd name="connsiteY8" fmla="*/ 0 h 26684"/>
                    <a:gd name="connsiteX9" fmla="*/ 33326 w 35325"/>
                    <a:gd name="connsiteY9" fmla="*/ 2001 h 26684"/>
                    <a:gd name="connsiteX10" fmla="*/ 35325 w 35325"/>
                    <a:gd name="connsiteY10" fmla="*/ 8672 h 26684"/>
                    <a:gd name="connsiteX11" fmla="*/ 35325 w 35325"/>
                    <a:gd name="connsiteY11" fmla="*/ 26017 h 26684"/>
                    <a:gd name="connsiteX12" fmla="*/ 31326 w 35325"/>
                    <a:gd name="connsiteY12" fmla="*/ 26017 h 26684"/>
                    <a:gd name="connsiteX13" fmla="*/ 31326 w 35325"/>
                    <a:gd name="connsiteY13" fmla="*/ 10007 h 26684"/>
                    <a:gd name="connsiteX14" fmla="*/ 30660 w 35325"/>
                    <a:gd name="connsiteY14" fmla="*/ 6004 h 26684"/>
                    <a:gd name="connsiteX15" fmla="*/ 29327 w 35325"/>
                    <a:gd name="connsiteY15" fmla="*/ 4003 h 26684"/>
                    <a:gd name="connsiteX16" fmla="*/ 26661 w 35325"/>
                    <a:gd name="connsiteY16" fmla="*/ 3336 h 26684"/>
                    <a:gd name="connsiteX17" fmla="*/ 21995 w 35325"/>
                    <a:gd name="connsiteY17" fmla="*/ 5337 h 26684"/>
                    <a:gd name="connsiteX18" fmla="*/ 19995 w 35325"/>
                    <a:gd name="connsiteY18" fmla="*/ 11341 h 26684"/>
                    <a:gd name="connsiteX19" fmla="*/ 19995 w 35325"/>
                    <a:gd name="connsiteY19" fmla="*/ 26017 h 26684"/>
                    <a:gd name="connsiteX20" fmla="*/ 15330 w 35325"/>
                    <a:gd name="connsiteY20" fmla="*/ 26017 h 26684"/>
                    <a:gd name="connsiteX21" fmla="*/ 15330 w 35325"/>
                    <a:gd name="connsiteY21" fmla="*/ 9339 h 26684"/>
                    <a:gd name="connsiteX22" fmla="*/ 13997 w 35325"/>
                    <a:gd name="connsiteY22" fmla="*/ 4670 h 26684"/>
                    <a:gd name="connsiteX23" fmla="*/ 10664 w 35325"/>
                    <a:gd name="connsiteY23" fmla="*/ 3336 h 26684"/>
                    <a:gd name="connsiteX24" fmla="*/ 7332 w 35325"/>
                    <a:gd name="connsiteY24" fmla="*/ 4003 h 26684"/>
                    <a:gd name="connsiteX25" fmla="*/ 5332 w 35325"/>
                    <a:gd name="connsiteY25" fmla="*/ 6671 h 26684"/>
                    <a:gd name="connsiteX26" fmla="*/ 4666 w 35325"/>
                    <a:gd name="connsiteY26" fmla="*/ 12008 h 26684"/>
                    <a:gd name="connsiteX27" fmla="*/ 4666 w 35325"/>
                    <a:gd name="connsiteY27" fmla="*/ 25351 h 26684"/>
                    <a:gd name="connsiteX28" fmla="*/ 0 w 35325"/>
                    <a:gd name="connsiteY28" fmla="*/ 2535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25" h="26684">
                      <a:moveTo>
                        <a:pt x="0" y="26685"/>
                      </a:moveTo>
                      <a:lnTo>
                        <a:pt x="0" y="1334"/>
                      </a:lnTo>
                      <a:lnTo>
                        <a:pt x="3999" y="1334"/>
                      </a:lnTo>
                      <a:lnTo>
                        <a:pt x="3999" y="4670"/>
                      </a:lnTo>
                      <a:cubicBezTo>
                        <a:pt x="4666" y="3336"/>
                        <a:pt x="5999" y="2668"/>
                        <a:pt x="7332" y="1334"/>
                      </a:cubicBezTo>
                      <a:cubicBezTo>
                        <a:pt x="8665" y="667"/>
                        <a:pt x="9998" y="0"/>
                        <a:pt x="11997" y="0"/>
                      </a:cubicBezTo>
                      <a:cubicBezTo>
                        <a:pt x="13997" y="0"/>
                        <a:pt x="15330" y="667"/>
                        <a:pt x="16663" y="1334"/>
                      </a:cubicBezTo>
                      <a:cubicBezTo>
                        <a:pt x="17996" y="2001"/>
                        <a:pt x="18662" y="3336"/>
                        <a:pt x="19329" y="4670"/>
                      </a:cubicBezTo>
                      <a:cubicBezTo>
                        <a:pt x="21328" y="2001"/>
                        <a:pt x="23995" y="0"/>
                        <a:pt x="27327" y="0"/>
                      </a:cubicBezTo>
                      <a:cubicBezTo>
                        <a:pt x="29993" y="0"/>
                        <a:pt x="31993" y="667"/>
                        <a:pt x="33326" y="2001"/>
                      </a:cubicBezTo>
                      <a:cubicBezTo>
                        <a:pt x="34659" y="3336"/>
                        <a:pt x="35325" y="5337"/>
                        <a:pt x="35325" y="8672"/>
                      </a:cubicBezTo>
                      <a:lnTo>
                        <a:pt x="35325" y="26017"/>
                      </a:lnTo>
                      <a:lnTo>
                        <a:pt x="31326" y="26017"/>
                      </a:lnTo>
                      <a:lnTo>
                        <a:pt x="31326" y="10007"/>
                      </a:lnTo>
                      <a:cubicBezTo>
                        <a:pt x="31326" y="8006"/>
                        <a:pt x="31326" y="7338"/>
                        <a:pt x="30660" y="6004"/>
                      </a:cubicBezTo>
                      <a:cubicBezTo>
                        <a:pt x="30660" y="5337"/>
                        <a:pt x="29993" y="4670"/>
                        <a:pt x="29327" y="4003"/>
                      </a:cubicBezTo>
                      <a:cubicBezTo>
                        <a:pt x="28660" y="3336"/>
                        <a:pt x="27994" y="3336"/>
                        <a:pt x="26661" y="3336"/>
                      </a:cubicBezTo>
                      <a:cubicBezTo>
                        <a:pt x="24661" y="3336"/>
                        <a:pt x="23328" y="4003"/>
                        <a:pt x="21995" y="5337"/>
                      </a:cubicBezTo>
                      <a:cubicBezTo>
                        <a:pt x="20662" y="6671"/>
                        <a:pt x="19995" y="8672"/>
                        <a:pt x="19995" y="11341"/>
                      </a:cubicBezTo>
                      <a:lnTo>
                        <a:pt x="19995" y="26017"/>
                      </a:lnTo>
                      <a:lnTo>
                        <a:pt x="15330" y="26017"/>
                      </a:lnTo>
                      <a:lnTo>
                        <a:pt x="15330" y="9339"/>
                      </a:lnTo>
                      <a:cubicBezTo>
                        <a:pt x="15330" y="7338"/>
                        <a:pt x="14663" y="6004"/>
                        <a:pt x="13997" y="4670"/>
                      </a:cubicBezTo>
                      <a:cubicBezTo>
                        <a:pt x="13330" y="4003"/>
                        <a:pt x="11997" y="3336"/>
                        <a:pt x="10664" y="3336"/>
                      </a:cubicBezTo>
                      <a:cubicBezTo>
                        <a:pt x="9331" y="3336"/>
                        <a:pt x="7998" y="3336"/>
                        <a:pt x="7332" y="4003"/>
                      </a:cubicBezTo>
                      <a:cubicBezTo>
                        <a:pt x="5999" y="4670"/>
                        <a:pt x="5332" y="5337"/>
                        <a:pt x="5332" y="6671"/>
                      </a:cubicBezTo>
                      <a:cubicBezTo>
                        <a:pt x="4666" y="8006"/>
                        <a:pt x="4666" y="10007"/>
                        <a:pt x="4666" y="12008"/>
                      </a:cubicBezTo>
                      <a:lnTo>
                        <a:pt x="4666" y="25351"/>
                      </a:lnTo>
                      <a:lnTo>
                        <a:pt x="0"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86" name="Freeform 2391">
                  <a:extLst>
                    <a:ext uri="{FF2B5EF4-FFF2-40B4-BE49-F238E27FC236}">
                      <a16:creationId xmlns:a16="http://schemas.microsoft.com/office/drawing/2014/main" id="{ACE99D94-640F-76D1-A965-FBCEAD7807B9}"/>
                    </a:ext>
                  </a:extLst>
                </p:cNvPr>
                <p:cNvSpPr/>
                <p:nvPr/>
              </p:nvSpPr>
              <p:spPr>
                <a:xfrm>
                  <a:off x="1114412" y="6583146"/>
                  <a:ext cx="23994" cy="26684"/>
                </a:xfrm>
                <a:custGeom>
                  <a:avLst/>
                  <a:gdLst>
                    <a:gd name="connsiteX0" fmla="*/ 18662 w 23994"/>
                    <a:gd name="connsiteY0" fmla="*/ 18012 h 26684"/>
                    <a:gd name="connsiteX1" fmla="*/ 23328 w 23994"/>
                    <a:gd name="connsiteY1" fmla="*/ 18679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4666 w 23994"/>
                    <a:gd name="connsiteY11" fmla="*/ 14677 h 26684"/>
                    <a:gd name="connsiteX12" fmla="*/ 7332 w 23994"/>
                    <a:gd name="connsiteY12" fmla="*/ 21348 h 26684"/>
                    <a:gd name="connsiteX13" fmla="*/ 12664 w 23994"/>
                    <a:gd name="connsiteY13" fmla="*/ 23349 h 26684"/>
                    <a:gd name="connsiteX14" fmla="*/ 16663 w 23994"/>
                    <a:gd name="connsiteY14" fmla="*/ 22015 h 26684"/>
                    <a:gd name="connsiteX15" fmla="*/ 18662 w 23994"/>
                    <a:gd name="connsiteY15" fmla="*/ 18012 h 26684"/>
                    <a:gd name="connsiteX16" fmla="*/ 3999 w 23994"/>
                    <a:gd name="connsiteY16" fmla="*/ 10674 h 26684"/>
                    <a:gd name="connsiteX17" fmla="*/ 17996 w 23994"/>
                    <a:gd name="connsiteY17" fmla="*/ 10674 h 26684"/>
                    <a:gd name="connsiteX18" fmla="*/ 16663 w 23994"/>
                    <a:gd name="connsiteY18" fmla="*/ 6004 h 26684"/>
                    <a:gd name="connsiteX19" fmla="*/ 11331 w 23994"/>
                    <a:gd name="connsiteY19" fmla="*/ 3336 h 26684"/>
                    <a:gd name="connsiteX20" fmla="*/ 5999 w 23994"/>
                    <a:gd name="connsiteY20" fmla="*/ 5337 h 26684"/>
                    <a:gd name="connsiteX21" fmla="*/ 3999 w 23994"/>
                    <a:gd name="connsiteY21" fmla="*/ 10674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79"/>
                      </a:lnTo>
                      <a:cubicBezTo>
                        <a:pt x="22662" y="21348"/>
                        <a:pt x="21328"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2"/>
                        <a:pt x="23995" y="13342"/>
                      </a:cubicBezTo>
                      <a:cubicBezTo>
                        <a:pt x="23995" y="13342"/>
                        <a:pt x="23995" y="14010"/>
                        <a:pt x="23995" y="14677"/>
                      </a:cubicBezTo>
                      <a:lnTo>
                        <a:pt x="4666" y="14677"/>
                      </a:lnTo>
                      <a:cubicBezTo>
                        <a:pt x="4666" y="17345"/>
                        <a:pt x="5332" y="19347"/>
                        <a:pt x="7332" y="21348"/>
                      </a:cubicBezTo>
                      <a:cubicBezTo>
                        <a:pt x="8665" y="22682"/>
                        <a:pt x="10664" y="23349"/>
                        <a:pt x="12664" y="23349"/>
                      </a:cubicBezTo>
                      <a:cubicBezTo>
                        <a:pt x="13997" y="23349"/>
                        <a:pt x="15330" y="22682"/>
                        <a:pt x="16663" y="22015"/>
                      </a:cubicBezTo>
                      <a:cubicBezTo>
                        <a:pt x="16663" y="20681"/>
                        <a:pt x="17996" y="19347"/>
                        <a:pt x="18662" y="18012"/>
                      </a:cubicBezTo>
                      <a:close/>
                      <a:moveTo>
                        <a:pt x="3999" y="10674"/>
                      </a:moveTo>
                      <a:lnTo>
                        <a:pt x="17996" y="10674"/>
                      </a:lnTo>
                      <a:cubicBezTo>
                        <a:pt x="17996" y="8672"/>
                        <a:pt x="17329" y="6671"/>
                        <a:pt x="16663" y="6004"/>
                      </a:cubicBezTo>
                      <a:cubicBezTo>
                        <a:pt x="15330" y="4003"/>
                        <a:pt x="13330" y="3336"/>
                        <a:pt x="11331" y="3336"/>
                      </a:cubicBezTo>
                      <a:cubicBezTo>
                        <a:pt x="9331" y="3336"/>
                        <a:pt x="7332" y="4003"/>
                        <a:pt x="5999" y="5337"/>
                      </a:cubicBezTo>
                      <a:cubicBezTo>
                        <a:pt x="5332" y="6671"/>
                        <a:pt x="4666" y="8672"/>
                        <a:pt x="3999" y="10674"/>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grpSp>
            <p:nvGrpSpPr>
              <p:cNvPr id="151" name="Graphic 5">
                <a:extLst>
                  <a:ext uri="{FF2B5EF4-FFF2-40B4-BE49-F238E27FC236}">
                    <a16:creationId xmlns:a16="http://schemas.microsoft.com/office/drawing/2014/main" id="{9F427DBB-B8E1-FDD6-09AD-023850F1BF63}"/>
                  </a:ext>
                </a:extLst>
              </p:cNvPr>
              <p:cNvGrpSpPr/>
              <p:nvPr/>
            </p:nvGrpSpPr>
            <p:grpSpPr>
              <a:xfrm>
                <a:off x="645852" y="6628510"/>
                <a:ext cx="488555" cy="48032"/>
                <a:chOff x="645852" y="6628510"/>
                <a:chExt cx="488555" cy="48032"/>
              </a:xfrm>
              <a:solidFill>
                <a:srgbClr val="224E9F"/>
              </a:solidFill>
            </p:grpSpPr>
            <p:sp>
              <p:nvSpPr>
                <p:cNvPr id="152" name="Freeform 2357">
                  <a:extLst>
                    <a:ext uri="{FF2B5EF4-FFF2-40B4-BE49-F238E27FC236}">
                      <a16:creationId xmlns:a16="http://schemas.microsoft.com/office/drawing/2014/main" id="{C031D4F1-8B4B-1193-9DC4-D63766B726BD}"/>
                    </a:ext>
                  </a:extLst>
                </p:cNvPr>
                <p:cNvSpPr/>
                <p:nvPr/>
              </p:nvSpPr>
              <p:spPr>
                <a:xfrm>
                  <a:off x="645852" y="6638517"/>
                  <a:ext cx="23994" cy="26684"/>
                </a:xfrm>
                <a:custGeom>
                  <a:avLst/>
                  <a:gdLst>
                    <a:gd name="connsiteX0" fmla="*/ 0 w 23994"/>
                    <a:gd name="connsiteY0" fmla="*/ 13342 h 26684"/>
                    <a:gd name="connsiteX1" fmla="*/ 3999 w 23994"/>
                    <a:gd name="connsiteY1" fmla="*/ 2669 h 26684"/>
                    <a:gd name="connsiteX2" fmla="*/ 11997 w 23994"/>
                    <a:gd name="connsiteY2" fmla="*/ 0 h 26684"/>
                    <a:gd name="connsiteX3" fmla="*/ 20662 w 23994"/>
                    <a:gd name="connsiteY3" fmla="*/ 3336 h 26684"/>
                    <a:gd name="connsiteX4" fmla="*/ 23995 w 23994"/>
                    <a:gd name="connsiteY4" fmla="*/ 12675 h 26684"/>
                    <a:gd name="connsiteX5" fmla="*/ 22662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9"/>
                      </a:cubicBezTo>
                      <a:cubicBezTo>
                        <a:pt x="5999" y="667"/>
                        <a:pt x="8665" y="0"/>
                        <a:pt x="11997" y="0"/>
                      </a:cubicBezTo>
                      <a:cubicBezTo>
                        <a:pt x="15330" y="0"/>
                        <a:pt x="18662" y="1334"/>
                        <a:pt x="20662" y="3336"/>
                      </a:cubicBezTo>
                      <a:cubicBezTo>
                        <a:pt x="22662" y="5337"/>
                        <a:pt x="23995" y="8673"/>
                        <a:pt x="23995" y="12675"/>
                      </a:cubicBezTo>
                      <a:cubicBezTo>
                        <a:pt x="23995" y="16011"/>
                        <a:pt x="23328" y="18680"/>
                        <a:pt x="22662" y="20681"/>
                      </a:cubicBezTo>
                      <a:cubicBezTo>
                        <a:pt x="21995" y="22682"/>
                        <a:pt x="19995" y="24017"/>
                        <a:pt x="18662" y="25351"/>
                      </a:cubicBezTo>
                      <a:cubicBezTo>
                        <a:pt x="16663" y="26685"/>
                        <a:pt x="14663" y="26685"/>
                        <a:pt x="12664" y="26685"/>
                      </a:cubicBezTo>
                      <a:cubicBezTo>
                        <a:pt x="9331" y="26685"/>
                        <a:pt x="5999" y="25351"/>
                        <a:pt x="3999" y="23349"/>
                      </a:cubicBezTo>
                      <a:cubicBezTo>
                        <a:pt x="1333" y="20681"/>
                        <a:pt x="0" y="17345"/>
                        <a:pt x="0" y="13342"/>
                      </a:cubicBezTo>
                      <a:close/>
                      <a:moveTo>
                        <a:pt x="4666" y="13342"/>
                      </a:moveTo>
                      <a:cubicBezTo>
                        <a:pt x="4666" y="16678"/>
                        <a:pt x="5332" y="19347"/>
                        <a:pt x="6665" y="20681"/>
                      </a:cubicBezTo>
                      <a:cubicBezTo>
                        <a:pt x="7998" y="22015"/>
                        <a:pt x="9998" y="23349"/>
                        <a:pt x="11997" y="23349"/>
                      </a:cubicBezTo>
                      <a:cubicBezTo>
                        <a:pt x="13997" y="23349"/>
                        <a:pt x="15996" y="22682"/>
                        <a:pt x="17329" y="20681"/>
                      </a:cubicBezTo>
                      <a:cubicBezTo>
                        <a:pt x="18662" y="19347"/>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9"/>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3" name="Freeform 2358">
                  <a:extLst>
                    <a:ext uri="{FF2B5EF4-FFF2-40B4-BE49-F238E27FC236}">
                      <a16:creationId xmlns:a16="http://schemas.microsoft.com/office/drawing/2014/main" id="{681080C5-54F0-543D-F739-6CCFA577F969}"/>
                    </a:ext>
                  </a:extLst>
                </p:cNvPr>
                <p:cNvSpPr/>
                <p:nvPr/>
              </p:nvSpPr>
              <p:spPr>
                <a:xfrm>
                  <a:off x="672513" y="6628510"/>
                  <a:ext cx="15329" cy="36691"/>
                </a:xfrm>
                <a:custGeom>
                  <a:avLst/>
                  <a:gdLst>
                    <a:gd name="connsiteX0" fmla="*/ 3999 w 15329"/>
                    <a:gd name="connsiteY0" fmla="*/ 36025 h 36691"/>
                    <a:gd name="connsiteX1" fmla="*/ 3999 w 15329"/>
                    <a:gd name="connsiteY1" fmla="*/ 14010 h 36691"/>
                    <a:gd name="connsiteX2" fmla="*/ 0 w 15329"/>
                    <a:gd name="connsiteY2" fmla="*/ 14010 h 36691"/>
                    <a:gd name="connsiteX3" fmla="*/ 0 w 15329"/>
                    <a:gd name="connsiteY3" fmla="*/ 10674 h 36691"/>
                    <a:gd name="connsiteX4" fmla="*/ 3999 w 15329"/>
                    <a:gd name="connsiteY4" fmla="*/ 10674 h 36691"/>
                    <a:gd name="connsiteX5" fmla="*/ 3999 w 15329"/>
                    <a:gd name="connsiteY5" fmla="*/ 8006 h 36691"/>
                    <a:gd name="connsiteX6" fmla="*/ 4666 w 15329"/>
                    <a:gd name="connsiteY6" fmla="*/ 4003 h 36691"/>
                    <a:gd name="connsiteX7" fmla="*/ 6665 w 15329"/>
                    <a:gd name="connsiteY7" fmla="*/ 1334 h 36691"/>
                    <a:gd name="connsiteX8" fmla="*/ 11331 w 15329"/>
                    <a:gd name="connsiteY8" fmla="*/ 0 h 36691"/>
                    <a:gd name="connsiteX9" fmla="*/ 15330 w 15329"/>
                    <a:gd name="connsiteY9" fmla="*/ 667 h 36691"/>
                    <a:gd name="connsiteX10" fmla="*/ 14663 w 15329"/>
                    <a:gd name="connsiteY10" fmla="*/ 4670 h 36691"/>
                    <a:gd name="connsiteX11" fmla="*/ 11997 w 15329"/>
                    <a:gd name="connsiteY11" fmla="*/ 4670 h 36691"/>
                    <a:gd name="connsiteX12" fmla="*/ 9331 w 15329"/>
                    <a:gd name="connsiteY12" fmla="*/ 5337 h 36691"/>
                    <a:gd name="connsiteX13" fmla="*/ 8665 w 15329"/>
                    <a:gd name="connsiteY13" fmla="*/ 8673 h 36691"/>
                    <a:gd name="connsiteX14" fmla="*/ 8665 w 15329"/>
                    <a:gd name="connsiteY14" fmla="*/ 11341 h 36691"/>
                    <a:gd name="connsiteX15" fmla="*/ 13330 w 15329"/>
                    <a:gd name="connsiteY15" fmla="*/ 11341 h 36691"/>
                    <a:gd name="connsiteX16" fmla="*/ 13330 w 15329"/>
                    <a:gd name="connsiteY16" fmla="*/ 14677 h 36691"/>
                    <a:gd name="connsiteX17" fmla="*/ 8665 w 15329"/>
                    <a:gd name="connsiteY17" fmla="*/ 14677 h 36691"/>
                    <a:gd name="connsiteX18" fmla="*/ 8665 w 15329"/>
                    <a:gd name="connsiteY18" fmla="*/ 36692 h 36691"/>
                    <a:gd name="connsiteX19" fmla="*/ 3999 w 15329"/>
                    <a:gd name="connsiteY19" fmla="*/ 36692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29" h="36691">
                      <a:moveTo>
                        <a:pt x="3999" y="36025"/>
                      </a:moveTo>
                      <a:lnTo>
                        <a:pt x="3999" y="14010"/>
                      </a:lnTo>
                      <a:lnTo>
                        <a:pt x="0" y="14010"/>
                      </a:lnTo>
                      <a:lnTo>
                        <a:pt x="0" y="10674"/>
                      </a:lnTo>
                      <a:lnTo>
                        <a:pt x="3999" y="10674"/>
                      </a:lnTo>
                      <a:lnTo>
                        <a:pt x="3999" y="8006"/>
                      </a:lnTo>
                      <a:cubicBezTo>
                        <a:pt x="3999" y="6004"/>
                        <a:pt x="3999" y="5337"/>
                        <a:pt x="4666" y="4003"/>
                      </a:cubicBezTo>
                      <a:cubicBezTo>
                        <a:pt x="5332" y="2669"/>
                        <a:pt x="5999" y="2002"/>
                        <a:pt x="6665" y="1334"/>
                      </a:cubicBezTo>
                      <a:cubicBezTo>
                        <a:pt x="7998" y="667"/>
                        <a:pt x="9331" y="0"/>
                        <a:pt x="11331" y="0"/>
                      </a:cubicBezTo>
                      <a:cubicBezTo>
                        <a:pt x="12664" y="0"/>
                        <a:pt x="13997" y="0"/>
                        <a:pt x="15330" y="667"/>
                      </a:cubicBezTo>
                      <a:lnTo>
                        <a:pt x="14663" y="4670"/>
                      </a:lnTo>
                      <a:cubicBezTo>
                        <a:pt x="13997" y="4670"/>
                        <a:pt x="12664" y="4670"/>
                        <a:pt x="11997" y="4670"/>
                      </a:cubicBezTo>
                      <a:cubicBezTo>
                        <a:pt x="10664" y="4670"/>
                        <a:pt x="9998" y="4670"/>
                        <a:pt x="9331" y="5337"/>
                      </a:cubicBezTo>
                      <a:cubicBezTo>
                        <a:pt x="8665" y="6004"/>
                        <a:pt x="8665" y="6671"/>
                        <a:pt x="8665" y="8673"/>
                      </a:cubicBezTo>
                      <a:lnTo>
                        <a:pt x="8665" y="11341"/>
                      </a:lnTo>
                      <a:lnTo>
                        <a:pt x="13330" y="11341"/>
                      </a:lnTo>
                      <a:lnTo>
                        <a:pt x="13330" y="14677"/>
                      </a:lnTo>
                      <a:lnTo>
                        <a:pt x="8665" y="14677"/>
                      </a:lnTo>
                      <a:lnTo>
                        <a:pt x="8665" y="36692"/>
                      </a:lnTo>
                      <a:lnTo>
                        <a:pt x="3999" y="36692"/>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4" name="Freeform 2359">
                  <a:extLst>
                    <a:ext uri="{FF2B5EF4-FFF2-40B4-BE49-F238E27FC236}">
                      <a16:creationId xmlns:a16="http://schemas.microsoft.com/office/drawing/2014/main" id="{715AD8E5-8CB6-3C7F-5471-DA09E4AAF66A}"/>
                    </a:ext>
                  </a:extLst>
                </p:cNvPr>
                <p:cNvSpPr/>
                <p:nvPr/>
              </p:nvSpPr>
              <p:spPr>
                <a:xfrm>
                  <a:off x="699840" y="6629844"/>
                  <a:ext cx="12663" cy="35357"/>
                </a:xfrm>
                <a:custGeom>
                  <a:avLst/>
                  <a:gdLst>
                    <a:gd name="connsiteX0" fmla="*/ 11997 w 12663"/>
                    <a:gd name="connsiteY0" fmla="*/ 30688 h 35357"/>
                    <a:gd name="connsiteX1" fmla="*/ 12664 w 12663"/>
                    <a:gd name="connsiteY1" fmla="*/ 34690 h 35357"/>
                    <a:gd name="connsiteX2" fmla="*/ 9331 w 12663"/>
                    <a:gd name="connsiteY2" fmla="*/ 35357 h 35357"/>
                    <a:gd name="connsiteX3" fmla="*/ 5999 w 12663"/>
                    <a:gd name="connsiteY3" fmla="*/ 34690 h 35357"/>
                    <a:gd name="connsiteX4" fmla="*/ 3999 w 12663"/>
                    <a:gd name="connsiteY4" fmla="*/ 32689 h 35357"/>
                    <a:gd name="connsiteX5" fmla="*/ 3333 w 12663"/>
                    <a:gd name="connsiteY5" fmla="*/ 27352 h 35357"/>
                    <a:gd name="connsiteX6" fmla="*/ 3333 w 12663"/>
                    <a:gd name="connsiteY6" fmla="*/ 12675 h 35357"/>
                    <a:gd name="connsiteX7" fmla="*/ 0 w 12663"/>
                    <a:gd name="connsiteY7" fmla="*/ 12675 h 35357"/>
                    <a:gd name="connsiteX8" fmla="*/ 0 w 12663"/>
                    <a:gd name="connsiteY8" fmla="*/ 9340 h 35357"/>
                    <a:gd name="connsiteX9" fmla="*/ 3333 w 12663"/>
                    <a:gd name="connsiteY9" fmla="*/ 9340 h 35357"/>
                    <a:gd name="connsiteX10" fmla="*/ 3333 w 12663"/>
                    <a:gd name="connsiteY10" fmla="*/ 2669 h 35357"/>
                    <a:gd name="connsiteX11" fmla="*/ 7332 w 12663"/>
                    <a:gd name="connsiteY11" fmla="*/ 0 h 35357"/>
                    <a:gd name="connsiteX12" fmla="*/ 7332 w 12663"/>
                    <a:gd name="connsiteY12" fmla="*/ 8672 h 35357"/>
                    <a:gd name="connsiteX13" fmla="*/ 11997 w 12663"/>
                    <a:gd name="connsiteY13" fmla="*/ 8672 h 35357"/>
                    <a:gd name="connsiteX14" fmla="*/ 11997 w 12663"/>
                    <a:gd name="connsiteY14" fmla="*/ 12008 h 35357"/>
                    <a:gd name="connsiteX15" fmla="*/ 7332 w 12663"/>
                    <a:gd name="connsiteY15" fmla="*/ 12008 h 35357"/>
                    <a:gd name="connsiteX16" fmla="*/ 7332 w 12663"/>
                    <a:gd name="connsiteY16" fmla="*/ 26685 h 35357"/>
                    <a:gd name="connsiteX17" fmla="*/ 7332 w 12663"/>
                    <a:gd name="connsiteY17" fmla="*/ 29353 h 35357"/>
                    <a:gd name="connsiteX18" fmla="*/ 7998 w 12663"/>
                    <a:gd name="connsiteY18" fmla="*/ 30020 h 35357"/>
                    <a:gd name="connsiteX19" fmla="*/ 9331 w 12663"/>
                    <a:gd name="connsiteY19" fmla="*/ 30020 h 35357"/>
                    <a:gd name="connsiteX20" fmla="*/ 11997 w 12663"/>
                    <a:gd name="connsiteY20" fmla="*/ 30688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63" h="35357">
                      <a:moveTo>
                        <a:pt x="11997" y="30688"/>
                      </a:moveTo>
                      <a:lnTo>
                        <a:pt x="12664" y="34690"/>
                      </a:lnTo>
                      <a:cubicBezTo>
                        <a:pt x="11331" y="34690"/>
                        <a:pt x="10664" y="35357"/>
                        <a:pt x="9331" y="35357"/>
                      </a:cubicBezTo>
                      <a:cubicBezTo>
                        <a:pt x="7998" y="35357"/>
                        <a:pt x="6665" y="35357"/>
                        <a:pt x="5999" y="34690"/>
                      </a:cubicBezTo>
                      <a:cubicBezTo>
                        <a:pt x="5332" y="34023"/>
                        <a:pt x="4666" y="33356"/>
                        <a:pt x="3999" y="32689"/>
                      </a:cubicBezTo>
                      <a:cubicBezTo>
                        <a:pt x="3333" y="32022"/>
                        <a:pt x="3333" y="30020"/>
                        <a:pt x="3333" y="27352"/>
                      </a:cubicBezTo>
                      <a:lnTo>
                        <a:pt x="3333" y="12675"/>
                      </a:lnTo>
                      <a:lnTo>
                        <a:pt x="0" y="12675"/>
                      </a:lnTo>
                      <a:lnTo>
                        <a:pt x="0" y="9340"/>
                      </a:lnTo>
                      <a:lnTo>
                        <a:pt x="3333" y="9340"/>
                      </a:lnTo>
                      <a:lnTo>
                        <a:pt x="3333" y="2669"/>
                      </a:lnTo>
                      <a:lnTo>
                        <a:pt x="7332" y="0"/>
                      </a:lnTo>
                      <a:lnTo>
                        <a:pt x="7332" y="8672"/>
                      </a:lnTo>
                      <a:lnTo>
                        <a:pt x="11997" y="8672"/>
                      </a:lnTo>
                      <a:lnTo>
                        <a:pt x="11997" y="12008"/>
                      </a:lnTo>
                      <a:lnTo>
                        <a:pt x="7332" y="12008"/>
                      </a:lnTo>
                      <a:lnTo>
                        <a:pt x="7332" y="26685"/>
                      </a:lnTo>
                      <a:cubicBezTo>
                        <a:pt x="7332" y="28019"/>
                        <a:pt x="7332" y="28686"/>
                        <a:pt x="7332" y="29353"/>
                      </a:cubicBezTo>
                      <a:cubicBezTo>
                        <a:pt x="7332" y="30020"/>
                        <a:pt x="7998" y="30020"/>
                        <a:pt x="7998" y="30020"/>
                      </a:cubicBezTo>
                      <a:cubicBezTo>
                        <a:pt x="8665" y="30020"/>
                        <a:pt x="8665" y="30020"/>
                        <a:pt x="9331" y="30020"/>
                      </a:cubicBezTo>
                      <a:cubicBezTo>
                        <a:pt x="10664" y="30688"/>
                        <a:pt x="11331" y="30688"/>
                        <a:pt x="11997" y="30688"/>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5" name="Freeform 2360">
                  <a:extLst>
                    <a:ext uri="{FF2B5EF4-FFF2-40B4-BE49-F238E27FC236}">
                      <a16:creationId xmlns:a16="http://schemas.microsoft.com/office/drawing/2014/main" id="{91FF3FD8-F68F-C588-91A6-9CDF72560539}"/>
                    </a:ext>
                  </a:extLst>
                </p:cNvPr>
                <p:cNvSpPr/>
                <p:nvPr/>
              </p:nvSpPr>
              <p:spPr>
                <a:xfrm>
                  <a:off x="716503" y="6629177"/>
                  <a:ext cx="20661" cy="36024"/>
                </a:xfrm>
                <a:custGeom>
                  <a:avLst/>
                  <a:gdLst>
                    <a:gd name="connsiteX0" fmla="*/ 0 w 20661"/>
                    <a:gd name="connsiteY0" fmla="*/ 35357 h 36024"/>
                    <a:gd name="connsiteX1" fmla="*/ 0 w 20661"/>
                    <a:gd name="connsiteY1" fmla="*/ 0 h 36024"/>
                    <a:gd name="connsiteX2" fmla="*/ 4666 w 20661"/>
                    <a:gd name="connsiteY2" fmla="*/ 0 h 36024"/>
                    <a:gd name="connsiteX3" fmla="*/ 4666 w 20661"/>
                    <a:gd name="connsiteY3" fmla="*/ 12675 h 36024"/>
                    <a:gd name="connsiteX4" fmla="*/ 11997 w 20661"/>
                    <a:gd name="connsiteY4" fmla="*/ 9339 h 36024"/>
                    <a:gd name="connsiteX5" fmla="*/ 16663 w 20661"/>
                    <a:gd name="connsiteY5" fmla="*/ 10674 h 36024"/>
                    <a:gd name="connsiteX6" fmla="*/ 19995 w 20661"/>
                    <a:gd name="connsiteY6" fmla="*/ 14009 h 36024"/>
                    <a:gd name="connsiteX7" fmla="*/ 20662 w 20661"/>
                    <a:gd name="connsiteY7" fmla="*/ 20014 h 36024"/>
                    <a:gd name="connsiteX8" fmla="*/ 20662 w 20661"/>
                    <a:gd name="connsiteY8" fmla="*/ 36024 h 36024"/>
                    <a:gd name="connsiteX9" fmla="*/ 16663 w 20661"/>
                    <a:gd name="connsiteY9" fmla="*/ 36024 h 36024"/>
                    <a:gd name="connsiteX10" fmla="*/ 16663 w 20661"/>
                    <a:gd name="connsiteY10" fmla="*/ 20014 h 36024"/>
                    <a:gd name="connsiteX11" fmla="*/ 15330 w 20661"/>
                    <a:gd name="connsiteY11" fmla="*/ 15344 h 36024"/>
                    <a:gd name="connsiteX12" fmla="*/ 11331 w 20661"/>
                    <a:gd name="connsiteY12" fmla="*/ 14009 h 36024"/>
                    <a:gd name="connsiteX13" fmla="*/ 7998 w 20661"/>
                    <a:gd name="connsiteY13" fmla="*/ 14677 h 36024"/>
                    <a:gd name="connsiteX14" fmla="*/ 5332 w 20661"/>
                    <a:gd name="connsiteY14" fmla="*/ 17345 h 36024"/>
                    <a:gd name="connsiteX15" fmla="*/ 4666 w 20661"/>
                    <a:gd name="connsiteY15" fmla="*/ 22015 h 36024"/>
                    <a:gd name="connsiteX16" fmla="*/ 4666 w 20661"/>
                    <a:gd name="connsiteY16" fmla="*/ 36024 h 36024"/>
                    <a:gd name="connsiteX17" fmla="*/ 0 w 20661"/>
                    <a:gd name="connsiteY17" fmla="*/ 36024 h 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1" h="36024">
                      <a:moveTo>
                        <a:pt x="0" y="35357"/>
                      </a:moveTo>
                      <a:lnTo>
                        <a:pt x="0" y="0"/>
                      </a:lnTo>
                      <a:lnTo>
                        <a:pt x="4666" y="0"/>
                      </a:lnTo>
                      <a:lnTo>
                        <a:pt x="4666" y="12675"/>
                      </a:lnTo>
                      <a:cubicBezTo>
                        <a:pt x="6665" y="10007"/>
                        <a:pt x="9331" y="9339"/>
                        <a:pt x="11997" y="9339"/>
                      </a:cubicBezTo>
                      <a:cubicBezTo>
                        <a:pt x="13997" y="9339"/>
                        <a:pt x="15330" y="10007"/>
                        <a:pt x="16663" y="10674"/>
                      </a:cubicBezTo>
                      <a:cubicBezTo>
                        <a:pt x="17996" y="11341"/>
                        <a:pt x="19329" y="12675"/>
                        <a:pt x="19995" y="14009"/>
                      </a:cubicBezTo>
                      <a:cubicBezTo>
                        <a:pt x="20662" y="15344"/>
                        <a:pt x="20662" y="17345"/>
                        <a:pt x="20662" y="20014"/>
                      </a:cubicBezTo>
                      <a:lnTo>
                        <a:pt x="20662" y="36024"/>
                      </a:lnTo>
                      <a:lnTo>
                        <a:pt x="16663" y="36024"/>
                      </a:lnTo>
                      <a:lnTo>
                        <a:pt x="16663" y="20014"/>
                      </a:lnTo>
                      <a:cubicBezTo>
                        <a:pt x="16663" y="18012"/>
                        <a:pt x="15996" y="16011"/>
                        <a:pt x="15330" y="15344"/>
                      </a:cubicBezTo>
                      <a:cubicBezTo>
                        <a:pt x="14663" y="14677"/>
                        <a:pt x="13330" y="14009"/>
                        <a:pt x="11331" y="14009"/>
                      </a:cubicBezTo>
                      <a:cubicBezTo>
                        <a:pt x="9998" y="14009"/>
                        <a:pt x="8665" y="14009"/>
                        <a:pt x="7998" y="14677"/>
                      </a:cubicBezTo>
                      <a:cubicBezTo>
                        <a:pt x="6665" y="15344"/>
                        <a:pt x="5999" y="16011"/>
                        <a:pt x="5332" y="17345"/>
                      </a:cubicBezTo>
                      <a:cubicBezTo>
                        <a:pt x="4666" y="18679"/>
                        <a:pt x="4666" y="20014"/>
                        <a:pt x="4666" y="22015"/>
                      </a:cubicBezTo>
                      <a:lnTo>
                        <a:pt x="4666" y="36024"/>
                      </a:lnTo>
                      <a:lnTo>
                        <a:pt x="0" y="36024"/>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6" name="Freeform 2361">
                  <a:extLst>
                    <a:ext uri="{FF2B5EF4-FFF2-40B4-BE49-F238E27FC236}">
                      <a16:creationId xmlns:a16="http://schemas.microsoft.com/office/drawing/2014/main" id="{953230CD-3746-51B5-EF00-84DF90E8311E}"/>
                    </a:ext>
                  </a:extLst>
                </p:cNvPr>
                <p:cNvSpPr/>
                <p:nvPr/>
              </p:nvSpPr>
              <p:spPr>
                <a:xfrm>
                  <a:off x="742497" y="6637850"/>
                  <a:ext cx="23994" cy="26684"/>
                </a:xfrm>
                <a:custGeom>
                  <a:avLst/>
                  <a:gdLst>
                    <a:gd name="connsiteX0" fmla="*/ 18662 w 23994"/>
                    <a:gd name="connsiteY0" fmla="*/ 18012 h 26684"/>
                    <a:gd name="connsiteX1" fmla="*/ 23328 w 23994"/>
                    <a:gd name="connsiteY1" fmla="*/ 18679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3999 w 23994"/>
                    <a:gd name="connsiteY11" fmla="*/ 14677 h 26684"/>
                    <a:gd name="connsiteX12" fmla="*/ 6665 w 23994"/>
                    <a:gd name="connsiteY12" fmla="*/ 21348 h 26684"/>
                    <a:gd name="connsiteX13" fmla="*/ 11997 w 23994"/>
                    <a:gd name="connsiteY13" fmla="*/ 23349 h 26684"/>
                    <a:gd name="connsiteX14" fmla="*/ 15996 w 23994"/>
                    <a:gd name="connsiteY14" fmla="*/ 22015 h 26684"/>
                    <a:gd name="connsiteX15" fmla="*/ 18662 w 23994"/>
                    <a:gd name="connsiteY15" fmla="*/ 18012 h 26684"/>
                    <a:gd name="connsiteX16" fmla="*/ 4666 w 23994"/>
                    <a:gd name="connsiteY16" fmla="*/ 11341 h 26684"/>
                    <a:gd name="connsiteX17" fmla="*/ 18662 w 23994"/>
                    <a:gd name="connsiteY17" fmla="*/ 11341 h 26684"/>
                    <a:gd name="connsiteX18" fmla="*/ 17329 w 23994"/>
                    <a:gd name="connsiteY18" fmla="*/ 6671 h 26684"/>
                    <a:gd name="connsiteX19" fmla="*/ 11997 w 23994"/>
                    <a:gd name="connsiteY19" fmla="*/ 4003 h 26684"/>
                    <a:gd name="connsiteX20" fmla="*/ 6665 w 23994"/>
                    <a:gd name="connsiteY20" fmla="*/ 6004 h 26684"/>
                    <a:gd name="connsiteX21" fmla="*/ 4666 w 23994"/>
                    <a:gd name="connsiteY21" fmla="*/ 1134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79"/>
                      </a:lnTo>
                      <a:cubicBezTo>
                        <a:pt x="22662" y="21348"/>
                        <a:pt x="21328"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2"/>
                        <a:pt x="23995" y="13342"/>
                      </a:cubicBezTo>
                      <a:cubicBezTo>
                        <a:pt x="23995" y="13342"/>
                        <a:pt x="23995" y="14009"/>
                        <a:pt x="23995" y="14677"/>
                      </a:cubicBezTo>
                      <a:lnTo>
                        <a:pt x="3999" y="14677"/>
                      </a:lnTo>
                      <a:cubicBezTo>
                        <a:pt x="3999" y="17345"/>
                        <a:pt x="4666" y="19347"/>
                        <a:pt x="6665" y="21348"/>
                      </a:cubicBezTo>
                      <a:cubicBezTo>
                        <a:pt x="7998" y="22682"/>
                        <a:pt x="9998" y="23349"/>
                        <a:pt x="11997" y="23349"/>
                      </a:cubicBezTo>
                      <a:cubicBezTo>
                        <a:pt x="13330" y="23349"/>
                        <a:pt x="14663" y="22682"/>
                        <a:pt x="15996" y="22015"/>
                      </a:cubicBezTo>
                      <a:cubicBezTo>
                        <a:pt x="17329" y="21348"/>
                        <a:pt x="17996" y="20014"/>
                        <a:pt x="18662" y="18012"/>
                      </a:cubicBezTo>
                      <a:close/>
                      <a:moveTo>
                        <a:pt x="4666" y="11341"/>
                      </a:moveTo>
                      <a:lnTo>
                        <a:pt x="18662" y="11341"/>
                      </a:lnTo>
                      <a:cubicBezTo>
                        <a:pt x="18662" y="9340"/>
                        <a:pt x="17996" y="7338"/>
                        <a:pt x="17329" y="6671"/>
                      </a:cubicBezTo>
                      <a:cubicBezTo>
                        <a:pt x="15996" y="4670"/>
                        <a:pt x="13997" y="4003"/>
                        <a:pt x="11997" y="4003"/>
                      </a:cubicBezTo>
                      <a:cubicBezTo>
                        <a:pt x="9998" y="4003"/>
                        <a:pt x="7998" y="4670"/>
                        <a:pt x="6665" y="6004"/>
                      </a:cubicBezTo>
                      <a:cubicBezTo>
                        <a:pt x="5332" y="7338"/>
                        <a:pt x="4666" y="9340"/>
                        <a:pt x="4666" y="11341"/>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7" name="Freeform 2362">
                  <a:extLst>
                    <a:ext uri="{FF2B5EF4-FFF2-40B4-BE49-F238E27FC236}">
                      <a16:creationId xmlns:a16="http://schemas.microsoft.com/office/drawing/2014/main" id="{EB9EB34E-A185-8DCC-5159-46FAE6AFCDD6}"/>
                    </a:ext>
                  </a:extLst>
                </p:cNvPr>
                <p:cNvSpPr/>
                <p:nvPr/>
              </p:nvSpPr>
              <p:spPr>
                <a:xfrm>
                  <a:off x="785820" y="6629177"/>
                  <a:ext cx="26660" cy="35357"/>
                </a:xfrm>
                <a:custGeom>
                  <a:avLst/>
                  <a:gdLst>
                    <a:gd name="connsiteX0" fmla="*/ 0 w 26660"/>
                    <a:gd name="connsiteY0" fmla="*/ 35357 h 35357"/>
                    <a:gd name="connsiteX1" fmla="*/ 0 w 26660"/>
                    <a:gd name="connsiteY1" fmla="*/ 0 h 35357"/>
                    <a:gd name="connsiteX2" fmla="*/ 25328 w 26660"/>
                    <a:gd name="connsiteY2" fmla="*/ 0 h 35357"/>
                    <a:gd name="connsiteX3" fmla="*/ 25328 w 26660"/>
                    <a:gd name="connsiteY3" fmla="*/ 4003 h 35357"/>
                    <a:gd name="connsiteX4" fmla="*/ 4666 w 26660"/>
                    <a:gd name="connsiteY4" fmla="*/ 4003 h 35357"/>
                    <a:gd name="connsiteX5" fmla="*/ 4666 w 26660"/>
                    <a:gd name="connsiteY5" fmla="*/ 14677 h 35357"/>
                    <a:gd name="connsiteX6" fmla="*/ 23995 w 26660"/>
                    <a:gd name="connsiteY6" fmla="*/ 14677 h 35357"/>
                    <a:gd name="connsiteX7" fmla="*/ 23995 w 26660"/>
                    <a:gd name="connsiteY7" fmla="*/ 18679 h 35357"/>
                    <a:gd name="connsiteX8" fmla="*/ 4666 w 26660"/>
                    <a:gd name="connsiteY8" fmla="*/ 18679 h 35357"/>
                    <a:gd name="connsiteX9" fmla="*/ 4666 w 26660"/>
                    <a:gd name="connsiteY9" fmla="*/ 30687 h 35357"/>
                    <a:gd name="connsiteX10" fmla="*/ 26661 w 26660"/>
                    <a:gd name="connsiteY10" fmla="*/ 30687 h 35357"/>
                    <a:gd name="connsiteX11" fmla="*/ 26661 w 26660"/>
                    <a:gd name="connsiteY11" fmla="*/ 34690 h 35357"/>
                    <a:gd name="connsiteX12" fmla="*/ 0 w 26660"/>
                    <a:gd name="connsiteY12" fmla="*/ 34690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0" h="35357">
                      <a:moveTo>
                        <a:pt x="0" y="35357"/>
                      </a:moveTo>
                      <a:lnTo>
                        <a:pt x="0" y="0"/>
                      </a:lnTo>
                      <a:lnTo>
                        <a:pt x="25328" y="0"/>
                      </a:lnTo>
                      <a:lnTo>
                        <a:pt x="25328" y="4003"/>
                      </a:lnTo>
                      <a:lnTo>
                        <a:pt x="4666" y="4003"/>
                      </a:lnTo>
                      <a:lnTo>
                        <a:pt x="4666" y="14677"/>
                      </a:lnTo>
                      <a:lnTo>
                        <a:pt x="23995" y="14677"/>
                      </a:lnTo>
                      <a:lnTo>
                        <a:pt x="23995" y="18679"/>
                      </a:lnTo>
                      <a:lnTo>
                        <a:pt x="4666" y="18679"/>
                      </a:lnTo>
                      <a:lnTo>
                        <a:pt x="4666" y="30687"/>
                      </a:lnTo>
                      <a:lnTo>
                        <a:pt x="26661" y="30687"/>
                      </a:lnTo>
                      <a:lnTo>
                        <a:pt x="26661" y="34690"/>
                      </a:lnTo>
                      <a:lnTo>
                        <a:pt x="0" y="3469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8" name="Freeform 2363">
                  <a:extLst>
                    <a:ext uri="{FF2B5EF4-FFF2-40B4-BE49-F238E27FC236}">
                      <a16:creationId xmlns:a16="http://schemas.microsoft.com/office/drawing/2014/main" id="{514A60C9-C3AD-ED22-32DD-68450BD0DABE}"/>
                    </a:ext>
                  </a:extLst>
                </p:cNvPr>
                <p:cNvSpPr/>
                <p:nvPr/>
              </p:nvSpPr>
              <p:spPr>
                <a:xfrm>
                  <a:off x="818480" y="6638517"/>
                  <a:ext cx="21328" cy="26684"/>
                </a:xfrm>
                <a:custGeom>
                  <a:avLst/>
                  <a:gdLst>
                    <a:gd name="connsiteX0" fmla="*/ 15996 w 21328"/>
                    <a:gd name="connsiteY0" fmla="*/ 26018 h 26684"/>
                    <a:gd name="connsiteX1" fmla="*/ 15996 w 21328"/>
                    <a:gd name="connsiteY1" fmla="*/ 22015 h 26684"/>
                    <a:gd name="connsiteX2" fmla="*/ 7998 w 21328"/>
                    <a:gd name="connsiteY2" fmla="*/ 26685 h 26684"/>
                    <a:gd name="connsiteX3" fmla="*/ 3999 w 21328"/>
                    <a:gd name="connsiteY3" fmla="*/ 26018 h 26684"/>
                    <a:gd name="connsiteX4" fmla="*/ 1333 w 21328"/>
                    <a:gd name="connsiteY4" fmla="*/ 24017 h 26684"/>
                    <a:gd name="connsiteX5" fmla="*/ 0 w 21328"/>
                    <a:gd name="connsiteY5" fmla="*/ 20681 h 26684"/>
                    <a:gd name="connsiteX6" fmla="*/ 0 w 21328"/>
                    <a:gd name="connsiteY6" fmla="*/ 16678 h 26684"/>
                    <a:gd name="connsiteX7" fmla="*/ 0 w 21328"/>
                    <a:gd name="connsiteY7" fmla="*/ 667 h 26684"/>
                    <a:gd name="connsiteX8" fmla="*/ 4666 w 21328"/>
                    <a:gd name="connsiteY8" fmla="*/ 667 h 26684"/>
                    <a:gd name="connsiteX9" fmla="*/ 4666 w 21328"/>
                    <a:gd name="connsiteY9" fmla="*/ 14677 h 26684"/>
                    <a:gd name="connsiteX10" fmla="*/ 4666 w 21328"/>
                    <a:gd name="connsiteY10" fmla="*/ 19347 h 26684"/>
                    <a:gd name="connsiteX11" fmla="*/ 6665 w 21328"/>
                    <a:gd name="connsiteY11" fmla="*/ 22015 h 26684"/>
                    <a:gd name="connsiteX12" fmla="*/ 9998 w 21328"/>
                    <a:gd name="connsiteY12" fmla="*/ 22682 h 26684"/>
                    <a:gd name="connsiteX13" fmla="*/ 13330 w 21328"/>
                    <a:gd name="connsiteY13" fmla="*/ 22015 h 26684"/>
                    <a:gd name="connsiteX14" fmla="*/ 15996 w 21328"/>
                    <a:gd name="connsiteY14" fmla="*/ 19347 h 26684"/>
                    <a:gd name="connsiteX15" fmla="*/ 16663 w 21328"/>
                    <a:gd name="connsiteY15" fmla="*/ 14010 h 26684"/>
                    <a:gd name="connsiteX16" fmla="*/ 16663 w 21328"/>
                    <a:gd name="connsiteY16" fmla="*/ 0 h 26684"/>
                    <a:gd name="connsiteX17" fmla="*/ 21328 w 21328"/>
                    <a:gd name="connsiteY17" fmla="*/ 0 h 26684"/>
                    <a:gd name="connsiteX18" fmla="*/ 21328 w 21328"/>
                    <a:gd name="connsiteY18" fmla="*/ 25351 h 26684"/>
                    <a:gd name="connsiteX19" fmla="*/ 15996 w 21328"/>
                    <a:gd name="connsiteY19" fmla="*/ 2535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28" h="26684">
                      <a:moveTo>
                        <a:pt x="15996" y="26018"/>
                      </a:moveTo>
                      <a:lnTo>
                        <a:pt x="15996" y="22015"/>
                      </a:lnTo>
                      <a:cubicBezTo>
                        <a:pt x="13997" y="24684"/>
                        <a:pt x="11331" y="26685"/>
                        <a:pt x="7998" y="26685"/>
                      </a:cubicBezTo>
                      <a:cubicBezTo>
                        <a:pt x="6665" y="26685"/>
                        <a:pt x="5332" y="26685"/>
                        <a:pt x="3999" y="26018"/>
                      </a:cubicBezTo>
                      <a:cubicBezTo>
                        <a:pt x="2666" y="25351"/>
                        <a:pt x="2000" y="24684"/>
                        <a:pt x="1333" y="24017"/>
                      </a:cubicBezTo>
                      <a:cubicBezTo>
                        <a:pt x="667" y="23349"/>
                        <a:pt x="0" y="22015"/>
                        <a:pt x="0" y="20681"/>
                      </a:cubicBezTo>
                      <a:cubicBezTo>
                        <a:pt x="0" y="20014"/>
                        <a:pt x="0" y="18680"/>
                        <a:pt x="0" y="16678"/>
                      </a:cubicBezTo>
                      <a:lnTo>
                        <a:pt x="0" y="667"/>
                      </a:lnTo>
                      <a:lnTo>
                        <a:pt x="4666" y="667"/>
                      </a:lnTo>
                      <a:lnTo>
                        <a:pt x="4666" y="14677"/>
                      </a:lnTo>
                      <a:cubicBezTo>
                        <a:pt x="4666" y="16678"/>
                        <a:pt x="4666" y="18680"/>
                        <a:pt x="4666" y="19347"/>
                      </a:cubicBezTo>
                      <a:cubicBezTo>
                        <a:pt x="4666" y="20681"/>
                        <a:pt x="5332" y="21348"/>
                        <a:pt x="6665" y="22015"/>
                      </a:cubicBezTo>
                      <a:cubicBezTo>
                        <a:pt x="7332" y="22682"/>
                        <a:pt x="8665" y="22682"/>
                        <a:pt x="9998" y="22682"/>
                      </a:cubicBezTo>
                      <a:cubicBezTo>
                        <a:pt x="11331" y="22682"/>
                        <a:pt x="12664" y="22015"/>
                        <a:pt x="13330" y="22015"/>
                      </a:cubicBezTo>
                      <a:cubicBezTo>
                        <a:pt x="14663" y="21348"/>
                        <a:pt x="15330" y="20681"/>
                        <a:pt x="15996" y="19347"/>
                      </a:cubicBezTo>
                      <a:cubicBezTo>
                        <a:pt x="16663" y="18012"/>
                        <a:pt x="16663" y="16678"/>
                        <a:pt x="16663" y="14010"/>
                      </a:cubicBezTo>
                      <a:lnTo>
                        <a:pt x="16663" y="0"/>
                      </a:lnTo>
                      <a:lnTo>
                        <a:pt x="21328" y="0"/>
                      </a:lnTo>
                      <a:lnTo>
                        <a:pt x="21328" y="25351"/>
                      </a:lnTo>
                      <a:lnTo>
                        <a:pt x="15996" y="25351"/>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59" name="Freeform 2364">
                  <a:extLst>
                    <a:ext uri="{FF2B5EF4-FFF2-40B4-BE49-F238E27FC236}">
                      <a16:creationId xmlns:a16="http://schemas.microsoft.com/office/drawing/2014/main" id="{39320B0E-41C7-78D6-53EC-E736AAF1646B}"/>
                    </a:ext>
                  </a:extLst>
                </p:cNvPr>
                <p:cNvSpPr/>
                <p:nvPr/>
              </p:nvSpPr>
              <p:spPr>
                <a:xfrm>
                  <a:off x="845140" y="6639184"/>
                  <a:ext cx="13996" cy="26684"/>
                </a:xfrm>
                <a:custGeom>
                  <a:avLst/>
                  <a:gdLst>
                    <a:gd name="connsiteX0" fmla="*/ 0 w 13996"/>
                    <a:gd name="connsiteY0" fmla="*/ 25351 h 26684"/>
                    <a:gd name="connsiteX1" fmla="*/ 0 w 13996"/>
                    <a:gd name="connsiteY1" fmla="*/ 0 h 26684"/>
                    <a:gd name="connsiteX2" fmla="*/ 3999 w 13996"/>
                    <a:gd name="connsiteY2" fmla="*/ 0 h 26684"/>
                    <a:gd name="connsiteX3" fmla="*/ 3999 w 13996"/>
                    <a:gd name="connsiteY3" fmla="*/ 4003 h 26684"/>
                    <a:gd name="connsiteX4" fmla="*/ 6665 w 13996"/>
                    <a:gd name="connsiteY4" fmla="*/ 667 h 26684"/>
                    <a:gd name="connsiteX5" fmla="*/ 9331 w 13996"/>
                    <a:gd name="connsiteY5" fmla="*/ 0 h 26684"/>
                    <a:gd name="connsiteX6" fmla="*/ 13997 w 13996"/>
                    <a:gd name="connsiteY6" fmla="*/ 1334 h 26684"/>
                    <a:gd name="connsiteX7" fmla="*/ 12664 w 13996"/>
                    <a:gd name="connsiteY7" fmla="*/ 5337 h 26684"/>
                    <a:gd name="connsiteX8" fmla="*/ 9331 w 13996"/>
                    <a:gd name="connsiteY8" fmla="*/ 4670 h 26684"/>
                    <a:gd name="connsiteX9" fmla="*/ 6665 w 13996"/>
                    <a:gd name="connsiteY9" fmla="*/ 5337 h 26684"/>
                    <a:gd name="connsiteX10" fmla="*/ 5332 w 13996"/>
                    <a:gd name="connsiteY10" fmla="*/ 8006 h 26684"/>
                    <a:gd name="connsiteX11" fmla="*/ 4666 w 13996"/>
                    <a:gd name="connsiteY11" fmla="*/ 13342 h 26684"/>
                    <a:gd name="connsiteX12" fmla="*/ 4666 w 13996"/>
                    <a:gd name="connsiteY12" fmla="*/ 26685 h 26684"/>
                    <a:gd name="connsiteX13" fmla="*/ 0 w 13996"/>
                    <a:gd name="connsiteY13"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6" h="26684">
                      <a:moveTo>
                        <a:pt x="0" y="25351"/>
                      </a:moveTo>
                      <a:lnTo>
                        <a:pt x="0" y="0"/>
                      </a:lnTo>
                      <a:lnTo>
                        <a:pt x="3999" y="0"/>
                      </a:lnTo>
                      <a:lnTo>
                        <a:pt x="3999" y="4003"/>
                      </a:lnTo>
                      <a:cubicBezTo>
                        <a:pt x="4666" y="2001"/>
                        <a:pt x="5999" y="667"/>
                        <a:pt x="6665" y="667"/>
                      </a:cubicBezTo>
                      <a:cubicBezTo>
                        <a:pt x="7332" y="0"/>
                        <a:pt x="8665" y="0"/>
                        <a:pt x="9331" y="0"/>
                      </a:cubicBezTo>
                      <a:cubicBezTo>
                        <a:pt x="10664" y="0"/>
                        <a:pt x="11997" y="667"/>
                        <a:pt x="13997" y="1334"/>
                      </a:cubicBezTo>
                      <a:lnTo>
                        <a:pt x="12664" y="5337"/>
                      </a:lnTo>
                      <a:cubicBezTo>
                        <a:pt x="11331" y="4670"/>
                        <a:pt x="10664" y="4670"/>
                        <a:pt x="9331" y="4670"/>
                      </a:cubicBezTo>
                      <a:cubicBezTo>
                        <a:pt x="8665" y="4670"/>
                        <a:pt x="7332" y="4670"/>
                        <a:pt x="6665" y="5337"/>
                      </a:cubicBezTo>
                      <a:cubicBezTo>
                        <a:pt x="5999" y="6004"/>
                        <a:pt x="5332" y="6671"/>
                        <a:pt x="5332" y="8006"/>
                      </a:cubicBezTo>
                      <a:cubicBezTo>
                        <a:pt x="4666" y="9339"/>
                        <a:pt x="4666" y="11341"/>
                        <a:pt x="4666" y="13342"/>
                      </a:cubicBezTo>
                      <a:lnTo>
                        <a:pt x="4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0" name="Freeform 2365">
                  <a:extLst>
                    <a:ext uri="{FF2B5EF4-FFF2-40B4-BE49-F238E27FC236}">
                      <a16:creationId xmlns:a16="http://schemas.microsoft.com/office/drawing/2014/main" id="{EA08F934-4639-3418-A155-14182F84403A}"/>
                    </a:ext>
                  </a:extLst>
                </p:cNvPr>
                <p:cNvSpPr/>
                <p:nvPr/>
              </p:nvSpPr>
              <p:spPr>
                <a:xfrm>
                  <a:off x="860470" y="6638517"/>
                  <a:ext cx="23994" cy="26684"/>
                </a:xfrm>
                <a:custGeom>
                  <a:avLst/>
                  <a:gdLst>
                    <a:gd name="connsiteX0" fmla="*/ 0 w 23994"/>
                    <a:gd name="connsiteY0" fmla="*/ 13342 h 26684"/>
                    <a:gd name="connsiteX1" fmla="*/ 3999 w 23994"/>
                    <a:gd name="connsiteY1" fmla="*/ 2669 h 26684"/>
                    <a:gd name="connsiteX2" fmla="*/ 11997 w 23994"/>
                    <a:gd name="connsiteY2" fmla="*/ 0 h 26684"/>
                    <a:gd name="connsiteX3" fmla="*/ 20662 w 23994"/>
                    <a:gd name="connsiteY3" fmla="*/ 3336 h 26684"/>
                    <a:gd name="connsiteX4" fmla="*/ 23994 w 23994"/>
                    <a:gd name="connsiteY4" fmla="*/ 12675 h 26684"/>
                    <a:gd name="connsiteX5" fmla="*/ 22661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3999 w 23994"/>
                    <a:gd name="connsiteY10" fmla="*/ 13342 h 26684"/>
                    <a:gd name="connsiteX11" fmla="*/ 5999 w 23994"/>
                    <a:gd name="connsiteY11" fmla="*/ 20681 h 26684"/>
                    <a:gd name="connsiteX12" fmla="*/ 11331 w 23994"/>
                    <a:gd name="connsiteY12" fmla="*/ 23349 h 26684"/>
                    <a:gd name="connsiteX13" fmla="*/ 16663 w 23994"/>
                    <a:gd name="connsiteY13" fmla="*/ 20681 h 26684"/>
                    <a:gd name="connsiteX14" fmla="*/ 18662 w 23994"/>
                    <a:gd name="connsiteY14" fmla="*/ 13342 h 26684"/>
                    <a:gd name="connsiteX15" fmla="*/ 16663 w 23994"/>
                    <a:gd name="connsiteY15" fmla="*/ 6004 h 26684"/>
                    <a:gd name="connsiteX16" fmla="*/ 11331 w 23994"/>
                    <a:gd name="connsiteY16" fmla="*/ 3336 h 26684"/>
                    <a:gd name="connsiteX17" fmla="*/ 5999 w 23994"/>
                    <a:gd name="connsiteY17" fmla="*/ 6004 h 26684"/>
                    <a:gd name="connsiteX18" fmla="*/ 3999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9"/>
                      </a:cubicBezTo>
                      <a:cubicBezTo>
                        <a:pt x="5999" y="667"/>
                        <a:pt x="8665" y="0"/>
                        <a:pt x="11997" y="0"/>
                      </a:cubicBezTo>
                      <a:cubicBezTo>
                        <a:pt x="15330" y="0"/>
                        <a:pt x="18662" y="1334"/>
                        <a:pt x="20662" y="3336"/>
                      </a:cubicBezTo>
                      <a:cubicBezTo>
                        <a:pt x="22661" y="5337"/>
                        <a:pt x="23994" y="8673"/>
                        <a:pt x="23994" y="12675"/>
                      </a:cubicBezTo>
                      <a:cubicBezTo>
                        <a:pt x="23994" y="16011"/>
                        <a:pt x="23328" y="18680"/>
                        <a:pt x="22661" y="20681"/>
                      </a:cubicBezTo>
                      <a:cubicBezTo>
                        <a:pt x="21995" y="22682"/>
                        <a:pt x="19995" y="24017"/>
                        <a:pt x="18662" y="25351"/>
                      </a:cubicBezTo>
                      <a:cubicBezTo>
                        <a:pt x="16663" y="26685"/>
                        <a:pt x="14663" y="26685"/>
                        <a:pt x="12664" y="26685"/>
                      </a:cubicBezTo>
                      <a:cubicBezTo>
                        <a:pt x="9331" y="26685"/>
                        <a:pt x="5999" y="25351"/>
                        <a:pt x="3999" y="23349"/>
                      </a:cubicBezTo>
                      <a:cubicBezTo>
                        <a:pt x="666" y="20681"/>
                        <a:pt x="0" y="17345"/>
                        <a:pt x="0" y="13342"/>
                      </a:cubicBezTo>
                      <a:close/>
                      <a:moveTo>
                        <a:pt x="3999" y="13342"/>
                      </a:moveTo>
                      <a:cubicBezTo>
                        <a:pt x="3999" y="16678"/>
                        <a:pt x="4666" y="19347"/>
                        <a:pt x="5999" y="20681"/>
                      </a:cubicBezTo>
                      <a:cubicBezTo>
                        <a:pt x="7332" y="22015"/>
                        <a:pt x="9331" y="23349"/>
                        <a:pt x="11331" y="23349"/>
                      </a:cubicBezTo>
                      <a:cubicBezTo>
                        <a:pt x="13330" y="23349"/>
                        <a:pt x="15330" y="22682"/>
                        <a:pt x="16663" y="20681"/>
                      </a:cubicBezTo>
                      <a:cubicBezTo>
                        <a:pt x="17996" y="19347"/>
                        <a:pt x="18662" y="16678"/>
                        <a:pt x="18662" y="13342"/>
                      </a:cubicBezTo>
                      <a:cubicBezTo>
                        <a:pt x="18662" y="10007"/>
                        <a:pt x="17996" y="8006"/>
                        <a:pt x="16663" y="6004"/>
                      </a:cubicBezTo>
                      <a:cubicBezTo>
                        <a:pt x="15330" y="4670"/>
                        <a:pt x="13330" y="3336"/>
                        <a:pt x="11331" y="3336"/>
                      </a:cubicBezTo>
                      <a:cubicBezTo>
                        <a:pt x="9331" y="3336"/>
                        <a:pt x="7332" y="4003"/>
                        <a:pt x="5999" y="6004"/>
                      </a:cubicBezTo>
                      <a:cubicBezTo>
                        <a:pt x="4666" y="7339"/>
                        <a:pt x="3999" y="10007"/>
                        <a:pt x="3999"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1" name="Freeform 2366">
                  <a:extLst>
                    <a:ext uri="{FF2B5EF4-FFF2-40B4-BE49-F238E27FC236}">
                      <a16:creationId xmlns:a16="http://schemas.microsoft.com/office/drawing/2014/main" id="{2221CE9B-A5AE-4F6A-EEC7-8739D773CF4D}"/>
                    </a:ext>
                  </a:extLst>
                </p:cNvPr>
                <p:cNvSpPr/>
                <p:nvPr/>
              </p:nvSpPr>
              <p:spPr>
                <a:xfrm>
                  <a:off x="889130" y="6639184"/>
                  <a:ext cx="22661" cy="37358"/>
                </a:xfrm>
                <a:custGeom>
                  <a:avLst/>
                  <a:gdLst>
                    <a:gd name="connsiteX0" fmla="*/ 0 w 22661"/>
                    <a:gd name="connsiteY0" fmla="*/ 35357 h 37358"/>
                    <a:gd name="connsiteX1" fmla="*/ 0 w 22661"/>
                    <a:gd name="connsiteY1" fmla="*/ 0 h 37358"/>
                    <a:gd name="connsiteX2" fmla="*/ 3999 w 22661"/>
                    <a:gd name="connsiteY2" fmla="*/ 0 h 37358"/>
                    <a:gd name="connsiteX3" fmla="*/ 3999 w 22661"/>
                    <a:gd name="connsiteY3" fmla="*/ 3336 h 37358"/>
                    <a:gd name="connsiteX4" fmla="*/ 7332 w 22661"/>
                    <a:gd name="connsiteY4" fmla="*/ 667 h 37358"/>
                    <a:gd name="connsiteX5" fmla="*/ 11331 w 22661"/>
                    <a:gd name="connsiteY5" fmla="*/ 0 h 37358"/>
                    <a:gd name="connsiteX6" fmla="*/ 17329 w 22661"/>
                    <a:gd name="connsiteY6" fmla="*/ 2001 h 37358"/>
                    <a:gd name="connsiteX7" fmla="*/ 21329 w 22661"/>
                    <a:gd name="connsiteY7" fmla="*/ 6671 h 37358"/>
                    <a:gd name="connsiteX8" fmla="*/ 22662 w 22661"/>
                    <a:gd name="connsiteY8" fmla="*/ 13342 h 37358"/>
                    <a:gd name="connsiteX9" fmla="*/ 21329 w 22661"/>
                    <a:gd name="connsiteY9" fmla="*/ 20681 h 37358"/>
                    <a:gd name="connsiteX10" fmla="*/ 17329 w 22661"/>
                    <a:gd name="connsiteY10" fmla="*/ 25351 h 37358"/>
                    <a:gd name="connsiteX11" fmla="*/ 11997 w 22661"/>
                    <a:gd name="connsiteY11" fmla="*/ 27352 h 37358"/>
                    <a:gd name="connsiteX12" fmla="*/ 7998 w 22661"/>
                    <a:gd name="connsiteY12" fmla="*/ 26685 h 37358"/>
                    <a:gd name="connsiteX13" fmla="*/ 5332 w 22661"/>
                    <a:gd name="connsiteY13" fmla="*/ 24684 h 37358"/>
                    <a:gd name="connsiteX14" fmla="*/ 5332 w 22661"/>
                    <a:gd name="connsiteY14" fmla="*/ 37359 h 37358"/>
                    <a:gd name="connsiteX15" fmla="*/ 0 w 22661"/>
                    <a:gd name="connsiteY15" fmla="*/ 37359 h 37358"/>
                    <a:gd name="connsiteX16" fmla="*/ 3999 w 22661"/>
                    <a:gd name="connsiteY16" fmla="*/ 12675 h 37358"/>
                    <a:gd name="connsiteX17" fmla="*/ 5999 w 22661"/>
                    <a:gd name="connsiteY17" fmla="*/ 20014 h 37358"/>
                    <a:gd name="connsiteX18" fmla="*/ 10664 w 22661"/>
                    <a:gd name="connsiteY18" fmla="*/ 22682 h 37358"/>
                    <a:gd name="connsiteX19" fmla="*/ 15330 w 22661"/>
                    <a:gd name="connsiteY19" fmla="*/ 20014 h 37358"/>
                    <a:gd name="connsiteX20" fmla="*/ 17329 w 22661"/>
                    <a:gd name="connsiteY20" fmla="*/ 12675 h 37358"/>
                    <a:gd name="connsiteX21" fmla="*/ 15330 w 22661"/>
                    <a:gd name="connsiteY21" fmla="*/ 5337 h 37358"/>
                    <a:gd name="connsiteX22" fmla="*/ 10664 w 22661"/>
                    <a:gd name="connsiteY22" fmla="*/ 2668 h 37358"/>
                    <a:gd name="connsiteX23" fmla="*/ 5999 w 22661"/>
                    <a:gd name="connsiteY23" fmla="*/ 5337 h 37358"/>
                    <a:gd name="connsiteX24" fmla="*/ 3999 w 22661"/>
                    <a:gd name="connsiteY24" fmla="*/ 12675 h 3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661" h="37358">
                      <a:moveTo>
                        <a:pt x="0" y="35357"/>
                      </a:moveTo>
                      <a:lnTo>
                        <a:pt x="0" y="0"/>
                      </a:lnTo>
                      <a:lnTo>
                        <a:pt x="3999" y="0"/>
                      </a:lnTo>
                      <a:lnTo>
                        <a:pt x="3999" y="3336"/>
                      </a:lnTo>
                      <a:cubicBezTo>
                        <a:pt x="4666" y="2001"/>
                        <a:pt x="5999" y="1334"/>
                        <a:pt x="7332" y="667"/>
                      </a:cubicBezTo>
                      <a:cubicBezTo>
                        <a:pt x="8665" y="0"/>
                        <a:pt x="9998" y="0"/>
                        <a:pt x="11331" y="0"/>
                      </a:cubicBezTo>
                      <a:cubicBezTo>
                        <a:pt x="13330" y="0"/>
                        <a:pt x="15330" y="667"/>
                        <a:pt x="17329" y="2001"/>
                      </a:cubicBezTo>
                      <a:cubicBezTo>
                        <a:pt x="19329" y="3336"/>
                        <a:pt x="19995" y="4670"/>
                        <a:pt x="21329" y="6671"/>
                      </a:cubicBezTo>
                      <a:cubicBezTo>
                        <a:pt x="21995" y="8672"/>
                        <a:pt x="22662" y="10674"/>
                        <a:pt x="22662" y="13342"/>
                      </a:cubicBezTo>
                      <a:cubicBezTo>
                        <a:pt x="22662" y="16011"/>
                        <a:pt x="21995" y="18012"/>
                        <a:pt x="21329" y="20681"/>
                      </a:cubicBezTo>
                      <a:cubicBezTo>
                        <a:pt x="20662" y="22682"/>
                        <a:pt x="19329" y="24684"/>
                        <a:pt x="17329" y="25351"/>
                      </a:cubicBezTo>
                      <a:cubicBezTo>
                        <a:pt x="15330" y="26685"/>
                        <a:pt x="13330" y="27352"/>
                        <a:pt x="11997" y="27352"/>
                      </a:cubicBezTo>
                      <a:cubicBezTo>
                        <a:pt x="10664" y="27352"/>
                        <a:pt x="9331" y="27352"/>
                        <a:pt x="7998" y="26685"/>
                      </a:cubicBezTo>
                      <a:cubicBezTo>
                        <a:pt x="6665" y="26017"/>
                        <a:pt x="5999" y="25351"/>
                        <a:pt x="5332" y="24684"/>
                      </a:cubicBezTo>
                      <a:lnTo>
                        <a:pt x="5332" y="37359"/>
                      </a:lnTo>
                      <a:lnTo>
                        <a:pt x="0" y="37359"/>
                      </a:lnTo>
                      <a:close/>
                      <a:moveTo>
                        <a:pt x="3999" y="12675"/>
                      </a:moveTo>
                      <a:cubicBezTo>
                        <a:pt x="3999" y="16011"/>
                        <a:pt x="4666" y="18679"/>
                        <a:pt x="5999" y="20014"/>
                      </a:cubicBezTo>
                      <a:cubicBezTo>
                        <a:pt x="7332" y="21348"/>
                        <a:pt x="8665" y="22682"/>
                        <a:pt x="10664" y="22682"/>
                      </a:cubicBezTo>
                      <a:cubicBezTo>
                        <a:pt x="12664" y="22682"/>
                        <a:pt x="13997" y="22015"/>
                        <a:pt x="15330" y="20014"/>
                      </a:cubicBezTo>
                      <a:cubicBezTo>
                        <a:pt x="16663" y="18679"/>
                        <a:pt x="17329" y="16011"/>
                        <a:pt x="17329" y="12675"/>
                      </a:cubicBezTo>
                      <a:cubicBezTo>
                        <a:pt x="17329" y="9339"/>
                        <a:pt x="16663" y="6671"/>
                        <a:pt x="15330" y="5337"/>
                      </a:cubicBezTo>
                      <a:cubicBezTo>
                        <a:pt x="13997" y="4003"/>
                        <a:pt x="12664" y="2668"/>
                        <a:pt x="10664" y="2668"/>
                      </a:cubicBezTo>
                      <a:cubicBezTo>
                        <a:pt x="8665" y="2668"/>
                        <a:pt x="7332" y="3336"/>
                        <a:pt x="5999" y="5337"/>
                      </a:cubicBezTo>
                      <a:cubicBezTo>
                        <a:pt x="4666" y="6671"/>
                        <a:pt x="3999" y="9339"/>
                        <a:pt x="3999" y="12675"/>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2" name="Freeform 2367">
                  <a:extLst>
                    <a:ext uri="{FF2B5EF4-FFF2-40B4-BE49-F238E27FC236}">
                      <a16:creationId xmlns:a16="http://schemas.microsoft.com/office/drawing/2014/main" id="{7E539C63-CF7F-5BEC-0DDC-DF5883F4F9C1}"/>
                    </a:ext>
                  </a:extLst>
                </p:cNvPr>
                <p:cNvSpPr/>
                <p:nvPr/>
              </p:nvSpPr>
              <p:spPr>
                <a:xfrm>
                  <a:off x="915791" y="6637850"/>
                  <a:ext cx="23994" cy="26684"/>
                </a:xfrm>
                <a:custGeom>
                  <a:avLst/>
                  <a:gdLst>
                    <a:gd name="connsiteX0" fmla="*/ 18662 w 23994"/>
                    <a:gd name="connsiteY0" fmla="*/ 18012 h 26684"/>
                    <a:gd name="connsiteX1" fmla="*/ 23328 w 23994"/>
                    <a:gd name="connsiteY1" fmla="*/ 18679 h 26684"/>
                    <a:gd name="connsiteX2" fmla="*/ 19329 w 23994"/>
                    <a:gd name="connsiteY2" fmla="*/ 24684 h 26684"/>
                    <a:gd name="connsiteX3" fmla="*/ 11997 w 23994"/>
                    <a:gd name="connsiteY3" fmla="*/ 26685 h 26684"/>
                    <a:gd name="connsiteX4" fmla="*/ 3333 w 23994"/>
                    <a:gd name="connsiteY4" fmla="*/ 23349 h 26684"/>
                    <a:gd name="connsiteX5" fmla="*/ 0 w 23994"/>
                    <a:gd name="connsiteY5" fmla="*/ 13342 h 26684"/>
                    <a:gd name="connsiteX6" fmla="*/ 3333 w 23994"/>
                    <a:gd name="connsiteY6" fmla="*/ 3336 h 26684"/>
                    <a:gd name="connsiteX7" fmla="*/ 11997 w 23994"/>
                    <a:gd name="connsiteY7" fmla="*/ 0 h 26684"/>
                    <a:gd name="connsiteX8" fmla="*/ 20662 w 23994"/>
                    <a:gd name="connsiteY8" fmla="*/ 3336 h 26684"/>
                    <a:gd name="connsiteX9" fmla="*/ 23995 w 23994"/>
                    <a:gd name="connsiteY9" fmla="*/ 13342 h 26684"/>
                    <a:gd name="connsiteX10" fmla="*/ 23995 w 23994"/>
                    <a:gd name="connsiteY10" fmla="*/ 14677 h 26684"/>
                    <a:gd name="connsiteX11" fmla="*/ 3999 w 23994"/>
                    <a:gd name="connsiteY11" fmla="*/ 14677 h 26684"/>
                    <a:gd name="connsiteX12" fmla="*/ 6665 w 23994"/>
                    <a:gd name="connsiteY12" fmla="*/ 21348 h 26684"/>
                    <a:gd name="connsiteX13" fmla="*/ 11997 w 23994"/>
                    <a:gd name="connsiteY13" fmla="*/ 23349 h 26684"/>
                    <a:gd name="connsiteX14" fmla="*/ 15996 w 23994"/>
                    <a:gd name="connsiteY14" fmla="*/ 22015 h 26684"/>
                    <a:gd name="connsiteX15" fmla="*/ 18662 w 23994"/>
                    <a:gd name="connsiteY15" fmla="*/ 18012 h 26684"/>
                    <a:gd name="connsiteX16" fmla="*/ 3999 w 23994"/>
                    <a:gd name="connsiteY16" fmla="*/ 11341 h 26684"/>
                    <a:gd name="connsiteX17" fmla="*/ 17996 w 23994"/>
                    <a:gd name="connsiteY17" fmla="*/ 11341 h 26684"/>
                    <a:gd name="connsiteX18" fmla="*/ 16663 w 23994"/>
                    <a:gd name="connsiteY18" fmla="*/ 6671 h 26684"/>
                    <a:gd name="connsiteX19" fmla="*/ 11331 w 23994"/>
                    <a:gd name="connsiteY19" fmla="*/ 4003 h 26684"/>
                    <a:gd name="connsiteX20" fmla="*/ 5999 w 23994"/>
                    <a:gd name="connsiteY20" fmla="*/ 6004 h 26684"/>
                    <a:gd name="connsiteX21" fmla="*/ 3999 w 23994"/>
                    <a:gd name="connsiteY21" fmla="*/ 11341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94" h="26684">
                      <a:moveTo>
                        <a:pt x="18662" y="18012"/>
                      </a:moveTo>
                      <a:lnTo>
                        <a:pt x="23328" y="18679"/>
                      </a:lnTo>
                      <a:cubicBezTo>
                        <a:pt x="22662" y="21348"/>
                        <a:pt x="21329" y="23349"/>
                        <a:pt x="19329" y="24684"/>
                      </a:cubicBezTo>
                      <a:cubicBezTo>
                        <a:pt x="17329" y="26018"/>
                        <a:pt x="14663" y="26685"/>
                        <a:pt x="11997" y="26685"/>
                      </a:cubicBezTo>
                      <a:cubicBezTo>
                        <a:pt x="7998" y="26685"/>
                        <a:pt x="5332" y="25351"/>
                        <a:pt x="3333" y="23349"/>
                      </a:cubicBezTo>
                      <a:cubicBezTo>
                        <a:pt x="1333" y="21348"/>
                        <a:pt x="0" y="18012"/>
                        <a:pt x="0" y="13342"/>
                      </a:cubicBezTo>
                      <a:cubicBezTo>
                        <a:pt x="0" y="9340"/>
                        <a:pt x="1333" y="6004"/>
                        <a:pt x="3333" y="3336"/>
                      </a:cubicBezTo>
                      <a:cubicBezTo>
                        <a:pt x="5332" y="667"/>
                        <a:pt x="8665" y="0"/>
                        <a:pt x="11997" y="0"/>
                      </a:cubicBezTo>
                      <a:cubicBezTo>
                        <a:pt x="15330" y="0"/>
                        <a:pt x="17996" y="1334"/>
                        <a:pt x="20662" y="3336"/>
                      </a:cubicBezTo>
                      <a:cubicBezTo>
                        <a:pt x="22662" y="5337"/>
                        <a:pt x="23995" y="8672"/>
                        <a:pt x="23995" y="13342"/>
                      </a:cubicBezTo>
                      <a:cubicBezTo>
                        <a:pt x="23995" y="13342"/>
                        <a:pt x="23995" y="14009"/>
                        <a:pt x="23995" y="14677"/>
                      </a:cubicBezTo>
                      <a:lnTo>
                        <a:pt x="3999" y="14677"/>
                      </a:lnTo>
                      <a:cubicBezTo>
                        <a:pt x="3999" y="17345"/>
                        <a:pt x="4666" y="19347"/>
                        <a:pt x="6665" y="21348"/>
                      </a:cubicBezTo>
                      <a:cubicBezTo>
                        <a:pt x="7998" y="22682"/>
                        <a:pt x="9998" y="23349"/>
                        <a:pt x="11997" y="23349"/>
                      </a:cubicBezTo>
                      <a:cubicBezTo>
                        <a:pt x="13330" y="23349"/>
                        <a:pt x="14663" y="22682"/>
                        <a:pt x="15996" y="22015"/>
                      </a:cubicBezTo>
                      <a:cubicBezTo>
                        <a:pt x="16663" y="21348"/>
                        <a:pt x="17996" y="20014"/>
                        <a:pt x="18662" y="18012"/>
                      </a:cubicBezTo>
                      <a:close/>
                      <a:moveTo>
                        <a:pt x="3999" y="11341"/>
                      </a:moveTo>
                      <a:lnTo>
                        <a:pt x="17996" y="11341"/>
                      </a:lnTo>
                      <a:cubicBezTo>
                        <a:pt x="17996" y="9340"/>
                        <a:pt x="17329" y="7338"/>
                        <a:pt x="16663" y="6671"/>
                      </a:cubicBezTo>
                      <a:cubicBezTo>
                        <a:pt x="15330" y="4670"/>
                        <a:pt x="13330" y="4003"/>
                        <a:pt x="11331" y="4003"/>
                      </a:cubicBezTo>
                      <a:cubicBezTo>
                        <a:pt x="9331" y="4003"/>
                        <a:pt x="7332" y="4670"/>
                        <a:pt x="5999" y="6004"/>
                      </a:cubicBezTo>
                      <a:cubicBezTo>
                        <a:pt x="5332" y="7338"/>
                        <a:pt x="3999" y="9340"/>
                        <a:pt x="3999" y="11341"/>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3" name="Freeform 2368">
                  <a:extLst>
                    <a:ext uri="{FF2B5EF4-FFF2-40B4-BE49-F238E27FC236}">
                      <a16:creationId xmlns:a16="http://schemas.microsoft.com/office/drawing/2014/main" id="{16DF39D0-2D4A-A855-181A-43276C21E05C}"/>
                    </a:ext>
                  </a:extLst>
                </p:cNvPr>
                <p:cNvSpPr/>
                <p:nvPr/>
              </p:nvSpPr>
              <p:spPr>
                <a:xfrm>
                  <a:off x="943118" y="6637850"/>
                  <a:ext cx="24661" cy="26684"/>
                </a:xfrm>
                <a:custGeom>
                  <a:avLst/>
                  <a:gdLst>
                    <a:gd name="connsiteX0" fmla="*/ 17996 w 24661"/>
                    <a:gd name="connsiteY0" fmla="*/ 23349 h 26684"/>
                    <a:gd name="connsiteX1" fmla="*/ 13330 w 24661"/>
                    <a:gd name="connsiteY1" fmla="*/ 26018 h 26684"/>
                    <a:gd name="connsiteX2" fmla="*/ 8665 w 24661"/>
                    <a:gd name="connsiteY2" fmla="*/ 26685 h 26684"/>
                    <a:gd name="connsiteX3" fmla="*/ 2000 w 24661"/>
                    <a:gd name="connsiteY3" fmla="*/ 24684 h 26684"/>
                    <a:gd name="connsiteX4" fmla="*/ 0 w 24661"/>
                    <a:gd name="connsiteY4" fmla="*/ 19347 h 26684"/>
                    <a:gd name="connsiteX5" fmla="*/ 667 w 24661"/>
                    <a:gd name="connsiteY5" fmla="*/ 16011 h 26684"/>
                    <a:gd name="connsiteX6" fmla="*/ 2666 w 24661"/>
                    <a:gd name="connsiteY6" fmla="*/ 13342 h 26684"/>
                    <a:gd name="connsiteX7" fmla="*/ 5999 w 24661"/>
                    <a:gd name="connsiteY7" fmla="*/ 12008 h 26684"/>
                    <a:gd name="connsiteX8" fmla="*/ 9998 w 24661"/>
                    <a:gd name="connsiteY8" fmla="*/ 11341 h 26684"/>
                    <a:gd name="connsiteX9" fmla="*/ 17996 w 24661"/>
                    <a:gd name="connsiteY9" fmla="*/ 10007 h 26684"/>
                    <a:gd name="connsiteX10" fmla="*/ 17996 w 24661"/>
                    <a:gd name="connsiteY10" fmla="*/ 8672 h 26684"/>
                    <a:gd name="connsiteX11" fmla="*/ 16663 w 24661"/>
                    <a:gd name="connsiteY11" fmla="*/ 4670 h 26684"/>
                    <a:gd name="connsiteX12" fmla="*/ 11997 w 24661"/>
                    <a:gd name="connsiteY12" fmla="*/ 3336 h 26684"/>
                    <a:gd name="connsiteX13" fmla="*/ 7332 w 24661"/>
                    <a:gd name="connsiteY13" fmla="*/ 4670 h 26684"/>
                    <a:gd name="connsiteX14" fmla="*/ 5332 w 24661"/>
                    <a:gd name="connsiteY14" fmla="*/ 8672 h 26684"/>
                    <a:gd name="connsiteX15" fmla="*/ 1333 w 24661"/>
                    <a:gd name="connsiteY15" fmla="*/ 8006 h 26684"/>
                    <a:gd name="connsiteX16" fmla="*/ 3333 w 24661"/>
                    <a:gd name="connsiteY16" fmla="*/ 3336 h 26684"/>
                    <a:gd name="connsiteX17" fmla="*/ 7332 w 24661"/>
                    <a:gd name="connsiteY17" fmla="*/ 667 h 26684"/>
                    <a:gd name="connsiteX18" fmla="*/ 13330 w 24661"/>
                    <a:gd name="connsiteY18" fmla="*/ 0 h 26684"/>
                    <a:gd name="connsiteX19" fmla="*/ 18662 w 24661"/>
                    <a:gd name="connsiteY19" fmla="*/ 667 h 26684"/>
                    <a:gd name="connsiteX20" fmla="*/ 21995 w 24661"/>
                    <a:gd name="connsiteY20" fmla="*/ 2669 h 26684"/>
                    <a:gd name="connsiteX21" fmla="*/ 23328 w 24661"/>
                    <a:gd name="connsiteY21" fmla="*/ 5337 h 26684"/>
                    <a:gd name="connsiteX22" fmla="*/ 23328 w 24661"/>
                    <a:gd name="connsiteY22" fmla="*/ 9340 h 26684"/>
                    <a:gd name="connsiteX23" fmla="*/ 23328 w 24661"/>
                    <a:gd name="connsiteY23" fmla="*/ 15344 h 26684"/>
                    <a:gd name="connsiteX24" fmla="*/ 23328 w 24661"/>
                    <a:gd name="connsiteY24" fmla="*/ 22682 h 26684"/>
                    <a:gd name="connsiteX25" fmla="*/ 24661 w 24661"/>
                    <a:gd name="connsiteY25" fmla="*/ 26018 h 26684"/>
                    <a:gd name="connsiteX26" fmla="*/ 19995 w 24661"/>
                    <a:gd name="connsiteY26" fmla="*/ 26018 h 26684"/>
                    <a:gd name="connsiteX27" fmla="*/ 17996 w 24661"/>
                    <a:gd name="connsiteY27" fmla="*/ 23349 h 26684"/>
                    <a:gd name="connsiteX28" fmla="*/ 17329 w 24661"/>
                    <a:gd name="connsiteY28" fmla="*/ 14009 h 26684"/>
                    <a:gd name="connsiteX29" fmla="*/ 9998 w 24661"/>
                    <a:gd name="connsiteY29" fmla="*/ 15344 h 26684"/>
                    <a:gd name="connsiteX30" fmla="*/ 5999 w 24661"/>
                    <a:gd name="connsiteY30" fmla="*/ 16011 h 26684"/>
                    <a:gd name="connsiteX31" fmla="*/ 3999 w 24661"/>
                    <a:gd name="connsiteY31" fmla="*/ 17345 h 26684"/>
                    <a:gd name="connsiteX32" fmla="*/ 3333 w 24661"/>
                    <a:gd name="connsiteY32" fmla="*/ 19347 h 26684"/>
                    <a:gd name="connsiteX33" fmla="*/ 4666 w 24661"/>
                    <a:gd name="connsiteY33" fmla="*/ 22015 h 26684"/>
                    <a:gd name="connsiteX34" fmla="*/ 8665 w 24661"/>
                    <a:gd name="connsiteY34" fmla="*/ 23349 h 26684"/>
                    <a:gd name="connsiteX35" fmla="*/ 13330 w 24661"/>
                    <a:gd name="connsiteY35" fmla="*/ 22015 h 26684"/>
                    <a:gd name="connsiteX36" fmla="*/ 15996 w 24661"/>
                    <a:gd name="connsiteY36" fmla="*/ 18679 h 26684"/>
                    <a:gd name="connsiteX37" fmla="*/ 16663 w 24661"/>
                    <a:gd name="connsiteY37" fmla="*/ 14009 h 26684"/>
                    <a:gd name="connsiteX38" fmla="*/ 16663 w 24661"/>
                    <a:gd name="connsiteY38" fmla="*/ 14009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61" h="26684">
                      <a:moveTo>
                        <a:pt x="17996" y="23349"/>
                      </a:moveTo>
                      <a:cubicBezTo>
                        <a:pt x="16663" y="24684"/>
                        <a:pt x="14663" y="25351"/>
                        <a:pt x="13330" y="26018"/>
                      </a:cubicBezTo>
                      <a:cubicBezTo>
                        <a:pt x="11997" y="26685"/>
                        <a:pt x="9998" y="26685"/>
                        <a:pt x="8665" y="26685"/>
                      </a:cubicBezTo>
                      <a:cubicBezTo>
                        <a:pt x="5999" y="26685"/>
                        <a:pt x="3999" y="26018"/>
                        <a:pt x="2000" y="24684"/>
                      </a:cubicBezTo>
                      <a:cubicBezTo>
                        <a:pt x="667" y="23349"/>
                        <a:pt x="0" y="21348"/>
                        <a:pt x="0" y="19347"/>
                      </a:cubicBezTo>
                      <a:cubicBezTo>
                        <a:pt x="0" y="18012"/>
                        <a:pt x="0" y="16678"/>
                        <a:pt x="667" y="16011"/>
                      </a:cubicBezTo>
                      <a:cubicBezTo>
                        <a:pt x="1333" y="14677"/>
                        <a:pt x="2000" y="14009"/>
                        <a:pt x="2666" y="13342"/>
                      </a:cubicBezTo>
                      <a:cubicBezTo>
                        <a:pt x="3333" y="12675"/>
                        <a:pt x="4666" y="12008"/>
                        <a:pt x="5999" y="12008"/>
                      </a:cubicBezTo>
                      <a:cubicBezTo>
                        <a:pt x="6665" y="12008"/>
                        <a:pt x="7998" y="11341"/>
                        <a:pt x="9998" y="11341"/>
                      </a:cubicBezTo>
                      <a:cubicBezTo>
                        <a:pt x="13330" y="10674"/>
                        <a:pt x="15996" y="10674"/>
                        <a:pt x="17996" y="10007"/>
                      </a:cubicBezTo>
                      <a:cubicBezTo>
                        <a:pt x="17996" y="9340"/>
                        <a:pt x="17996" y="9340"/>
                        <a:pt x="17996" y="8672"/>
                      </a:cubicBezTo>
                      <a:cubicBezTo>
                        <a:pt x="17996" y="6671"/>
                        <a:pt x="17329" y="5337"/>
                        <a:pt x="16663" y="4670"/>
                      </a:cubicBezTo>
                      <a:cubicBezTo>
                        <a:pt x="15330" y="4003"/>
                        <a:pt x="13997" y="3336"/>
                        <a:pt x="11997" y="3336"/>
                      </a:cubicBezTo>
                      <a:cubicBezTo>
                        <a:pt x="9998" y="3336"/>
                        <a:pt x="8665" y="4003"/>
                        <a:pt x="7332" y="4670"/>
                      </a:cubicBezTo>
                      <a:cubicBezTo>
                        <a:pt x="6665" y="5337"/>
                        <a:pt x="5332" y="6671"/>
                        <a:pt x="5332" y="8672"/>
                      </a:cubicBezTo>
                      <a:lnTo>
                        <a:pt x="1333" y="8006"/>
                      </a:lnTo>
                      <a:cubicBezTo>
                        <a:pt x="2000" y="6004"/>
                        <a:pt x="2666" y="4670"/>
                        <a:pt x="3333" y="3336"/>
                      </a:cubicBezTo>
                      <a:cubicBezTo>
                        <a:pt x="3999" y="2001"/>
                        <a:pt x="5332" y="1334"/>
                        <a:pt x="7332" y="667"/>
                      </a:cubicBezTo>
                      <a:cubicBezTo>
                        <a:pt x="9331" y="0"/>
                        <a:pt x="10664" y="0"/>
                        <a:pt x="13330" y="0"/>
                      </a:cubicBezTo>
                      <a:cubicBezTo>
                        <a:pt x="15330" y="0"/>
                        <a:pt x="17329" y="0"/>
                        <a:pt x="18662" y="667"/>
                      </a:cubicBezTo>
                      <a:cubicBezTo>
                        <a:pt x="19995" y="1334"/>
                        <a:pt x="21328" y="2001"/>
                        <a:pt x="21995" y="2669"/>
                      </a:cubicBezTo>
                      <a:cubicBezTo>
                        <a:pt x="22661" y="3336"/>
                        <a:pt x="23328" y="4670"/>
                        <a:pt x="23328" y="5337"/>
                      </a:cubicBezTo>
                      <a:cubicBezTo>
                        <a:pt x="23328" y="6004"/>
                        <a:pt x="23328" y="7338"/>
                        <a:pt x="23328" y="9340"/>
                      </a:cubicBezTo>
                      <a:lnTo>
                        <a:pt x="23328" y="15344"/>
                      </a:lnTo>
                      <a:cubicBezTo>
                        <a:pt x="23328" y="19347"/>
                        <a:pt x="23328" y="22015"/>
                        <a:pt x="23328" y="22682"/>
                      </a:cubicBezTo>
                      <a:cubicBezTo>
                        <a:pt x="23328" y="24016"/>
                        <a:pt x="23995" y="24684"/>
                        <a:pt x="24661" y="26018"/>
                      </a:cubicBezTo>
                      <a:lnTo>
                        <a:pt x="19995" y="26018"/>
                      </a:lnTo>
                      <a:cubicBezTo>
                        <a:pt x="17996" y="25351"/>
                        <a:pt x="17996" y="24684"/>
                        <a:pt x="17996" y="23349"/>
                      </a:cubicBezTo>
                      <a:close/>
                      <a:moveTo>
                        <a:pt x="17329" y="14009"/>
                      </a:moveTo>
                      <a:cubicBezTo>
                        <a:pt x="15996" y="14677"/>
                        <a:pt x="13330" y="15344"/>
                        <a:pt x="9998" y="15344"/>
                      </a:cubicBezTo>
                      <a:cubicBezTo>
                        <a:pt x="7998" y="15344"/>
                        <a:pt x="6665" y="16011"/>
                        <a:pt x="5999" y="16011"/>
                      </a:cubicBezTo>
                      <a:cubicBezTo>
                        <a:pt x="5332" y="16011"/>
                        <a:pt x="4666" y="16678"/>
                        <a:pt x="3999" y="17345"/>
                      </a:cubicBezTo>
                      <a:cubicBezTo>
                        <a:pt x="3333" y="18012"/>
                        <a:pt x="3333" y="18679"/>
                        <a:pt x="3333" y="19347"/>
                      </a:cubicBezTo>
                      <a:cubicBezTo>
                        <a:pt x="3333" y="20681"/>
                        <a:pt x="3999" y="21348"/>
                        <a:pt x="4666" y="22015"/>
                      </a:cubicBezTo>
                      <a:cubicBezTo>
                        <a:pt x="5332" y="22682"/>
                        <a:pt x="6665" y="23349"/>
                        <a:pt x="8665" y="23349"/>
                      </a:cubicBezTo>
                      <a:cubicBezTo>
                        <a:pt x="10664" y="23349"/>
                        <a:pt x="11997" y="22682"/>
                        <a:pt x="13330" y="22015"/>
                      </a:cubicBezTo>
                      <a:cubicBezTo>
                        <a:pt x="14663" y="21348"/>
                        <a:pt x="15330" y="20014"/>
                        <a:pt x="15996" y="18679"/>
                      </a:cubicBezTo>
                      <a:cubicBezTo>
                        <a:pt x="16663" y="18012"/>
                        <a:pt x="16663" y="16011"/>
                        <a:pt x="16663" y="14009"/>
                      </a:cubicBezTo>
                      <a:lnTo>
                        <a:pt x="16663" y="14009"/>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4" name="Freeform 2369">
                  <a:extLst>
                    <a:ext uri="{FF2B5EF4-FFF2-40B4-BE49-F238E27FC236}">
                      <a16:creationId xmlns:a16="http://schemas.microsoft.com/office/drawing/2014/main" id="{3E91FA25-188E-7429-57BC-4C06B82D45D6}"/>
                    </a:ext>
                  </a:extLst>
                </p:cNvPr>
                <p:cNvSpPr/>
                <p:nvPr/>
              </p:nvSpPr>
              <p:spPr>
                <a:xfrm>
                  <a:off x="971778" y="6638517"/>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9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2"/>
                        <a:pt x="18662" y="2669"/>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9"/>
                        <a:pt x="14663" y="6671"/>
                      </a:cubicBezTo>
                      <a:cubicBezTo>
                        <a:pt x="13997" y="6004"/>
                        <a:pt x="13997" y="5337"/>
                        <a:pt x="12664" y="4670"/>
                      </a:cubicBezTo>
                      <a:cubicBezTo>
                        <a:pt x="11997" y="4003"/>
                        <a:pt x="10664" y="4003"/>
                        <a:pt x="9331" y="4003"/>
                      </a:cubicBezTo>
                      <a:cubicBezTo>
                        <a:pt x="7332" y="4003"/>
                        <a:pt x="5999" y="4670"/>
                        <a:pt x="4666" y="6004"/>
                      </a:cubicBezTo>
                      <a:cubicBezTo>
                        <a:pt x="3333" y="7339"/>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5" name="Freeform 2370">
                  <a:extLst>
                    <a:ext uri="{FF2B5EF4-FFF2-40B4-BE49-F238E27FC236}">
                      <a16:creationId xmlns:a16="http://schemas.microsoft.com/office/drawing/2014/main" id="{718BE66D-522C-161E-28F1-5E7B3EFA7887}"/>
                    </a:ext>
                  </a:extLst>
                </p:cNvPr>
                <p:cNvSpPr/>
                <p:nvPr/>
              </p:nvSpPr>
              <p:spPr>
                <a:xfrm>
                  <a:off x="1013102" y="6629177"/>
                  <a:ext cx="27993" cy="36691"/>
                </a:xfrm>
                <a:custGeom>
                  <a:avLst/>
                  <a:gdLst>
                    <a:gd name="connsiteX0" fmla="*/ 23328 w 27993"/>
                    <a:gd name="connsiteY0" fmla="*/ 0 h 36691"/>
                    <a:gd name="connsiteX1" fmla="*/ 27994 w 27993"/>
                    <a:gd name="connsiteY1" fmla="*/ 0 h 36691"/>
                    <a:gd name="connsiteX2" fmla="*/ 27994 w 27993"/>
                    <a:gd name="connsiteY2" fmla="*/ 20681 h 36691"/>
                    <a:gd name="connsiteX3" fmla="*/ 26661 w 27993"/>
                    <a:gd name="connsiteY3" fmla="*/ 29353 h 36691"/>
                    <a:gd name="connsiteX4" fmla="*/ 21995 w 27993"/>
                    <a:gd name="connsiteY4" fmla="*/ 34690 h 36691"/>
                    <a:gd name="connsiteX5" fmla="*/ 13997 w 27993"/>
                    <a:gd name="connsiteY5" fmla="*/ 36692 h 36691"/>
                    <a:gd name="connsiteX6" fmla="*/ 5999 w 27993"/>
                    <a:gd name="connsiteY6" fmla="*/ 34690 h 36691"/>
                    <a:gd name="connsiteX7" fmla="*/ 1333 w 27993"/>
                    <a:gd name="connsiteY7" fmla="*/ 30020 h 36691"/>
                    <a:gd name="connsiteX8" fmla="*/ 0 w 27993"/>
                    <a:gd name="connsiteY8" fmla="*/ 21348 h 36691"/>
                    <a:gd name="connsiteX9" fmla="*/ 0 w 27993"/>
                    <a:gd name="connsiteY9" fmla="*/ 667 h 36691"/>
                    <a:gd name="connsiteX10" fmla="*/ 4666 w 27993"/>
                    <a:gd name="connsiteY10" fmla="*/ 667 h 36691"/>
                    <a:gd name="connsiteX11" fmla="*/ 4666 w 27993"/>
                    <a:gd name="connsiteY11" fmla="*/ 21348 h 36691"/>
                    <a:gd name="connsiteX12" fmla="*/ 5332 w 27993"/>
                    <a:gd name="connsiteY12" fmla="*/ 28019 h 36691"/>
                    <a:gd name="connsiteX13" fmla="*/ 7998 w 27993"/>
                    <a:gd name="connsiteY13" fmla="*/ 31355 h 36691"/>
                    <a:gd name="connsiteX14" fmla="*/ 13330 w 27993"/>
                    <a:gd name="connsiteY14" fmla="*/ 32689 h 36691"/>
                    <a:gd name="connsiteX15" fmla="*/ 20662 w 27993"/>
                    <a:gd name="connsiteY15" fmla="*/ 30020 h 36691"/>
                    <a:gd name="connsiteX16" fmla="*/ 22661 w 27993"/>
                    <a:gd name="connsiteY16" fmla="*/ 21348 h 36691"/>
                    <a:gd name="connsiteX17" fmla="*/ 22661 w 27993"/>
                    <a:gd name="connsiteY17" fmla="*/ 0 h 3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93" h="36691">
                      <a:moveTo>
                        <a:pt x="23328" y="0"/>
                      </a:moveTo>
                      <a:lnTo>
                        <a:pt x="27994" y="0"/>
                      </a:lnTo>
                      <a:lnTo>
                        <a:pt x="27994" y="20681"/>
                      </a:lnTo>
                      <a:cubicBezTo>
                        <a:pt x="27994" y="24016"/>
                        <a:pt x="27327" y="27352"/>
                        <a:pt x="26661" y="29353"/>
                      </a:cubicBezTo>
                      <a:cubicBezTo>
                        <a:pt x="25994" y="31355"/>
                        <a:pt x="24661" y="33356"/>
                        <a:pt x="21995" y="34690"/>
                      </a:cubicBezTo>
                      <a:cubicBezTo>
                        <a:pt x="19995" y="36024"/>
                        <a:pt x="17329" y="36692"/>
                        <a:pt x="13997" y="36692"/>
                      </a:cubicBezTo>
                      <a:cubicBezTo>
                        <a:pt x="10664" y="36692"/>
                        <a:pt x="7998" y="36024"/>
                        <a:pt x="5999" y="34690"/>
                      </a:cubicBezTo>
                      <a:cubicBezTo>
                        <a:pt x="3999" y="33356"/>
                        <a:pt x="2666" y="32022"/>
                        <a:pt x="1333" y="30020"/>
                      </a:cubicBezTo>
                      <a:cubicBezTo>
                        <a:pt x="667" y="28019"/>
                        <a:pt x="0" y="24684"/>
                        <a:pt x="0" y="21348"/>
                      </a:cubicBezTo>
                      <a:lnTo>
                        <a:pt x="0" y="667"/>
                      </a:lnTo>
                      <a:lnTo>
                        <a:pt x="4666" y="667"/>
                      </a:lnTo>
                      <a:lnTo>
                        <a:pt x="4666" y="21348"/>
                      </a:lnTo>
                      <a:cubicBezTo>
                        <a:pt x="4666" y="24684"/>
                        <a:pt x="4666" y="26685"/>
                        <a:pt x="5332" y="28019"/>
                      </a:cubicBezTo>
                      <a:cubicBezTo>
                        <a:pt x="5999" y="29353"/>
                        <a:pt x="6665" y="30687"/>
                        <a:pt x="7998" y="31355"/>
                      </a:cubicBezTo>
                      <a:cubicBezTo>
                        <a:pt x="9331" y="32022"/>
                        <a:pt x="11331" y="32689"/>
                        <a:pt x="13330" y="32689"/>
                      </a:cubicBezTo>
                      <a:cubicBezTo>
                        <a:pt x="16663" y="32689"/>
                        <a:pt x="19329" y="32022"/>
                        <a:pt x="20662" y="30020"/>
                      </a:cubicBezTo>
                      <a:cubicBezTo>
                        <a:pt x="21995" y="28686"/>
                        <a:pt x="22661" y="25351"/>
                        <a:pt x="22661" y="21348"/>
                      </a:cubicBezTo>
                      <a:lnTo>
                        <a:pt x="22661" y="0"/>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6" name="Freeform 2371">
                  <a:extLst>
                    <a:ext uri="{FF2B5EF4-FFF2-40B4-BE49-F238E27FC236}">
                      <a16:creationId xmlns:a16="http://schemas.microsoft.com/office/drawing/2014/main" id="{7EC22337-3D62-3CAD-991C-82BF1FC92EB4}"/>
                    </a:ext>
                  </a:extLst>
                </p:cNvPr>
                <p:cNvSpPr/>
                <p:nvPr/>
              </p:nvSpPr>
              <p:spPr>
                <a:xfrm>
                  <a:off x="1048427" y="6638517"/>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9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2"/>
                        <a:pt x="18662" y="2669"/>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9"/>
                        <a:pt x="14663" y="6671"/>
                      </a:cubicBezTo>
                      <a:cubicBezTo>
                        <a:pt x="13997" y="6004"/>
                        <a:pt x="13997" y="5337"/>
                        <a:pt x="12664" y="4670"/>
                      </a:cubicBezTo>
                      <a:cubicBezTo>
                        <a:pt x="11997" y="4003"/>
                        <a:pt x="10664" y="4003"/>
                        <a:pt x="9331" y="4003"/>
                      </a:cubicBezTo>
                      <a:cubicBezTo>
                        <a:pt x="7332" y="4003"/>
                        <a:pt x="5999" y="4670"/>
                        <a:pt x="4666" y="6004"/>
                      </a:cubicBezTo>
                      <a:cubicBezTo>
                        <a:pt x="3333" y="7339"/>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7" name="Freeform 2372">
                  <a:extLst>
                    <a:ext uri="{FF2B5EF4-FFF2-40B4-BE49-F238E27FC236}">
                      <a16:creationId xmlns:a16="http://schemas.microsoft.com/office/drawing/2014/main" id="{C4CA5278-E537-B2B1-B036-22DCFE96C035}"/>
                    </a:ext>
                  </a:extLst>
                </p:cNvPr>
                <p:cNvSpPr/>
                <p:nvPr/>
              </p:nvSpPr>
              <p:spPr>
                <a:xfrm>
                  <a:off x="1075754" y="6629177"/>
                  <a:ext cx="4665" cy="35357"/>
                </a:xfrm>
                <a:custGeom>
                  <a:avLst/>
                  <a:gdLst>
                    <a:gd name="connsiteX0" fmla="*/ 0 w 4665"/>
                    <a:gd name="connsiteY0" fmla="*/ 4670 h 35357"/>
                    <a:gd name="connsiteX1" fmla="*/ 0 w 4665"/>
                    <a:gd name="connsiteY1" fmla="*/ 0 h 35357"/>
                    <a:gd name="connsiteX2" fmla="*/ 4666 w 4665"/>
                    <a:gd name="connsiteY2" fmla="*/ 0 h 35357"/>
                    <a:gd name="connsiteX3" fmla="*/ 4666 w 4665"/>
                    <a:gd name="connsiteY3" fmla="*/ 4670 h 35357"/>
                    <a:gd name="connsiteX4" fmla="*/ 0 w 4665"/>
                    <a:gd name="connsiteY4" fmla="*/ 4670 h 35357"/>
                    <a:gd name="connsiteX5" fmla="*/ 0 w 4665"/>
                    <a:gd name="connsiteY5" fmla="*/ 35357 h 35357"/>
                    <a:gd name="connsiteX6" fmla="*/ 0 w 4665"/>
                    <a:gd name="connsiteY6" fmla="*/ 10007 h 35357"/>
                    <a:gd name="connsiteX7" fmla="*/ 4666 w 4665"/>
                    <a:gd name="connsiteY7" fmla="*/ 10007 h 35357"/>
                    <a:gd name="connsiteX8" fmla="*/ 4666 w 4665"/>
                    <a:gd name="connsiteY8" fmla="*/ 35357 h 35357"/>
                    <a:gd name="connsiteX9" fmla="*/ 0 w 4665"/>
                    <a:gd name="connsiteY9" fmla="*/ 35357 h 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5" h="35357">
                      <a:moveTo>
                        <a:pt x="0" y="4670"/>
                      </a:moveTo>
                      <a:lnTo>
                        <a:pt x="0" y="0"/>
                      </a:lnTo>
                      <a:lnTo>
                        <a:pt x="4666" y="0"/>
                      </a:lnTo>
                      <a:lnTo>
                        <a:pt x="4666" y="4670"/>
                      </a:lnTo>
                      <a:lnTo>
                        <a:pt x="0" y="4670"/>
                      </a:lnTo>
                      <a:close/>
                      <a:moveTo>
                        <a:pt x="0" y="35357"/>
                      </a:moveTo>
                      <a:lnTo>
                        <a:pt x="0" y="10007"/>
                      </a:lnTo>
                      <a:lnTo>
                        <a:pt x="4666" y="10007"/>
                      </a:lnTo>
                      <a:lnTo>
                        <a:pt x="4666" y="35357"/>
                      </a:lnTo>
                      <a:lnTo>
                        <a:pt x="0" y="35357"/>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8" name="Freeform 2373">
                  <a:extLst>
                    <a:ext uri="{FF2B5EF4-FFF2-40B4-BE49-F238E27FC236}">
                      <a16:creationId xmlns:a16="http://schemas.microsoft.com/office/drawing/2014/main" id="{4FBBFF28-41C5-4706-DAC4-BD6B540EB038}"/>
                    </a:ext>
                  </a:extLst>
                </p:cNvPr>
                <p:cNvSpPr/>
                <p:nvPr/>
              </p:nvSpPr>
              <p:spPr>
                <a:xfrm>
                  <a:off x="1085085" y="6638517"/>
                  <a:ext cx="23994" cy="26684"/>
                </a:xfrm>
                <a:custGeom>
                  <a:avLst/>
                  <a:gdLst>
                    <a:gd name="connsiteX0" fmla="*/ 0 w 23994"/>
                    <a:gd name="connsiteY0" fmla="*/ 13342 h 26684"/>
                    <a:gd name="connsiteX1" fmla="*/ 3999 w 23994"/>
                    <a:gd name="connsiteY1" fmla="*/ 2669 h 26684"/>
                    <a:gd name="connsiteX2" fmla="*/ 11997 w 23994"/>
                    <a:gd name="connsiteY2" fmla="*/ 0 h 26684"/>
                    <a:gd name="connsiteX3" fmla="*/ 20662 w 23994"/>
                    <a:gd name="connsiteY3" fmla="*/ 3336 h 26684"/>
                    <a:gd name="connsiteX4" fmla="*/ 23994 w 23994"/>
                    <a:gd name="connsiteY4" fmla="*/ 12675 h 26684"/>
                    <a:gd name="connsiteX5" fmla="*/ 22661 w 23994"/>
                    <a:gd name="connsiteY5" fmla="*/ 20681 h 26684"/>
                    <a:gd name="connsiteX6" fmla="*/ 18662 w 23994"/>
                    <a:gd name="connsiteY6" fmla="*/ 25351 h 26684"/>
                    <a:gd name="connsiteX7" fmla="*/ 12664 w 23994"/>
                    <a:gd name="connsiteY7" fmla="*/ 26685 h 26684"/>
                    <a:gd name="connsiteX8" fmla="*/ 3999 w 23994"/>
                    <a:gd name="connsiteY8" fmla="*/ 23349 h 26684"/>
                    <a:gd name="connsiteX9" fmla="*/ 0 w 23994"/>
                    <a:gd name="connsiteY9" fmla="*/ 13342 h 26684"/>
                    <a:gd name="connsiteX10" fmla="*/ 4666 w 23994"/>
                    <a:gd name="connsiteY10" fmla="*/ 13342 h 26684"/>
                    <a:gd name="connsiteX11" fmla="*/ 6665 w 23994"/>
                    <a:gd name="connsiteY11" fmla="*/ 20681 h 26684"/>
                    <a:gd name="connsiteX12" fmla="*/ 11997 w 23994"/>
                    <a:gd name="connsiteY12" fmla="*/ 23349 h 26684"/>
                    <a:gd name="connsiteX13" fmla="*/ 17329 w 23994"/>
                    <a:gd name="connsiteY13" fmla="*/ 20681 h 26684"/>
                    <a:gd name="connsiteX14" fmla="*/ 19329 w 23994"/>
                    <a:gd name="connsiteY14" fmla="*/ 13342 h 26684"/>
                    <a:gd name="connsiteX15" fmla="*/ 17329 w 23994"/>
                    <a:gd name="connsiteY15" fmla="*/ 6004 h 26684"/>
                    <a:gd name="connsiteX16" fmla="*/ 11997 w 23994"/>
                    <a:gd name="connsiteY16" fmla="*/ 3336 h 26684"/>
                    <a:gd name="connsiteX17" fmla="*/ 6665 w 23994"/>
                    <a:gd name="connsiteY17" fmla="*/ 6004 h 26684"/>
                    <a:gd name="connsiteX18" fmla="*/ 4666 w 23994"/>
                    <a:gd name="connsiteY18" fmla="*/ 13342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4" h="26684">
                      <a:moveTo>
                        <a:pt x="0" y="13342"/>
                      </a:moveTo>
                      <a:cubicBezTo>
                        <a:pt x="0" y="8673"/>
                        <a:pt x="1333" y="5337"/>
                        <a:pt x="3999" y="2669"/>
                      </a:cubicBezTo>
                      <a:cubicBezTo>
                        <a:pt x="5999" y="667"/>
                        <a:pt x="8665" y="0"/>
                        <a:pt x="11997" y="0"/>
                      </a:cubicBezTo>
                      <a:cubicBezTo>
                        <a:pt x="15330" y="0"/>
                        <a:pt x="18662" y="1334"/>
                        <a:pt x="20662" y="3336"/>
                      </a:cubicBezTo>
                      <a:cubicBezTo>
                        <a:pt x="22661" y="5337"/>
                        <a:pt x="23994" y="8673"/>
                        <a:pt x="23994" y="12675"/>
                      </a:cubicBezTo>
                      <a:cubicBezTo>
                        <a:pt x="23994" y="16011"/>
                        <a:pt x="23328" y="18680"/>
                        <a:pt x="22661" y="20681"/>
                      </a:cubicBezTo>
                      <a:cubicBezTo>
                        <a:pt x="21995" y="22682"/>
                        <a:pt x="19995" y="24017"/>
                        <a:pt x="18662" y="25351"/>
                      </a:cubicBezTo>
                      <a:cubicBezTo>
                        <a:pt x="16663" y="26685"/>
                        <a:pt x="14663" y="26685"/>
                        <a:pt x="12664" y="26685"/>
                      </a:cubicBezTo>
                      <a:cubicBezTo>
                        <a:pt x="9331" y="26685"/>
                        <a:pt x="5999" y="25351"/>
                        <a:pt x="3999" y="23349"/>
                      </a:cubicBezTo>
                      <a:cubicBezTo>
                        <a:pt x="1333" y="20681"/>
                        <a:pt x="0" y="17345"/>
                        <a:pt x="0" y="13342"/>
                      </a:cubicBezTo>
                      <a:close/>
                      <a:moveTo>
                        <a:pt x="4666" y="13342"/>
                      </a:moveTo>
                      <a:cubicBezTo>
                        <a:pt x="4666" y="16678"/>
                        <a:pt x="5332" y="19347"/>
                        <a:pt x="6665" y="20681"/>
                      </a:cubicBezTo>
                      <a:cubicBezTo>
                        <a:pt x="7998" y="22015"/>
                        <a:pt x="9998" y="23349"/>
                        <a:pt x="11997" y="23349"/>
                      </a:cubicBezTo>
                      <a:cubicBezTo>
                        <a:pt x="13997" y="23349"/>
                        <a:pt x="15996" y="22682"/>
                        <a:pt x="17329" y="20681"/>
                      </a:cubicBezTo>
                      <a:cubicBezTo>
                        <a:pt x="18662" y="19347"/>
                        <a:pt x="19329" y="16678"/>
                        <a:pt x="19329" y="13342"/>
                      </a:cubicBezTo>
                      <a:cubicBezTo>
                        <a:pt x="19329" y="10007"/>
                        <a:pt x="18662" y="8006"/>
                        <a:pt x="17329" y="6004"/>
                      </a:cubicBezTo>
                      <a:cubicBezTo>
                        <a:pt x="15996" y="4670"/>
                        <a:pt x="13997" y="3336"/>
                        <a:pt x="11997" y="3336"/>
                      </a:cubicBezTo>
                      <a:cubicBezTo>
                        <a:pt x="9998" y="3336"/>
                        <a:pt x="7998" y="4003"/>
                        <a:pt x="6665" y="6004"/>
                      </a:cubicBezTo>
                      <a:cubicBezTo>
                        <a:pt x="5332" y="7339"/>
                        <a:pt x="4666" y="10007"/>
                        <a:pt x="4666" y="13342"/>
                      </a:cubicBez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169" name="Freeform 2374">
                  <a:extLst>
                    <a:ext uri="{FF2B5EF4-FFF2-40B4-BE49-F238E27FC236}">
                      <a16:creationId xmlns:a16="http://schemas.microsoft.com/office/drawing/2014/main" id="{2FCD23E8-66A5-8ADD-1CFD-BCA11BE83DE3}"/>
                    </a:ext>
                  </a:extLst>
                </p:cNvPr>
                <p:cNvSpPr/>
                <p:nvPr/>
              </p:nvSpPr>
              <p:spPr>
                <a:xfrm>
                  <a:off x="1114412" y="6638517"/>
                  <a:ext cx="19995" cy="26684"/>
                </a:xfrm>
                <a:custGeom>
                  <a:avLst/>
                  <a:gdLst>
                    <a:gd name="connsiteX0" fmla="*/ 0 w 19995"/>
                    <a:gd name="connsiteY0" fmla="*/ 26018 h 26684"/>
                    <a:gd name="connsiteX1" fmla="*/ 0 w 19995"/>
                    <a:gd name="connsiteY1" fmla="*/ 667 h 26684"/>
                    <a:gd name="connsiteX2" fmla="*/ 3999 w 19995"/>
                    <a:gd name="connsiteY2" fmla="*/ 667 h 26684"/>
                    <a:gd name="connsiteX3" fmla="*/ 3999 w 19995"/>
                    <a:gd name="connsiteY3" fmla="*/ 4003 h 26684"/>
                    <a:gd name="connsiteX4" fmla="*/ 11997 w 19995"/>
                    <a:gd name="connsiteY4" fmla="*/ 0 h 26684"/>
                    <a:gd name="connsiteX5" fmla="*/ 15996 w 19995"/>
                    <a:gd name="connsiteY5" fmla="*/ 667 h 26684"/>
                    <a:gd name="connsiteX6" fmla="*/ 18662 w 19995"/>
                    <a:gd name="connsiteY6" fmla="*/ 2669 h 26684"/>
                    <a:gd name="connsiteX7" fmla="*/ 19995 w 19995"/>
                    <a:gd name="connsiteY7" fmla="*/ 6004 h 26684"/>
                    <a:gd name="connsiteX8" fmla="*/ 19995 w 19995"/>
                    <a:gd name="connsiteY8" fmla="*/ 10007 h 26684"/>
                    <a:gd name="connsiteX9" fmla="*/ 19995 w 19995"/>
                    <a:gd name="connsiteY9" fmla="*/ 26018 h 26684"/>
                    <a:gd name="connsiteX10" fmla="*/ 15330 w 19995"/>
                    <a:gd name="connsiteY10" fmla="*/ 26018 h 26684"/>
                    <a:gd name="connsiteX11" fmla="*/ 15330 w 19995"/>
                    <a:gd name="connsiteY11" fmla="*/ 10674 h 26684"/>
                    <a:gd name="connsiteX12" fmla="*/ 14663 w 19995"/>
                    <a:gd name="connsiteY12" fmla="*/ 6671 h 26684"/>
                    <a:gd name="connsiteX13" fmla="*/ 12664 w 19995"/>
                    <a:gd name="connsiteY13" fmla="*/ 4670 h 26684"/>
                    <a:gd name="connsiteX14" fmla="*/ 9331 w 19995"/>
                    <a:gd name="connsiteY14" fmla="*/ 4003 h 26684"/>
                    <a:gd name="connsiteX15" fmla="*/ 4666 w 19995"/>
                    <a:gd name="connsiteY15" fmla="*/ 6004 h 26684"/>
                    <a:gd name="connsiteX16" fmla="*/ 2666 w 19995"/>
                    <a:gd name="connsiteY16" fmla="*/ 12675 h 26684"/>
                    <a:gd name="connsiteX17" fmla="*/ 2666 w 19995"/>
                    <a:gd name="connsiteY17" fmla="*/ 26685 h 26684"/>
                    <a:gd name="connsiteX18" fmla="*/ 0 w 19995"/>
                    <a:gd name="connsiteY18" fmla="*/ 26685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5" h="26684">
                      <a:moveTo>
                        <a:pt x="0" y="26018"/>
                      </a:moveTo>
                      <a:lnTo>
                        <a:pt x="0" y="667"/>
                      </a:lnTo>
                      <a:lnTo>
                        <a:pt x="3999" y="667"/>
                      </a:lnTo>
                      <a:lnTo>
                        <a:pt x="3999" y="4003"/>
                      </a:lnTo>
                      <a:cubicBezTo>
                        <a:pt x="5999" y="1334"/>
                        <a:pt x="8665" y="0"/>
                        <a:pt x="11997" y="0"/>
                      </a:cubicBezTo>
                      <a:cubicBezTo>
                        <a:pt x="13330" y="0"/>
                        <a:pt x="14663" y="0"/>
                        <a:pt x="15996" y="667"/>
                      </a:cubicBezTo>
                      <a:cubicBezTo>
                        <a:pt x="17329" y="1334"/>
                        <a:pt x="17996" y="2002"/>
                        <a:pt x="18662" y="2669"/>
                      </a:cubicBezTo>
                      <a:cubicBezTo>
                        <a:pt x="19329" y="3336"/>
                        <a:pt x="19995" y="4670"/>
                        <a:pt x="19995" y="6004"/>
                      </a:cubicBezTo>
                      <a:cubicBezTo>
                        <a:pt x="19995" y="6671"/>
                        <a:pt x="19995" y="8006"/>
                        <a:pt x="19995" y="10007"/>
                      </a:cubicBezTo>
                      <a:lnTo>
                        <a:pt x="19995" y="26018"/>
                      </a:lnTo>
                      <a:lnTo>
                        <a:pt x="15330" y="26018"/>
                      </a:lnTo>
                      <a:lnTo>
                        <a:pt x="15330" y="10674"/>
                      </a:lnTo>
                      <a:cubicBezTo>
                        <a:pt x="15330" y="8673"/>
                        <a:pt x="15330" y="7339"/>
                        <a:pt x="14663" y="6671"/>
                      </a:cubicBezTo>
                      <a:cubicBezTo>
                        <a:pt x="13997" y="6004"/>
                        <a:pt x="13997" y="5337"/>
                        <a:pt x="12664" y="4670"/>
                      </a:cubicBezTo>
                      <a:cubicBezTo>
                        <a:pt x="11997" y="4003"/>
                        <a:pt x="10664" y="4003"/>
                        <a:pt x="9331" y="4003"/>
                      </a:cubicBezTo>
                      <a:cubicBezTo>
                        <a:pt x="7332" y="4003"/>
                        <a:pt x="5999" y="4670"/>
                        <a:pt x="4666" y="6004"/>
                      </a:cubicBezTo>
                      <a:cubicBezTo>
                        <a:pt x="3333" y="7339"/>
                        <a:pt x="2666" y="9340"/>
                        <a:pt x="2666" y="12675"/>
                      </a:cubicBezTo>
                      <a:lnTo>
                        <a:pt x="2666" y="26685"/>
                      </a:lnTo>
                      <a:lnTo>
                        <a:pt x="0" y="26685"/>
                      </a:lnTo>
                      <a:close/>
                    </a:path>
                  </a:pathLst>
                </a:custGeom>
                <a:solidFill>
                  <a:srgbClr val="224E9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grpSp>
        </p:grpSp>
        <p:sp>
          <p:nvSpPr>
            <p:cNvPr id="201" name="TextBox 2406">
              <a:extLst>
                <a:ext uri="{FF2B5EF4-FFF2-40B4-BE49-F238E27FC236}">
                  <a16:creationId xmlns:a16="http://schemas.microsoft.com/office/drawing/2014/main" id="{05FDDD63-76E9-BA6C-68E7-79BDFD97E288}"/>
                </a:ext>
              </a:extLst>
            </p:cNvPr>
            <p:cNvSpPr txBox="1"/>
            <p:nvPr/>
          </p:nvSpPr>
          <p:spPr>
            <a:xfrm>
              <a:off x="360455" y="2735548"/>
              <a:ext cx="3397001" cy="1549010"/>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gn="just">
                <a:lnSpc>
                  <a:spcPts val="1029"/>
                </a:lnSpc>
              </a:pP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Der </a:t>
              </a:r>
              <a:r>
                <a:rPr lang="de-DE" sz="1029" dirty="0" err="1">
                  <a:ln/>
                  <a:solidFill>
                    <a:srgbClr val="58595B"/>
                  </a:solidFill>
                  <a:latin typeface="Calibri" panose="020F0502020204030204" pitchFamily="34" charset="0"/>
                  <a:ea typeface="OpenSans"/>
                  <a:cs typeface="Calibri" panose="020F0502020204030204" pitchFamily="34" charset="0"/>
                  <a:sym typeface="OpenSans"/>
                  <a:rtl val="0"/>
                </a:rPr>
                <a:t>SECure</a:t>
              </a: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 Lehrplan und das Trainingspaket sind das erste ganzheitliche Berufsbildungskonzept zur Krisenfrüher-kennung und -bewältigung, das sich auf einen speziell für KMU entwickelten Rahmen stützt. Dieser erreicht die optimale Lerneffizienz durch die Kombination eines lehrplanbasierten und eines modularen Ansatzes. Der lehrplanbasierte Teil kann dabei von Institutionen der Berufsbildung in den Unterricht und die Ausbildung übernommen werden. Der modularen Ansatz eignet sich besonders für </a:t>
              </a:r>
              <a:r>
                <a:rPr lang="de-DE" sz="1029" dirty="0" err="1">
                  <a:ln/>
                  <a:solidFill>
                    <a:srgbClr val="58595B"/>
                  </a:solidFill>
                  <a:latin typeface="Calibri" panose="020F0502020204030204" pitchFamily="34" charset="0"/>
                  <a:ea typeface="OpenSans"/>
                  <a:cs typeface="Calibri" panose="020F0502020204030204" pitchFamily="34" charset="0"/>
                  <a:sym typeface="OpenSans"/>
                  <a:rtl val="0"/>
                </a:rPr>
                <a:t>Berater:innen</a:t>
              </a: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 sowie in der direkten Anwendung in KMU oder für </a:t>
              </a:r>
              <a:r>
                <a:rPr lang="de-DE" sz="1029" dirty="0" err="1">
                  <a:ln/>
                  <a:solidFill>
                    <a:srgbClr val="58595B"/>
                  </a:solidFill>
                  <a:latin typeface="Calibri" panose="020F0502020204030204" pitchFamily="34" charset="0"/>
                  <a:ea typeface="OpenSans"/>
                  <a:cs typeface="Calibri" panose="020F0502020204030204" pitchFamily="34" charset="0"/>
                  <a:sym typeface="OpenSans"/>
                  <a:rtl val="0"/>
                </a:rPr>
                <a:t>Gründer:innen</a:t>
              </a: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a:t>
              </a:r>
              <a:endParaRPr lang="en-US" sz="1029"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02" name="TextBox 2407">
              <a:extLst>
                <a:ext uri="{FF2B5EF4-FFF2-40B4-BE49-F238E27FC236}">
                  <a16:creationId xmlns:a16="http://schemas.microsoft.com/office/drawing/2014/main" id="{4F8B3B0D-426C-3AEF-7230-716613864AFF}"/>
                </a:ext>
              </a:extLst>
            </p:cNvPr>
            <p:cNvSpPr txBox="1"/>
            <p:nvPr/>
          </p:nvSpPr>
          <p:spPr>
            <a:xfrm>
              <a:off x="3813317" y="2739694"/>
              <a:ext cx="3397001" cy="1020968"/>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gn="just">
                <a:lnSpc>
                  <a:spcPts val="1029"/>
                </a:lnSpc>
              </a:pP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Dieser Kurs, der von </a:t>
              </a:r>
              <a:r>
                <a:rPr lang="de-DE" sz="1029" dirty="0" err="1">
                  <a:ln/>
                  <a:solidFill>
                    <a:srgbClr val="58595B"/>
                  </a:solidFill>
                  <a:latin typeface="Calibri" panose="020F0502020204030204" pitchFamily="34" charset="0"/>
                  <a:ea typeface="OpenSans"/>
                  <a:cs typeface="Calibri" panose="020F0502020204030204" pitchFamily="34" charset="0"/>
                  <a:sym typeface="OpenSans"/>
                  <a:rtl val="0"/>
                </a:rPr>
                <a:t>Expert:innen</a:t>
              </a: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 für Unternehmenskrisen in Europa entwickelt wurde und die aktuellsten Fachquellen zusammenfasst, bietet Ihnen eine kompakte und ganzheitliche Lerngrundlage. Basierend auf den Erkenntnissen des </a:t>
              </a:r>
              <a:r>
                <a:rPr lang="de-DE" sz="1029" dirty="0" err="1">
                  <a:ln/>
                  <a:solidFill>
                    <a:srgbClr val="58595B"/>
                  </a:solidFill>
                  <a:latin typeface="Calibri" panose="020F0502020204030204" pitchFamily="34" charset="0"/>
                  <a:ea typeface="OpenSans"/>
                  <a:cs typeface="Calibri" panose="020F0502020204030204" pitchFamily="34" charset="0"/>
                  <a:sym typeface="OpenSans"/>
                  <a:rtl val="0"/>
                </a:rPr>
                <a:t>SECure</a:t>
              </a:r>
              <a:r>
                <a:rPr lang="de-DE" sz="1029" dirty="0">
                  <a:ln/>
                  <a:solidFill>
                    <a:srgbClr val="58595B"/>
                  </a:solidFill>
                  <a:latin typeface="Calibri" panose="020F0502020204030204" pitchFamily="34" charset="0"/>
                  <a:ea typeface="OpenSans"/>
                  <a:cs typeface="Calibri" panose="020F0502020204030204" pitchFamily="34" charset="0"/>
                  <a:sym typeface="OpenSans"/>
                  <a:rtl val="0"/>
                </a:rPr>
                <a:t> Lernrahmens für ein internationales Frühwarnsystem (IO1) wurde das Trainingspaket im Umfang von sechs Modulen konzipiert:</a:t>
              </a:r>
            </a:p>
          </p:txBody>
        </p:sp>
        <p:sp>
          <p:nvSpPr>
            <p:cNvPr id="203" name="TextBox 2413">
              <a:extLst>
                <a:ext uri="{FF2B5EF4-FFF2-40B4-BE49-F238E27FC236}">
                  <a16:creationId xmlns:a16="http://schemas.microsoft.com/office/drawing/2014/main" id="{C23C846F-C1AD-4A5B-52DF-A925B9429BA0}"/>
                </a:ext>
              </a:extLst>
            </p:cNvPr>
            <p:cNvSpPr txBox="1"/>
            <p:nvPr/>
          </p:nvSpPr>
          <p:spPr>
            <a:xfrm>
              <a:off x="515685" y="4856572"/>
              <a:ext cx="1434932" cy="866220"/>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nSpc>
                  <a:spcPts val="620"/>
                </a:lnSpc>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Angesichts der ständig turbulenten wirtschaftlichen, politischen und ökologischen Dynamik wird klar, dass Krisen unvermeidbar sind. Eine Unternehmenskrise kann viele Formen annehmen - jedes Unternehmen und jede Unternehmenskrise ist anders. Einige sind vorübergehend und manche können zum Untergang eines Unternehmens führen.</a:t>
              </a: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04" name="TextBox 2414">
              <a:extLst>
                <a:ext uri="{FF2B5EF4-FFF2-40B4-BE49-F238E27FC236}">
                  <a16:creationId xmlns:a16="http://schemas.microsoft.com/office/drawing/2014/main" id="{1D215553-1BFA-2C6F-649F-247E0C51AF96}"/>
                </a:ext>
              </a:extLst>
            </p:cNvPr>
            <p:cNvSpPr txBox="1"/>
            <p:nvPr/>
          </p:nvSpPr>
          <p:spPr>
            <a:xfrm>
              <a:off x="1843137" y="4866660"/>
              <a:ext cx="1783068" cy="967504"/>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Was ist eine Unternehmenskrise?</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Mechanismen zur Früherkennung von Unternehmenskrisen</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Der lebenswichtige Prozess des Erkennens einer Unternehmenskrise</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Die Zeitachse einer Unternehmenskrise</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Scannen nach Frühwarnzeichen: 4 Schlüsselbereiche </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Überblick über die 3 Phasen einer KMU-/ Unternehmenskrise</a:t>
              </a:r>
            </a:p>
            <a:p>
              <a:pPr marL="96414" indent="-96414">
                <a:lnSpc>
                  <a:spcPts val="620"/>
                </a:lnSpc>
                <a:buClr>
                  <a:srgbClr val="F26924"/>
                </a:buClr>
                <a:buFont typeface="Arial" panose="020B0604020202020204" pitchFamily="34" charset="0"/>
                <a:buChar cha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pic>
          <p:nvPicPr>
            <p:cNvPr id="205" name="Picture 2408" descr="Logo&#10;&#10;Description automatically generated">
              <a:extLst>
                <a:ext uri="{FF2B5EF4-FFF2-40B4-BE49-F238E27FC236}">
                  <a16:creationId xmlns:a16="http://schemas.microsoft.com/office/drawing/2014/main" id="{E078A760-5947-698B-D9F5-149089E6B38F}"/>
                </a:ext>
              </a:extLst>
            </p:cNvPr>
            <p:cNvPicPr/>
            <p:nvPr/>
          </p:nvPicPr>
          <p:blipFill>
            <a:blip r:embed="rId2">
              <a:extLst>
                <a:ext uri="{28A0092B-C50C-407E-A947-70E740481C1C}">
                  <a14:useLocalDpi xmlns:a14="http://schemas.microsoft.com/office/drawing/2010/main" val="0"/>
                </a:ext>
              </a:extLst>
            </a:blip>
            <a:stretch>
              <a:fillRect/>
            </a:stretch>
          </p:blipFill>
          <p:spPr>
            <a:xfrm>
              <a:off x="5681164" y="1879642"/>
              <a:ext cx="1541168" cy="789017"/>
            </a:xfrm>
            <a:prstGeom prst="rect">
              <a:avLst/>
            </a:prstGeom>
          </p:spPr>
        </p:pic>
        <p:grpSp>
          <p:nvGrpSpPr>
            <p:cNvPr id="206" name="Gruppieren 205">
              <a:extLst>
                <a:ext uri="{FF2B5EF4-FFF2-40B4-BE49-F238E27FC236}">
                  <a16:creationId xmlns:a16="http://schemas.microsoft.com/office/drawing/2014/main" id="{6BBD4494-E37F-FCD8-340F-BF02E84F516F}"/>
                </a:ext>
              </a:extLst>
            </p:cNvPr>
            <p:cNvGrpSpPr/>
            <p:nvPr/>
          </p:nvGrpSpPr>
          <p:grpSpPr>
            <a:xfrm>
              <a:off x="3884129" y="4581934"/>
              <a:ext cx="3374345" cy="1288324"/>
              <a:chOff x="3773197" y="2711705"/>
              <a:chExt cx="3277975" cy="1251531"/>
            </a:xfrm>
          </p:grpSpPr>
          <p:sp>
            <p:nvSpPr>
              <p:cNvPr id="207" name="Freeform 2146">
                <a:extLst>
                  <a:ext uri="{FF2B5EF4-FFF2-40B4-BE49-F238E27FC236}">
                    <a16:creationId xmlns:a16="http://schemas.microsoft.com/office/drawing/2014/main" id="{4411037A-4ABB-576A-CCC2-C507708D1D99}"/>
                  </a:ext>
                </a:extLst>
              </p:cNvPr>
              <p:cNvSpPr/>
              <p:nvPr/>
            </p:nvSpPr>
            <p:spPr>
              <a:xfrm>
                <a:off x="3951765" y="2728501"/>
                <a:ext cx="3095960" cy="1150783"/>
              </a:xfrm>
              <a:custGeom>
                <a:avLst/>
                <a:gdLst>
                  <a:gd name="connsiteX0" fmla="*/ 2949328 w 3095960"/>
                  <a:gd name="connsiteY0" fmla="*/ 1035371 h 1035371"/>
                  <a:gd name="connsiteX1" fmla="*/ 146633 w 3095960"/>
                  <a:gd name="connsiteY1" fmla="*/ 1035371 h 1035371"/>
                  <a:gd name="connsiteX2" fmla="*/ 0 w 3095960"/>
                  <a:gd name="connsiteY2" fmla="*/ 888605 h 1035371"/>
                  <a:gd name="connsiteX3" fmla="*/ 0 w 3095960"/>
                  <a:gd name="connsiteY3" fmla="*/ 146767 h 1035371"/>
                  <a:gd name="connsiteX4" fmla="*/ 146633 w 3095960"/>
                  <a:gd name="connsiteY4" fmla="*/ 0 h 1035371"/>
                  <a:gd name="connsiteX5" fmla="*/ 2949328 w 3095960"/>
                  <a:gd name="connsiteY5" fmla="*/ 0 h 1035371"/>
                  <a:gd name="connsiteX6" fmla="*/ 3095961 w 3095960"/>
                  <a:gd name="connsiteY6" fmla="*/ 146767 h 1035371"/>
                  <a:gd name="connsiteX7" fmla="*/ 3095961 w 3095960"/>
                  <a:gd name="connsiteY7" fmla="*/ 888605 h 1035371"/>
                  <a:gd name="connsiteX8" fmla="*/ 2949328 w 3095960"/>
                  <a:gd name="connsiteY8" fmla="*/ 1035371 h 10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960" h="1035371">
                    <a:moveTo>
                      <a:pt x="2949328" y="1035371"/>
                    </a:moveTo>
                    <a:lnTo>
                      <a:pt x="146633" y="1035371"/>
                    </a:lnTo>
                    <a:cubicBezTo>
                      <a:pt x="65985" y="1035371"/>
                      <a:pt x="0" y="969993"/>
                      <a:pt x="0" y="888605"/>
                    </a:cubicBezTo>
                    <a:lnTo>
                      <a:pt x="0" y="146767"/>
                    </a:lnTo>
                    <a:cubicBezTo>
                      <a:pt x="0" y="66045"/>
                      <a:pt x="65318" y="0"/>
                      <a:pt x="146633" y="0"/>
                    </a:cubicBezTo>
                    <a:lnTo>
                      <a:pt x="2949328" y="0"/>
                    </a:lnTo>
                    <a:cubicBezTo>
                      <a:pt x="3029976" y="0"/>
                      <a:pt x="3095961" y="65378"/>
                      <a:pt x="3095961" y="146767"/>
                    </a:cubicBezTo>
                    <a:lnTo>
                      <a:pt x="3095961" y="888605"/>
                    </a:lnTo>
                    <a:cubicBezTo>
                      <a:pt x="3095961" y="969993"/>
                      <a:pt x="3029976" y="1035371"/>
                      <a:pt x="2949328" y="1035371"/>
                    </a:cubicBezTo>
                    <a:close/>
                  </a:path>
                </a:pathLst>
              </a:custGeom>
              <a:solidFill>
                <a:srgbClr val="FFFFFF"/>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dirty="0">
                  <a:latin typeface="Calibri" panose="020F0502020204030204" pitchFamily="34" charset="0"/>
                  <a:cs typeface="Calibri" panose="020F0502020204030204" pitchFamily="34" charset="0"/>
                </a:endParaRPr>
              </a:p>
            </p:txBody>
          </p:sp>
          <p:grpSp>
            <p:nvGrpSpPr>
              <p:cNvPr id="208" name="Graphic 5">
                <a:extLst>
                  <a:ext uri="{FF2B5EF4-FFF2-40B4-BE49-F238E27FC236}">
                    <a16:creationId xmlns:a16="http://schemas.microsoft.com/office/drawing/2014/main" id="{C57548AF-A06C-1DB2-3B1F-4E110192ECE8}"/>
                  </a:ext>
                </a:extLst>
              </p:cNvPr>
              <p:cNvGrpSpPr/>
              <p:nvPr/>
            </p:nvGrpSpPr>
            <p:grpSpPr>
              <a:xfrm>
                <a:off x="3773197" y="2766096"/>
                <a:ext cx="253880" cy="787102"/>
                <a:chOff x="3773196" y="2595439"/>
                <a:chExt cx="253880" cy="787102"/>
              </a:xfrm>
            </p:grpSpPr>
            <p:sp>
              <p:nvSpPr>
                <p:cNvPr id="217" name="Freeform 2321">
                  <a:extLst>
                    <a:ext uri="{FF2B5EF4-FFF2-40B4-BE49-F238E27FC236}">
                      <a16:creationId xmlns:a16="http://schemas.microsoft.com/office/drawing/2014/main" id="{5297745E-DA68-118B-D4F0-2C90A0872510}"/>
                    </a:ext>
                  </a:extLst>
                </p:cNvPr>
                <p:cNvSpPr/>
                <p:nvPr/>
              </p:nvSpPr>
              <p:spPr>
                <a:xfrm rot="-5400000">
                  <a:off x="3569852" y="2920120"/>
                  <a:ext cx="659849" cy="174785"/>
                </a:xfrm>
                <a:custGeom>
                  <a:avLst/>
                  <a:gdLst>
                    <a:gd name="connsiteX0" fmla="*/ 0 w 659849"/>
                    <a:gd name="connsiteY0" fmla="*/ 0 h 174785"/>
                    <a:gd name="connsiteX1" fmla="*/ 659849 w 659849"/>
                    <a:gd name="connsiteY1" fmla="*/ 0 h 174785"/>
                    <a:gd name="connsiteX2" fmla="*/ 659849 w 659849"/>
                    <a:gd name="connsiteY2" fmla="*/ 174786 h 174785"/>
                    <a:gd name="connsiteX3" fmla="*/ 0 w 659849"/>
                    <a:gd name="connsiteY3" fmla="*/ 174786 h 174785"/>
                  </a:gdLst>
                  <a:ahLst/>
                  <a:cxnLst>
                    <a:cxn ang="0">
                      <a:pos x="connsiteX0" y="connsiteY0"/>
                    </a:cxn>
                    <a:cxn ang="0">
                      <a:pos x="connsiteX1" y="connsiteY1"/>
                    </a:cxn>
                    <a:cxn ang="0">
                      <a:pos x="connsiteX2" y="connsiteY2"/>
                    </a:cxn>
                    <a:cxn ang="0">
                      <a:pos x="connsiteX3" y="connsiteY3"/>
                    </a:cxn>
                  </a:cxnLst>
                  <a:rect l="l" t="t" r="r" b="b"/>
                  <a:pathLst>
                    <a:path w="659849" h="174785">
                      <a:moveTo>
                        <a:pt x="0" y="0"/>
                      </a:moveTo>
                      <a:lnTo>
                        <a:pt x="659849" y="0"/>
                      </a:lnTo>
                      <a:lnTo>
                        <a:pt x="659849" y="174786"/>
                      </a:lnTo>
                      <a:lnTo>
                        <a:pt x="0" y="174786"/>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18" name="TextBox 2322">
                  <a:extLst>
                    <a:ext uri="{FF2B5EF4-FFF2-40B4-BE49-F238E27FC236}">
                      <a16:creationId xmlns:a16="http://schemas.microsoft.com/office/drawing/2014/main" id="{1373EA47-B7F1-EB17-6057-6A75827997DA}"/>
                    </a:ext>
                  </a:extLst>
                </p:cNvPr>
                <p:cNvSpPr txBox="1"/>
                <p:nvPr/>
              </p:nvSpPr>
              <p:spPr>
                <a:xfrm rot="16200000">
                  <a:off x="3506585" y="2862050"/>
                  <a:ext cx="787102" cy="253880"/>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029" b="1" dirty="0">
                      <a:ln/>
                      <a:solidFill>
                        <a:srgbClr val="FFFFFF"/>
                      </a:solidFill>
                      <a:latin typeface="Calibri" panose="020F0502020204030204" pitchFamily="34" charset="0"/>
                      <a:ea typeface="OpenSans-Bold"/>
                      <a:cs typeface="Calibri" panose="020F0502020204030204" pitchFamily="34" charset="0"/>
                      <a:sym typeface="OpenSans-Bold"/>
                      <a:rtl val="0"/>
                    </a:rPr>
                    <a:t>MODULE 2</a:t>
                  </a:r>
                </a:p>
              </p:txBody>
            </p:sp>
          </p:grpSp>
          <p:sp>
            <p:nvSpPr>
              <p:cNvPr id="209" name="Freeform 2148">
                <a:extLst>
                  <a:ext uri="{FF2B5EF4-FFF2-40B4-BE49-F238E27FC236}">
                    <a16:creationId xmlns:a16="http://schemas.microsoft.com/office/drawing/2014/main" id="{D0E0C339-CC5F-04DF-16F6-45E35B0F364E}"/>
                  </a:ext>
                </a:extLst>
              </p:cNvPr>
              <p:cNvSpPr/>
              <p:nvPr/>
            </p:nvSpPr>
            <p:spPr>
              <a:xfrm>
                <a:off x="4090400" y="3110657"/>
                <a:ext cx="1417010" cy="792539"/>
              </a:xfrm>
              <a:custGeom>
                <a:avLst/>
                <a:gdLst>
                  <a:gd name="connsiteX0" fmla="*/ 0 w 1417010"/>
                  <a:gd name="connsiteY0" fmla="*/ 0 h 792539"/>
                  <a:gd name="connsiteX1" fmla="*/ 1417010 w 1417010"/>
                  <a:gd name="connsiteY1" fmla="*/ 0 h 792539"/>
                  <a:gd name="connsiteX2" fmla="*/ 1417010 w 1417010"/>
                  <a:gd name="connsiteY2" fmla="*/ 792539 h 792539"/>
                  <a:gd name="connsiteX3" fmla="*/ 0 w 1417010"/>
                  <a:gd name="connsiteY3" fmla="*/ 792539 h 792539"/>
                </a:gdLst>
                <a:ahLst/>
                <a:cxnLst>
                  <a:cxn ang="0">
                    <a:pos x="connsiteX0" y="connsiteY0"/>
                  </a:cxn>
                  <a:cxn ang="0">
                    <a:pos x="connsiteX1" y="connsiteY1"/>
                  </a:cxn>
                  <a:cxn ang="0">
                    <a:pos x="connsiteX2" y="connsiteY2"/>
                  </a:cxn>
                  <a:cxn ang="0">
                    <a:pos x="connsiteX3" y="connsiteY3"/>
                  </a:cxn>
                </a:cxnLst>
                <a:rect l="l" t="t" r="r" b="b"/>
                <a:pathLst>
                  <a:path w="1417010" h="792539">
                    <a:moveTo>
                      <a:pt x="0" y="0"/>
                    </a:moveTo>
                    <a:lnTo>
                      <a:pt x="1417010" y="0"/>
                    </a:lnTo>
                    <a:lnTo>
                      <a:pt x="1417010" y="792539"/>
                    </a:lnTo>
                    <a:lnTo>
                      <a:pt x="0" y="792539"/>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10" name="Freeform 2157">
                <a:extLst>
                  <a:ext uri="{FF2B5EF4-FFF2-40B4-BE49-F238E27FC236}">
                    <a16:creationId xmlns:a16="http://schemas.microsoft.com/office/drawing/2014/main" id="{5C2FA9F3-F96D-CDBD-2305-681758293F17}"/>
                  </a:ext>
                </a:extLst>
              </p:cNvPr>
              <p:cNvSpPr/>
              <p:nvPr/>
            </p:nvSpPr>
            <p:spPr>
              <a:xfrm>
                <a:off x="5689369" y="3110656"/>
                <a:ext cx="1288372" cy="852580"/>
              </a:xfrm>
              <a:custGeom>
                <a:avLst/>
                <a:gdLst>
                  <a:gd name="connsiteX0" fmla="*/ 0 w 1288372"/>
                  <a:gd name="connsiteY0" fmla="*/ 0 h 852580"/>
                  <a:gd name="connsiteX1" fmla="*/ 1288373 w 1288372"/>
                  <a:gd name="connsiteY1" fmla="*/ 0 h 852580"/>
                  <a:gd name="connsiteX2" fmla="*/ 1288373 w 1288372"/>
                  <a:gd name="connsiteY2" fmla="*/ 852580 h 852580"/>
                  <a:gd name="connsiteX3" fmla="*/ 0 w 1288372"/>
                  <a:gd name="connsiteY3" fmla="*/ 852580 h 852580"/>
                </a:gdLst>
                <a:ahLst/>
                <a:cxnLst>
                  <a:cxn ang="0">
                    <a:pos x="connsiteX0" y="connsiteY0"/>
                  </a:cxn>
                  <a:cxn ang="0">
                    <a:pos x="connsiteX1" y="connsiteY1"/>
                  </a:cxn>
                  <a:cxn ang="0">
                    <a:pos x="connsiteX2" y="connsiteY2"/>
                  </a:cxn>
                  <a:cxn ang="0">
                    <a:pos x="connsiteX3" y="connsiteY3"/>
                  </a:cxn>
                </a:cxnLst>
                <a:rect l="l" t="t" r="r" b="b"/>
                <a:pathLst>
                  <a:path w="1288372" h="852580">
                    <a:moveTo>
                      <a:pt x="0" y="0"/>
                    </a:moveTo>
                    <a:lnTo>
                      <a:pt x="1288373" y="0"/>
                    </a:lnTo>
                    <a:lnTo>
                      <a:pt x="1288373" y="852580"/>
                    </a:lnTo>
                    <a:lnTo>
                      <a:pt x="0" y="852580"/>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11" name="TextBox 2172">
                <a:extLst>
                  <a:ext uri="{FF2B5EF4-FFF2-40B4-BE49-F238E27FC236}">
                    <a16:creationId xmlns:a16="http://schemas.microsoft.com/office/drawing/2014/main" id="{9889029D-9F12-FC43-4501-D8A06DDFE4A0}"/>
                  </a:ext>
                </a:extLst>
              </p:cNvPr>
              <p:cNvSpPr txBox="1"/>
              <p:nvPr/>
            </p:nvSpPr>
            <p:spPr>
              <a:xfrm>
                <a:off x="5597875" y="3412272"/>
                <a:ext cx="319289" cy="237725"/>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926" spc="824">
                    <a:ln/>
                    <a:solidFill>
                      <a:srgbClr val="58595B"/>
                    </a:solidFill>
                    <a:latin typeface="Calibri" panose="020F0502020204030204" pitchFamily="34" charset="0"/>
                    <a:ea typeface="OpenSans"/>
                    <a:cs typeface="Calibri" panose="020F0502020204030204" pitchFamily="34" charset="0"/>
                    <a:sym typeface="OpenSans"/>
                    <a:rtl val="0"/>
                  </a:rPr>
                  <a:t> </a:t>
                </a:r>
              </a:p>
            </p:txBody>
          </p:sp>
          <p:sp>
            <p:nvSpPr>
              <p:cNvPr id="212" name="TextBox 2183">
                <a:extLst>
                  <a:ext uri="{FF2B5EF4-FFF2-40B4-BE49-F238E27FC236}">
                    <a16:creationId xmlns:a16="http://schemas.microsoft.com/office/drawing/2014/main" id="{8E23B07D-B2F6-99C4-3105-0938E326C8ED}"/>
                  </a:ext>
                </a:extLst>
              </p:cNvPr>
              <p:cNvSpPr txBox="1"/>
              <p:nvPr/>
            </p:nvSpPr>
            <p:spPr>
              <a:xfrm>
                <a:off x="4631133" y="2711705"/>
                <a:ext cx="2408094" cy="472822"/>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EINE KRISE, DIE DURCH </a:t>
                </a:r>
                <a:r>
                  <a:rPr lang="en-IE" sz="824" b="1" dirty="0" err="1">
                    <a:solidFill>
                      <a:srgbClr val="B41F7A"/>
                    </a:solidFill>
                    <a:latin typeface="Calibri" panose="020F0502020204030204" pitchFamily="34" charset="0"/>
                    <a:ea typeface="Calibri" panose="020F0502020204030204" pitchFamily="34" charset="0"/>
                    <a:cs typeface="Calibri" panose="020F0502020204030204" pitchFamily="34" charset="0"/>
                  </a:rPr>
                  <a:t>ÄUßERE</a:t>
                </a: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a:t>
                </a:r>
              </a:p>
              <a:p>
                <a:pPr algn="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 UNVERMEIDBARE </a:t>
                </a:r>
                <a:r>
                  <a:rPr lang="en-IE" sz="824" b="1" dirty="0">
                    <a:solidFill>
                      <a:srgbClr val="B41F7A"/>
                    </a:solidFill>
                    <a:latin typeface="Calibri" panose="020F0502020204030204" pitchFamily="34" charset="0"/>
                    <a:cs typeface="Calibri" panose="020F0502020204030204" pitchFamily="34" charset="0"/>
                  </a:rPr>
                  <a:t>FAKTOREN</a:t>
                </a: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 VERURSACHT WIRD </a:t>
                </a:r>
                <a:endParaRPr lang="en-US" sz="824" b="1" dirty="0">
                  <a:solidFill>
                    <a:srgbClr val="B41F7A"/>
                  </a:solidFill>
                  <a:latin typeface="Calibri" panose="020F0502020204030204" pitchFamily="34" charset="0"/>
                  <a:cs typeface="Calibri" panose="020F0502020204030204" pitchFamily="34" charset="0"/>
                </a:endParaRPr>
              </a:p>
              <a:p>
                <a:pPr algn="r"/>
                <a:endParaRPr lang="en-US" sz="824" b="1" dirty="0">
                  <a:ln/>
                  <a:solidFill>
                    <a:srgbClr val="B3207A"/>
                  </a:solidFill>
                  <a:latin typeface="Calibri" panose="020F0502020204030204" pitchFamily="34" charset="0"/>
                  <a:ea typeface="OpenSans-Extrabold"/>
                  <a:cs typeface="Calibri" panose="020F0502020204030204" pitchFamily="34" charset="0"/>
                  <a:sym typeface="OpenSans-Extrabold"/>
                  <a:rtl val="0"/>
                </a:endParaRPr>
              </a:p>
            </p:txBody>
          </p:sp>
          <p:sp>
            <p:nvSpPr>
              <p:cNvPr id="213" name="Freeform 2184">
                <a:extLst>
                  <a:ext uri="{FF2B5EF4-FFF2-40B4-BE49-F238E27FC236}">
                    <a16:creationId xmlns:a16="http://schemas.microsoft.com/office/drawing/2014/main" id="{F099646C-F04B-160F-BE6F-E3A7B85F79CE}"/>
                  </a:ext>
                </a:extLst>
              </p:cNvPr>
              <p:cNvSpPr/>
              <p:nvPr/>
            </p:nvSpPr>
            <p:spPr>
              <a:xfrm>
                <a:off x="4083645" y="3019940"/>
                <a:ext cx="2813358" cy="6671"/>
              </a:xfrm>
              <a:custGeom>
                <a:avLst/>
                <a:gdLst>
                  <a:gd name="connsiteX0" fmla="*/ 0 w 2813358"/>
                  <a:gd name="connsiteY0" fmla="*/ 0 h 6671"/>
                  <a:gd name="connsiteX1" fmla="*/ 2813359 w 2813358"/>
                  <a:gd name="connsiteY1" fmla="*/ 0 h 6671"/>
                </a:gdLst>
                <a:ahLst/>
                <a:cxnLst>
                  <a:cxn ang="0">
                    <a:pos x="connsiteX0" y="connsiteY0"/>
                  </a:cxn>
                  <a:cxn ang="0">
                    <a:pos x="connsiteX1" y="connsiteY1"/>
                  </a:cxn>
                </a:cxnLst>
                <a:rect l="l" t="t" r="r" b="b"/>
                <a:pathLst>
                  <a:path w="2813358" h="6671">
                    <a:moveTo>
                      <a:pt x="0" y="0"/>
                    </a:moveTo>
                    <a:lnTo>
                      <a:pt x="2813359" y="0"/>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14" name="Freeform 2185">
                <a:extLst>
                  <a:ext uri="{FF2B5EF4-FFF2-40B4-BE49-F238E27FC236}">
                    <a16:creationId xmlns:a16="http://schemas.microsoft.com/office/drawing/2014/main" id="{729AF6C4-6C09-C991-1188-836CEC872C35}"/>
                  </a:ext>
                </a:extLst>
              </p:cNvPr>
              <p:cNvSpPr/>
              <p:nvPr/>
            </p:nvSpPr>
            <p:spPr>
              <a:xfrm>
                <a:off x="5582728" y="3089976"/>
                <a:ext cx="6665" cy="604411"/>
              </a:xfrm>
              <a:custGeom>
                <a:avLst/>
                <a:gdLst>
                  <a:gd name="connsiteX0" fmla="*/ 0 w 6665"/>
                  <a:gd name="connsiteY0" fmla="*/ 0 h 604411"/>
                  <a:gd name="connsiteX1" fmla="*/ 0 w 6665"/>
                  <a:gd name="connsiteY1" fmla="*/ 604411 h 604411"/>
                </a:gdLst>
                <a:ahLst/>
                <a:cxnLst>
                  <a:cxn ang="0">
                    <a:pos x="connsiteX0" y="connsiteY0"/>
                  </a:cxn>
                  <a:cxn ang="0">
                    <a:pos x="connsiteX1" y="connsiteY1"/>
                  </a:cxn>
                </a:cxnLst>
                <a:rect l="l" t="t" r="r" b="b"/>
                <a:pathLst>
                  <a:path w="6665" h="604411">
                    <a:moveTo>
                      <a:pt x="0" y="0"/>
                    </a:moveTo>
                    <a:lnTo>
                      <a:pt x="0" y="604411"/>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15" name="TextBox 2415">
                <a:extLst>
                  <a:ext uri="{FF2B5EF4-FFF2-40B4-BE49-F238E27FC236}">
                    <a16:creationId xmlns:a16="http://schemas.microsoft.com/office/drawing/2014/main" id="{4DCF0DDD-3B94-9F21-329E-D3B351060479}"/>
                  </a:ext>
                </a:extLst>
              </p:cNvPr>
              <p:cNvSpPr txBox="1"/>
              <p:nvPr/>
            </p:nvSpPr>
            <p:spPr>
              <a:xfrm>
                <a:off x="3987510" y="3032462"/>
                <a:ext cx="1615729" cy="841482"/>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nSpc>
                    <a:spcPts val="620"/>
                  </a:lnSpc>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Erfolg in der Wirtschaft wird häufig den proaktiven Entscheidungen auf Management-ebene zugeschrieben, das ist jedoch nur die halbe Wahrheit. Denn genauso oft wird der Erfolg oder Misserfolg davon bestimmt, wie </a:t>
                </a:r>
                <a:r>
                  <a:rPr lang="de-DE" sz="620" dirty="0" err="1">
                    <a:ln/>
                    <a:solidFill>
                      <a:srgbClr val="58595B"/>
                    </a:solidFill>
                    <a:latin typeface="Calibri" panose="020F0502020204030204" pitchFamily="34" charset="0"/>
                    <a:ea typeface="OpenSans"/>
                    <a:cs typeface="Calibri" panose="020F0502020204030204" pitchFamily="34" charset="0"/>
                    <a:sym typeface="OpenSans"/>
                    <a:rtl val="0"/>
                  </a:rPr>
                  <a:t>Unternehmer:innen</a:t>
                </a: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 und </a:t>
                </a:r>
                <a:r>
                  <a:rPr lang="de-DE" sz="620" dirty="0" err="1">
                    <a:ln/>
                    <a:solidFill>
                      <a:srgbClr val="58595B"/>
                    </a:solidFill>
                    <a:latin typeface="Calibri" panose="020F0502020204030204" pitchFamily="34" charset="0"/>
                    <a:ea typeface="OpenSans"/>
                    <a:cs typeface="Calibri" panose="020F0502020204030204" pitchFamily="34" charset="0"/>
                    <a:sym typeface="OpenSans"/>
                    <a:rtl val="0"/>
                  </a:rPr>
                  <a:t>Manager:innen</a:t>
                </a: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 mit Situationen umgehen, die sich ihrer Kontrolle entziehen. Wie Unternehmen mit externen Krisen umgehen, kann sich stark auf ihr Bestehen auswirken.</a:t>
                </a: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16" name="TextBox 2416">
                <a:extLst>
                  <a:ext uri="{FF2B5EF4-FFF2-40B4-BE49-F238E27FC236}">
                    <a16:creationId xmlns:a16="http://schemas.microsoft.com/office/drawing/2014/main" id="{1922EB38-A4FD-AC9E-2D60-A2B786BC6D70}"/>
                  </a:ext>
                </a:extLst>
              </p:cNvPr>
              <p:cNvSpPr txBox="1"/>
              <p:nvPr/>
            </p:nvSpPr>
            <p:spPr>
              <a:xfrm>
                <a:off x="5582727" y="3011254"/>
                <a:ext cx="1468445" cy="862930"/>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Arten von Krisen, die auf externe Faktoren zurückzuführen sind</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Naturkatastrophen</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Finanzkrise</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Ungewissheiten, die sich aus dem Marktumfeld ergeben</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Technologische Krise</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Kraftstoff-Krise</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Ansätze zur Unterstützung in Krisenfällen</a:t>
                </a:r>
              </a:p>
            </p:txBody>
          </p:sp>
        </p:grpSp>
        <p:sp>
          <p:nvSpPr>
            <p:cNvPr id="219" name="TextBox 2419">
              <a:extLst>
                <a:ext uri="{FF2B5EF4-FFF2-40B4-BE49-F238E27FC236}">
                  <a16:creationId xmlns:a16="http://schemas.microsoft.com/office/drawing/2014/main" id="{25959B74-0C80-BECC-244E-4D5C24085727}"/>
                </a:ext>
              </a:extLst>
            </p:cNvPr>
            <p:cNvSpPr txBox="1"/>
            <p:nvPr/>
          </p:nvSpPr>
          <p:spPr>
            <a:xfrm>
              <a:off x="535866" y="6159260"/>
              <a:ext cx="1405996" cy="712332"/>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nSpc>
                  <a:spcPts val="620"/>
                </a:lnSpc>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Dieses Modul führt die Lernenden in Krisen ein, die auf interne Faktoren zurückzuführen sind. Mithilfe lösungsorientierter Lernansätze werden typische Fehlentscheidungen bei der Krisenreaktion beleuchtet und alternative Verhaltensweisen vorgestellt.</a:t>
              </a: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20" name="TextBox 2420">
              <a:extLst>
                <a:ext uri="{FF2B5EF4-FFF2-40B4-BE49-F238E27FC236}">
                  <a16:creationId xmlns:a16="http://schemas.microsoft.com/office/drawing/2014/main" id="{82751548-0F75-EA6D-197E-ED155A5D241D}"/>
                </a:ext>
              </a:extLst>
            </p:cNvPr>
            <p:cNvSpPr txBox="1"/>
            <p:nvPr/>
          </p:nvSpPr>
          <p:spPr>
            <a:xfrm>
              <a:off x="1872481" y="6143573"/>
              <a:ext cx="1805544" cy="1046710"/>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Interne Faktoren und Risikomanagement </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Risikomanagement - Managementfähigkeiten und -kultur, Offenheit für Innovationen</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Produktabsatzkrise, plötzlicher Nachfragerückgang, der zu Verlusten führt</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Kundenstamm, Abhängigkeiten und Beziehungen</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Verstehen der Rolle und Funktion von Datensystemen und Instrumenten der internen und externen Analyse</a:t>
              </a:r>
            </a:p>
            <a:p>
              <a:pPr>
                <a:lnSpc>
                  <a:spcPts val="620"/>
                </a:lnSpc>
                <a:buClr>
                  <a:srgbClr val="F26924"/>
                </a:buCl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a:p>
              <a:pPr marL="96414" indent="-96414">
                <a:lnSpc>
                  <a:spcPts val="620"/>
                </a:lnSpc>
                <a:buClr>
                  <a:srgbClr val="F26924"/>
                </a:buClr>
                <a:buFont typeface="Arial" panose="020B0604020202020204" pitchFamily="34" charset="0"/>
                <a:buChar cha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21" name="TextBox 2424">
              <a:extLst>
                <a:ext uri="{FF2B5EF4-FFF2-40B4-BE49-F238E27FC236}">
                  <a16:creationId xmlns:a16="http://schemas.microsoft.com/office/drawing/2014/main" id="{3C6D2A4A-4657-ACD8-9AE5-100C63A38A04}"/>
                </a:ext>
              </a:extLst>
            </p:cNvPr>
            <p:cNvSpPr txBox="1"/>
            <p:nvPr/>
          </p:nvSpPr>
          <p:spPr>
            <a:xfrm>
              <a:off x="2221081" y="7523936"/>
              <a:ext cx="1426257" cy="404556"/>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Verständnis von Finanz- und Liquiditätskennzahlen</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Insolvenz als Sanierungsansatz</a:t>
              </a:r>
            </a:p>
            <a:p>
              <a:pPr marL="96414" indent="-96414">
                <a:lnSpc>
                  <a:spcPts val="620"/>
                </a:lnSpc>
                <a:buClr>
                  <a:srgbClr val="F26924"/>
                </a:buClr>
                <a:buFont typeface="Arial" panose="020B0604020202020204" pitchFamily="34" charset="0"/>
                <a:buChar cha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22" name="TextBox 2427">
              <a:extLst>
                <a:ext uri="{FF2B5EF4-FFF2-40B4-BE49-F238E27FC236}">
                  <a16:creationId xmlns:a16="http://schemas.microsoft.com/office/drawing/2014/main" id="{077B2A4C-1091-27D6-B440-B3FBBED89140}"/>
                </a:ext>
              </a:extLst>
            </p:cNvPr>
            <p:cNvSpPr txBox="1"/>
            <p:nvPr/>
          </p:nvSpPr>
          <p:spPr>
            <a:xfrm>
              <a:off x="537424" y="7424579"/>
              <a:ext cx="1683657" cy="967504"/>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nSpc>
                  <a:spcPts val="620"/>
                </a:lnSpc>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Dieses Modul vermittelt den Lernenden ein gründliches Verständnis der Finanz- und Liquiditätskennzahlen, die für das Management eines KMU in einer Krise oder für die Vermeidung einer Krise entscheidend sind. Die Insolvenz wird als Restrukturierungs-ansatz vorgestellt. Dabei wird die Frage, welche Bedingungen erfüllt sein müssen, um einen Insolvenzantrag stellen zu können, exemplarisch für die jeweiligen Partnerländer beantwortet.</a:t>
              </a: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grpSp>
          <p:nvGrpSpPr>
            <p:cNvPr id="223" name="Gruppieren 222">
              <a:extLst>
                <a:ext uri="{FF2B5EF4-FFF2-40B4-BE49-F238E27FC236}">
                  <a16:creationId xmlns:a16="http://schemas.microsoft.com/office/drawing/2014/main" id="{11C81F72-F257-1BAF-ED0D-2AFC4E5186D2}"/>
                </a:ext>
              </a:extLst>
            </p:cNvPr>
            <p:cNvGrpSpPr/>
            <p:nvPr/>
          </p:nvGrpSpPr>
          <p:grpSpPr>
            <a:xfrm>
              <a:off x="3884132" y="7149610"/>
              <a:ext cx="3362634" cy="1108876"/>
              <a:chOff x="3773198" y="5237550"/>
              <a:chExt cx="3266599" cy="1077208"/>
            </a:xfrm>
          </p:grpSpPr>
          <p:grpSp>
            <p:nvGrpSpPr>
              <p:cNvPr id="224" name="Graphic 5">
                <a:extLst>
                  <a:ext uri="{FF2B5EF4-FFF2-40B4-BE49-F238E27FC236}">
                    <a16:creationId xmlns:a16="http://schemas.microsoft.com/office/drawing/2014/main" id="{99E1C150-9F6C-26B1-9880-1D7FFFA3F7CF}"/>
                  </a:ext>
                </a:extLst>
              </p:cNvPr>
              <p:cNvGrpSpPr/>
              <p:nvPr/>
            </p:nvGrpSpPr>
            <p:grpSpPr>
              <a:xfrm>
                <a:off x="3773198" y="5237550"/>
                <a:ext cx="253880" cy="787103"/>
                <a:chOff x="3773197" y="5066893"/>
                <a:chExt cx="253880" cy="787103"/>
              </a:xfrm>
            </p:grpSpPr>
            <p:sp>
              <p:nvSpPr>
                <p:cNvPr id="230" name="Freeform 2295">
                  <a:extLst>
                    <a:ext uri="{FF2B5EF4-FFF2-40B4-BE49-F238E27FC236}">
                      <a16:creationId xmlns:a16="http://schemas.microsoft.com/office/drawing/2014/main" id="{DB418357-28C2-2E4C-2CF2-ECB2082DA1EE}"/>
                    </a:ext>
                  </a:extLst>
                </p:cNvPr>
                <p:cNvSpPr/>
                <p:nvPr/>
              </p:nvSpPr>
              <p:spPr>
                <a:xfrm rot="-5400000">
                  <a:off x="3570079" y="5391535"/>
                  <a:ext cx="659849" cy="174785"/>
                </a:xfrm>
                <a:custGeom>
                  <a:avLst/>
                  <a:gdLst>
                    <a:gd name="connsiteX0" fmla="*/ 0 w 659849"/>
                    <a:gd name="connsiteY0" fmla="*/ 0 h 174785"/>
                    <a:gd name="connsiteX1" fmla="*/ 659849 w 659849"/>
                    <a:gd name="connsiteY1" fmla="*/ 0 h 174785"/>
                    <a:gd name="connsiteX2" fmla="*/ 659849 w 659849"/>
                    <a:gd name="connsiteY2" fmla="*/ 174786 h 174785"/>
                    <a:gd name="connsiteX3" fmla="*/ 0 w 659849"/>
                    <a:gd name="connsiteY3" fmla="*/ 174786 h 174785"/>
                  </a:gdLst>
                  <a:ahLst/>
                  <a:cxnLst>
                    <a:cxn ang="0">
                      <a:pos x="connsiteX0" y="connsiteY0"/>
                    </a:cxn>
                    <a:cxn ang="0">
                      <a:pos x="connsiteX1" y="connsiteY1"/>
                    </a:cxn>
                    <a:cxn ang="0">
                      <a:pos x="connsiteX2" y="connsiteY2"/>
                    </a:cxn>
                    <a:cxn ang="0">
                      <a:pos x="connsiteX3" y="connsiteY3"/>
                    </a:cxn>
                  </a:cxnLst>
                  <a:rect l="l" t="t" r="r" b="b"/>
                  <a:pathLst>
                    <a:path w="659849" h="174785">
                      <a:moveTo>
                        <a:pt x="0" y="0"/>
                      </a:moveTo>
                      <a:lnTo>
                        <a:pt x="659849" y="0"/>
                      </a:lnTo>
                      <a:lnTo>
                        <a:pt x="659849" y="174786"/>
                      </a:lnTo>
                      <a:lnTo>
                        <a:pt x="0" y="174786"/>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31" name="TextBox 2296">
                  <a:extLst>
                    <a:ext uri="{FF2B5EF4-FFF2-40B4-BE49-F238E27FC236}">
                      <a16:creationId xmlns:a16="http://schemas.microsoft.com/office/drawing/2014/main" id="{A7B8C539-79D1-74C0-90A5-E80EEAACEB13}"/>
                    </a:ext>
                  </a:extLst>
                </p:cNvPr>
                <p:cNvSpPr txBox="1"/>
                <p:nvPr/>
              </p:nvSpPr>
              <p:spPr>
                <a:xfrm rot="16200000">
                  <a:off x="3506585" y="5333505"/>
                  <a:ext cx="787103" cy="253880"/>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029" b="1" dirty="0">
                      <a:ln/>
                      <a:solidFill>
                        <a:srgbClr val="FFFFFF"/>
                      </a:solidFill>
                      <a:latin typeface="Calibri" panose="020F0502020204030204" pitchFamily="34" charset="0"/>
                      <a:ea typeface="OpenSans-Bold"/>
                      <a:cs typeface="Calibri" panose="020F0502020204030204" pitchFamily="34" charset="0"/>
                      <a:sym typeface="OpenSans-Bold"/>
                      <a:rtl val="0"/>
                    </a:rPr>
                    <a:t>MODULE 6</a:t>
                  </a:r>
                </a:p>
              </p:txBody>
            </p:sp>
          </p:grpSp>
          <p:sp>
            <p:nvSpPr>
              <p:cNvPr id="225" name="TextBox 2262">
                <a:extLst>
                  <a:ext uri="{FF2B5EF4-FFF2-40B4-BE49-F238E27FC236}">
                    <a16:creationId xmlns:a16="http://schemas.microsoft.com/office/drawing/2014/main" id="{46AC0348-CADA-0997-C1A0-0D71E9B52342}"/>
                  </a:ext>
                </a:extLst>
              </p:cNvPr>
              <p:cNvSpPr txBox="1"/>
              <p:nvPr/>
            </p:nvSpPr>
            <p:spPr>
              <a:xfrm>
                <a:off x="5868719" y="5275815"/>
                <a:ext cx="1119217" cy="345992"/>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FRÜHWARNSYSTEME</a:t>
                </a:r>
              </a:p>
              <a:p>
                <a:pPr algn="l"/>
                <a:endParaRPr lang="en-US" sz="824" b="1" dirty="0">
                  <a:ln/>
                  <a:solidFill>
                    <a:srgbClr val="B3207A"/>
                  </a:solidFill>
                  <a:latin typeface="Calibri" panose="020F0502020204030204" pitchFamily="34" charset="0"/>
                  <a:ea typeface="OpenSans-Extrabold"/>
                  <a:cs typeface="Calibri" panose="020F0502020204030204" pitchFamily="34" charset="0"/>
                  <a:sym typeface="OpenSans-Extrabold"/>
                  <a:rtl val="0"/>
                </a:endParaRPr>
              </a:p>
            </p:txBody>
          </p:sp>
          <p:sp>
            <p:nvSpPr>
              <p:cNvPr id="226" name="Freeform 2263">
                <a:extLst>
                  <a:ext uri="{FF2B5EF4-FFF2-40B4-BE49-F238E27FC236}">
                    <a16:creationId xmlns:a16="http://schemas.microsoft.com/office/drawing/2014/main" id="{1FCCBC78-7A9D-93E7-66BB-ED4A8883D429}"/>
                  </a:ext>
                </a:extLst>
              </p:cNvPr>
              <p:cNvSpPr/>
              <p:nvPr/>
            </p:nvSpPr>
            <p:spPr>
              <a:xfrm>
                <a:off x="4068405" y="5498416"/>
                <a:ext cx="2813358" cy="6671"/>
              </a:xfrm>
              <a:custGeom>
                <a:avLst/>
                <a:gdLst>
                  <a:gd name="connsiteX0" fmla="*/ 0 w 2813358"/>
                  <a:gd name="connsiteY0" fmla="*/ 0 h 6671"/>
                  <a:gd name="connsiteX1" fmla="*/ 2813359 w 2813358"/>
                  <a:gd name="connsiteY1" fmla="*/ 0 h 6671"/>
                </a:gdLst>
                <a:ahLst/>
                <a:cxnLst>
                  <a:cxn ang="0">
                    <a:pos x="connsiteX0" y="connsiteY0"/>
                  </a:cxn>
                  <a:cxn ang="0">
                    <a:pos x="connsiteX1" y="connsiteY1"/>
                  </a:cxn>
                </a:cxnLst>
                <a:rect l="l" t="t" r="r" b="b"/>
                <a:pathLst>
                  <a:path w="2813358" h="6671">
                    <a:moveTo>
                      <a:pt x="0" y="0"/>
                    </a:moveTo>
                    <a:lnTo>
                      <a:pt x="2813359" y="0"/>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27" name="Freeform 2264">
                <a:extLst>
                  <a:ext uri="{FF2B5EF4-FFF2-40B4-BE49-F238E27FC236}">
                    <a16:creationId xmlns:a16="http://schemas.microsoft.com/office/drawing/2014/main" id="{CBD68CA4-F793-9409-E60C-7847C92B7AF3}"/>
                  </a:ext>
                </a:extLst>
              </p:cNvPr>
              <p:cNvSpPr/>
              <p:nvPr/>
            </p:nvSpPr>
            <p:spPr>
              <a:xfrm>
                <a:off x="5943979" y="5583673"/>
                <a:ext cx="6665" cy="604411"/>
              </a:xfrm>
              <a:custGeom>
                <a:avLst/>
                <a:gdLst>
                  <a:gd name="connsiteX0" fmla="*/ 0 w 6665"/>
                  <a:gd name="connsiteY0" fmla="*/ 0 h 604411"/>
                  <a:gd name="connsiteX1" fmla="*/ 0 w 6665"/>
                  <a:gd name="connsiteY1" fmla="*/ 604411 h 604411"/>
                </a:gdLst>
                <a:ahLst/>
                <a:cxnLst>
                  <a:cxn ang="0">
                    <a:pos x="connsiteX0" y="connsiteY0"/>
                  </a:cxn>
                  <a:cxn ang="0">
                    <a:pos x="connsiteX1" y="connsiteY1"/>
                  </a:cxn>
                </a:cxnLst>
                <a:rect l="l" t="t" r="r" b="b"/>
                <a:pathLst>
                  <a:path w="6665" h="604411">
                    <a:moveTo>
                      <a:pt x="0" y="0"/>
                    </a:moveTo>
                    <a:lnTo>
                      <a:pt x="0" y="604411"/>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28" name="TextBox 2426">
                <a:extLst>
                  <a:ext uri="{FF2B5EF4-FFF2-40B4-BE49-F238E27FC236}">
                    <a16:creationId xmlns:a16="http://schemas.microsoft.com/office/drawing/2014/main" id="{41946093-70AF-FDA0-D0CE-F8E46AD23623}"/>
                  </a:ext>
                </a:extLst>
              </p:cNvPr>
              <p:cNvSpPr txBox="1"/>
              <p:nvPr/>
            </p:nvSpPr>
            <p:spPr>
              <a:xfrm>
                <a:off x="5937444" y="5528773"/>
                <a:ext cx="1102353" cy="785985"/>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Einführung in ein Frühwarnsystem (EWS) und das </a:t>
                </a:r>
                <a:r>
                  <a:rPr lang="de-DE" sz="620" dirty="0" err="1">
                    <a:ln/>
                    <a:solidFill>
                      <a:srgbClr val="58595B"/>
                    </a:solidFill>
                    <a:latin typeface="Calibri" panose="020F0502020204030204" pitchFamily="34" charset="0"/>
                    <a:ea typeface="OpenSans"/>
                    <a:cs typeface="Calibri" panose="020F0502020204030204" pitchFamily="34" charset="0"/>
                    <a:sym typeface="OpenSans"/>
                    <a:rtl val="0"/>
                  </a:rPr>
                  <a:t>SECure</a:t>
                </a: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 Assessment Tool</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"Sich selbst zu kennen ist der Anfang der Weisheit" - Sokrates</a:t>
                </a:r>
              </a:p>
              <a:p>
                <a:pPr marL="96414" indent="-96414">
                  <a:lnSpc>
                    <a:spcPts val="620"/>
                  </a:lnSpc>
                  <a:buClr>
                    <a:srgbClr val="F26924"/>
                  </a:buClr>
                  <a:buFont typeface="Arial" panose="020B0604020202020204" pitchFamily="34" charset="0"/>
                  <a:buChar char="•"/>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Wie sieht ein "gutes" Risikomanagement aus?</a:t>
                </a:r>
              </a:p>
            </p:txBody>
          </p:sp>
          <p:sp>
            <p:nvSpPr>
              <p:cNvPr id="229" name="TextBox 2428">
                <a:extLst>
                  <a:ext uri="{FF2B5EF4-FFF2-40B4-BE49-F238E27FC236}">
                    <a16:creationId xmlns:a16="http://schemas.microsoft.com/office/drawing/2014/main" id="{84208E0D-6417-19D4-5556-E6E60EB51C0E}"/>
                  </a:ext>
                </a:extLst>
              </p:cNvPr>
              <p:cNvSpPr txBox="1"/>
              <p:nvPr/>
            </p:nvSpPr>
            <p:spPr>
              <a:xfrm>
                <a:off x="4018700" y="5528773"/>
                <a:ext cx="1978338" cy="691989"/>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nSpc>
                    <a:spcPts val="620"/>
                  </a:lnSpc>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In diesem letzten Modul werden die Lernenden für die Möglichkeit der vollständigen Vermeidung von Krisen, unter Verwendung eines Frühwarnsystems, sensibilisiert. Die Entwicklung eines solchen Systems kann dazu beitragen, die Auswirkungen von Krisenepisoden zu verringern und einen systematischen Ansatz für die Reaktion von </a:t>
                </a:r>
                <a:r>
                  <a:rPr lang="de-DE" sz="620" dirty="0" err="1">
                    <a:ln/>
                    <a:solidFill>
                      <a:srgbClr val="58595B"/>
                    </a:solidFill>
                    <a:latin typeface="Calibri" panose="020F0502020204030204" pitchFamily="34" charset="0"/>
                    <a:ea typeface="OpenSans"/>
                    <a:cs typeface="Calibri" panose="020F0502020204030204" pitchFamily="34" charset="0"/>
                    <a:sym typeface="OpenSans"/>
                    <a:rtl val="0"/>
                  </a:rPr>
                  <a:t>Kleinunternehmer:innen</a:t>
                </a: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 auf Herausforderungen in ihrem Geschäftsumfeld zu bieten.</a:t>
                </a: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grpSp>
        <p:grpSp>
          <p:nvGrpSpPr>
            <p:cNvPr id="232" name="Gruppieren 231">
              <a:extLst>
                <a:ext uri="{FF2B5EF4-FFF2-40B4-BE49-F238E27FC236}">
                  <a16:creationId xmlns:a16="http://schemas.microsoft.com/office/drawing/2014/main" id="{D5BB0857-DDD7-109F-6E29-415FA609B3BA}"/>
                </a:ext>
              </a:extLst>
            </p:cNvPr>
            <p:cNvGrpSpPr/>
            <p:nvPr/>
          </p:nvGrpSpPr>
          <p:grpSpPr>
            <a:xfrm>
              <a:off x="3884130" y="5865071"/>
              <a:ext cx="3362049" cy="1284225"/>
              <a:chOff x="3773197" y="3951194"/>
              <a:chExt cx="3266031" cy="1247549"/>
            </a:xfrm>
          </p:grpSpPr>
          <p:grpSp>
            <p:nvGrpSpPr>
              <p:cNvPr id="233" name="Graphic 5">
                <a:extLst>
                  <a:ext uri="{FF2B5EF4-FFF2-40B4-BE49-F238E27FC236}">
                    <a16:creationId xmlns:a16="http://schemas.microsoft.com/office/drawing/2014/main" id="{FA19971C-6353-B6B7-ABD1-4C86E6C1B1FF}"/>
                  </a:ext>
                </a:extLst>
              </p:cNvPr>
              <p:cNvGrpSpPr/>
              <p:nvPr/>
            </p:nvGrpSpPr>
            <p:grpSpPr>
              <a:xfrm>
                <a:off x="3773197" y="4001824"/>
                <a:ext cx="253880" cy="787102"/>
                <a:chOff x="3773196" y="3831167"/>
                <a:chExt cx="253880" cy="787102"/>
              </a:xfrm>
            </p:grpSpPr>
            <p:sp>
              <p:nvSpPr>
                <p:cNvPr id="241" name="Freeform 2317">
                  <a:extLst>
                    <a:ext uri="{FF2B5EF4-FFF2-40B4-BE49-F238E27FC236}">
                      <a16:creationId xmlns:a16="http://schemas.microsoft.com/office/drawing/2014/main" id="{799C9C05-6387-F7C2-00F9-1044E3644BCB}"/>
                    </a:ext>
                  </a:extLst>
                </p:cNvPr>
                <p:cNvSpPr/>
                <p:nvPr/>
              </p:nvSpPr>
              <p:spPr>
                <a:xfrm rot="-5400000">
                  <a:off x="3569633" y="4155827"/>
                  <a:ext cx="659849" cy="174785"/>
                </a:xfrm>
                <a:custGeom>
                  <a:avLst/>
                  <a:gdLst>
                    <a:gd name="connsiteX0" fmla="*/ 0 w 659849"/>
                    <a:gd name="connsiteY0" fmla="*/ 0 h 174785"/>
                    <a:gd name="connsiteX1" fmla="*/ 659849 w 659849"/>
                    <a:gd name="connsiteY1" fmla="*/ 0 h 174785"/>
                    <a:gd name="connsiteX2" fmla="*/ 659849 w 659849"/>
                    <a:gd name="connsiteY2" fmla="*/ 174786 h 174785"/>
                    <a:gd name="connsiteX3" fmla="*/ 0 w 659849"/>
                    <a:gd name="connsiteY3" fmla="*/ 174786 h 174785"/>
                  </a:gdLst>
                  <a:ahLst/>
                  <a:cxnLst>
                    <a:cxn ang="0">
                      <a:pos x="connsiteX0" y="connsiteY0"/>
                    </a:cxn>
                    <a:cxn ang="0">
                      <a:pos x="connsiteX1" y="connsiteY1"/>
                    </a:cxn>
                    <a:cxn ang="0">
                      <a:pos x="connsiteX2" y="connsiteY2"/>
                    </a:cxn>
                    <a:cxn ang="0">
                      <a:pos x="connsiteX3" y="connsiteY3"/>
                    </a:cxn>
                  </a:cxnLst>
                  <a:rect l="l" t="t" r="r" b="b"/>
                  <a:pathLst>
                    <a:path w="659849" h="174785">
                      <a:moveTo>
                        <a:pt x="0" y="0"/>
                      </a:moveTo>
                      <a:lnTo>
                        <a:pt x="659849" y="0"/>
                      </a:lnTo>
                      <a:lnTo>
                        <a:pt x="659849" y="174786"/>
                      </a:lnTo>
                      <a:lnTo>
                        <a:pt x="0" y="174786"/>
                      </a:lnTo>
                      <a:close/>
                    </a:path>
                  </a:pathLst>
                </a:custGeom>
                <a:solidFill>
                  <a:srgbClr val="F16924"/>
                </a:solid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42" name="TextBox 2318">
                  <a:extLst>
                    <a:ext uri="{FF2B5EF4-FFF2-40B4-BE49-F238E27FC236}">
                      <a16:creationId xmlns:a16="http://schemas.microsoft.com/office/drawing/2014/main" id="{47E53EC8-8137-9F8F-9F1D-CE5B6DD30ED9}"/>
                    </a:ext>
                  </a:extLst>
                </p:cNvPr>
                <p:cNvSpPr txBox="1"/>
                <p:nvPr/>
              </p:nvSpPr>
              <p:spPr>
                <a:xfrm rot="16200000">
                  <a:off x="3506585" y="4097778"/>
                  <a:ext cx="787102" cy="253880"/>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l"/>
                  <a:r>
                    <a:rPr lang="en-US" sz="1029" b="1" dirty="0">
                      <a:ln/>
                      <a:solidFill>
                        <a:srgbClr val="FFFFFF"/>
                      </a:solidFill>
                      <a:latin typeface="Calibri" panose="020F0502020204030204" pitchFamily="34" charset="0"/>
                      <a:ea typeface="OpenSans-Bold"/>
                      <a:cs typeface="Calibri" panose="020F0502020204030204" pitchFamily="34" charset="0"/>
                      <a:sym typeface="OpenSans-Bold"/>
                      <a:rtl val="0"/>
                    </a:rPr>
                    <a:t>MODULE 4</a:t>
                  </a:r>
                </a:p>
              </p:txBody>
            </p:sp>
          </p:grpSp>
          <p:sp>
            <p:nvSpPr>
              <p:cNvPr id="234" name="Freeform 2233">
                <a:extLst>
                  <a:ext uri="{FF2B5EF4-FFF2-40B4-BE49-F238E27FC236}">
                    <a16:creationId xmlns:a16="http://schemas.microsoft.com/office/drawing/2014/main" id="{0AF4BF60-601F-0CAC-D44E-EE55BD93B536}"/>
                  </a:ext>
                </a:extLst>
              </p:cNvPr>
              <p:cNvSpPr/>
              <p:nvPr/>
            </p:nvSpPr>
            <p:spPr>
              <a:xfrm>
                <a:off x="5423430" y="4346163"/>
                <a:ext cx="1490326" cy="852580"/>
              </a:xfrm>
              <a:custGeom>
                <a:avLst/>
                <a:gdLst>
                  <a:gd name="connsiteX0" fmla="*/ 0 w 1490326"/>
                  <a:gd name="connsiteY0" fmla="*/ 0 h 852580"/>
                  <a:gd name="connsiteX1" fmla="*/ 1490327 w 1490326"/>
                  <a:gd name="connsiteY1" fmla="*/ 0 h 852580"/>
                  <a:gd name="connsiteX2" fmla="*/ 1490327 w 1490326"/>
                  <a:gd name="connsiteY2" fmla="*/ 852580 h 852580"/>
                  <a:gd name="connsiteX3" fmla="*/ 0 w 1490326"/>
                  <a:gd name="connsiteY3" fmla="*/ 852580 h 852580"/>
                </a:gdLst>
                <a:ahLst/>
                <a:cxnLst>
                  <a:cxn ang="0">
                    <a:pos x="connsiteX0" y="connsiteY0"/>
                  </a:cxn>
                  <a:cxn ang="0">
                    <a:pos x="connsiteX1" y="connsiteY1"/>
                  </a:cxn>
                  <a:cxn ang="0">
                    <a:pos x="connsiteX2" y="connsiteY2"/>
                  </a:cxn>
                  <a:cxn ang="0">
                    <a:pos x="connsiteX3" y="connsiteY3"/>
                  </a:cxn>
                </a:cxnLst>
                <a:rect l="l" t="t" r="r" b="b"/>
                <a:pathLst>
                  <a:path w="1490326" h="852580">
                    <a:moveTo>
                      <a:pt x="0" y="0"/>
                    </a:moveTo>
                    <a:lnTo>
                      <a:pt x="1490327" y="0"/>
                    </a:lnTo>
                    <a:lnTo>
                      <a:pt x="1490327" y="852580"/>
                    </a:lnTo>
                    <a:lnTo>
                      <a:pt x="0" y="852580"/>
                    </a:lnTo>
                    <a:close/>
                  </a:path>
                </a:pathLst>
              </a:custGeom>
              <a:noFill/>
              <a:ln w="6661" cap="flat">
                <a:no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35" name="TextBox 2246">
                <a:extLst>
                  <a:ext uri="{FF2B5EF4-FFF2-40B4-BE49-F238E27FC236}">
                    <a16:creationId xmlns:a16="http://schemas.microsoft.com/office/drawing/2014/main" id="{AEE06499-D622-D3CD-B6BF-7ED28F5FAF3B}"/>
                  </a:ext>
                </a:extLst>
              </p:cNvPr>
              <p:cNvSpPr txBox="1"/>
              <p:nvPr/>
            </p:nvSpPr>
            <p:spPr>
              <a:xfrm>
                <a:off x="4579660" y="3951194"/>
                <a:ext cx="2432076" cy="345992"/>
              </a:xfrm>
              <a:prstGeom prst="rect">
                <a:avLst/>
              </a:prstGeom>
              <a:noFill/>
            </p:spPr>
            <p:txBody>
              <a:bodyPr rot="0" spcFirstLastPara="0" vertOverflow="overflow" horzOverflow="overflow" vert="horz" wrap="none" lIns="94128" tIns="47064" rIns="94128" bIns="47064" numCol="1" spcCol="0" rtlCol="0" fromWordArt="0" anchor="t" anchorCtr="0" forceAA="0" compatLnSpc="1">
                <a:prstTxWarp prst="textNoShape">
                  <a:avLst/>
                </a:prstTxWarp>
                <a:spAutoFit/>
              </a:bodyPr>
              <a:lstStyle/>
              <a:p>
                <a:pPr algn="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FÜHRUNGSKULTUR, STAKEHOLDER-MANAGEMENT</a:t>
                </a:r>
              </a:p>
              <a:p>
                <a:pPr algn="r"/>
                <a:r>
                  <a:rPr lang="en-IE" sz="824" b="1" dirty="0">
                    <a:solidFill>
                      <a:srgbClr val="B41F7A"/>
                    </a:solidFill>
                    <a:latin typeface="Calibri" panose="020F0502020204030204" pitchFamily="34" charset="0"/>
                    <a:ea typeface="Calibri" panose="020F0502020204030204" pitchFamily="34" charset="0"/>
                    <a:cs typeface="Calibri" panose="020F0502020204030204" pitchFamily="34" charset="0"/>
                  </a:rPr>
                  <a:t>UND KOMMUNIKATION</a:t>
                </a:r>
              </a:p>
            </p:txBody>
          </p:sp>
          <p:sp>
            <p:nvSpPr>
              <p:cNvPr id="236" name="Freeform 2248">
                <a:extLst>
                  <a:ext uri="{FF2B5EF4-FFF2-40B4-BE49-F238E27FC236}">
                    <a16:creationId xmlns:a16="http://schemas.microsoft.com/office/drawing/2014/main" id="{1F8130B6-955C-661F-E168-B62CB376E599}"/>
                  </a:ext>
                </a:extLst>
              </p:cNvPr>
              <p:cNvSpPr/>
              <p:nvPr/>
            </p:nvSpPr>
            <p:spPr>
              <a:xfrm>
                <a:off x="4068405" y="4274783"/>
                <a:ext cx="2813358" cy="6671"/>
              </a:xfrm>
              <a:custGeom>
                <a:avLst/>
                <a:gdLst>
                  <a:gd name="connsiteX0" fmla="*/ 0 w 2813358"/>
                  <a:gd name="connsiteY0" fmla="*/ 0 h 6671"/>
                  <a:gd name="connsiteX1" fmla="*/ 2813359 w 2813358"/>
                  <a:gd name="connsiteY1" fmla="*/ 0 h 6671"/>
                </a:gdLst>
                <a:ahLst/>
                <a:cxnLst>
                  <a:cxn ang="0">
                    <a:pos x="connsiteX0" y="connsiteY0"/>
                  </a:cxn>
                  <a:cxn ang="0">
                    <a:pos x="connsiteX1" y="connsiteY1"/>
                  </a:cxn>
                </a:cxnLst>
                <a:rect l="l" t="t" r="r" b="b"/>
                <a:pathLst>
                  <a:path w="2813358" h="6671">
                    <a:moveTo>
                      <a:pt x="0" y="0"/>
                    </a:moveTo>
                    <a:lnTo>
                      <a:pt x="2813359" y="0"/>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37" name="Freeform 2249">
                <a:extLst>
                  <a:ext uri="{FF2B5EF4-FFF2-40B4-BE49-F238E27FC236}">
                    <a16:creationId xmlns:a16="http://schemas.microsoft.com/office/drawing/2014/main" id="{260F76A5-4F90-072E-6B3B-62CC9298B291}"/>
                  </a:ext>
                </a:extLst>
              </p:cNvPr>
              <p:cNvSpPr/>
              <p:nvPr/>
            </p:nvSpPr>
            <p:spPr>
              <a:xfrm>
                <a:off x="5415038" y="4325484"/>
                <a:ext cx="6665" cy="604411"/>
              </a:xfrm>
              <a:custGeom>
                <a:avLst/>
                <a:gdLst>
                  <a:gd name="connsiteX0" fmla="*/ 0 w 6665"/>
                  <a:gd name="connsiteY0" fmla="*/ 0 h 604411"/>
                  <a:gd name="connsiteX1" fmla="*/ 0 w 6665"/>
                  <a:gd name="connsiteY1" fmla="*/ 604411 h 604411"/>
                </a:gdLst>
                <a:ahLst/>
                <a:cxnLst>
                  <a:cxn ang="0">
                    <a:pos x="connsiteX0" y="connsiteY0"/>
                  </a:cxn>
                  <a:cxn ang="0">
                    <a:pos x="connsiteX1" y="connsiteY1"/>
                  </a:cxn>
                </a:cxnLst>
                <a:rect l="l" t="t" r="r" b="b"/>
                <a:pathLst>
                  <a:path w="6665" h="604411">
                    <a:moveTo>
                      <a:pt x="0" y="0"/>
                    </a:moveTo>
                    <a:lnTo>
                      <a:pt x="0" y="604411"/>
                    </a:lnTo>
                  </a:path>
                </a:pathLst>
              </a:custGeom>
              <a:ln w="6661" cap="flat">
                <a:solidFill>
                  <a:srgbClr val="F16924"/>
                </a:solidFill>
                <a:prstDash val="solid"/>
                <a:miter/>
              </a:ln>
            </p:spPr>
            <p:txBody>
              <a:bodyPr rot="0" spcFirstLastPara="0" vertOverflow="overflow" horzOverflow="overflow" vert="horz" wrap="square" lIns="94128" tIns="47064" rIns="94128" bIns="47064" numCol="1" spcCol="0" rtlCol="0" fromWordArt="0" anchor="ctr" anchorCtr="0" forceAA="0" compatLnSpc="1">
                <a:prstTxWarp prst="textNoShape">
                  <a:avLst/>
                </a:prstTxWarp>
                <a:noAutofit/>
              </a:bodyPr>
              <a:lstStyle/>
              <a:p>
                <a:endParaRPr lang="en-US" sz="1321">
                  <a:latin typeface="Calibri" panose="020F0502020204030204" pitchFamily="34" charset="0"/>
                  <a:cs typeface="Calibri" panose="020F0502020204030204" pitchFamily="34" charset="0"/>
                </a:endParaRPr>
              </a:p>
            </p:txBody>
          </p:sp>
          <p:sp>
            <p:nvSpPr>
              <p:cNvPr id="238" name="TextBox 2422">
                <a:extLst>
                  <a:ext uri="{FF2B5EF4-FFF2-40B4-BE49-F238E27FC236}">
                    <a16:creationId xmlns:a16="http://schemas.microsoft.com/office/drawing/2014/main" id="{AC656624-BEEC-2104-CE53-40CA6DEC97A9}"/>
                  </a:ext>
                </a:extLst>
              </p:cNvPr>
              <p:cNvSpPr txBox="1"/>
              <p:nvPr/>
            </p:nvSpPr>
            <p:spPr>
              <a:xfrm>
                <a:off x="5413310" y="4273685"/>
                <a:ext cx="1625918" cy="318255"/>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marL="96414" indent="-96414">
                  <a:lnSpc>
                    <a:spcPts val="620"/>
                  </a:lnSpc>
                  <a:buClr>
                    <a:srgbClr val="F26924"/>
                  </a:buClr>
                  <a:buFont typeface="Arial" panose="020B0604020202020204" pitchFamily="34" charset="0"/>
                  <a:buChar cha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a:p>
                <a:pPr marL="96414" indent="-96414">
                  <a:lnSpc>
                    <a:spcPts val="620"/>
                  </a:lnSpc>
                  <a:buClr>
                    <a:srgbClr val="F26924"/>
                  </a:buClr>
                  <a:buFont typeface="Arial" panose="020B0604020202020204" pitchFamily="34" charset="0"/>
                  <a:buChar cha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a:p>
                <a:pPr marL="96414" indent="-96414">
                  <a:lnSpc>
                    <a:spcPts val="620"/>
                  </a:lnSpc>
                  <a:buClr>
                    <a:srgbClr val="F26924"/>
                  </a:buClr>
                  <a:buFont typeface="Arial" panose="020B0604020202020204" pitchFamily="34" charset="0"/>
                  <a:buChar char="•"/>
                </a:pP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39" name="TextBox 2429">
                <a:extLst>
                  <a:ext uri="{FF2B5EF4-FFF2-40B4-BE49-F238E27FC236}">
                    <a16:creationId xmlns:a16="http://schemas.microsoft.com/office/drawing/2014/main" id="{782F1A8F-0C98-D827-4954-ABC4E81E9CA7}"/>
                  </a:ext>
                </a:extLst>
              </p:cNvPr>
              <p:cNvSpPr txBox="1"/>
              <p:nvPr/>
            </p:nvSpPr>
            <p:spPr>
              <a:xfrm>
                <a:off x="3988521" y="4287202"/>
                <a:ext cx="1487140" cy="691989"/>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p>
                <a:pPr>
                  <a:lnSpc>
                    <a:spcPts val="620"/>
                  </a:lnSpc>
                </a:pPr>
                <a:r>
                  <a:rPr lang="de-DE" sz="620" dirty="0">
                    <a:ln/>
                    <a:solidFill>
                      <a:srgbClr val="58595B"/>
                    </a:solidFill>
                    <a:latin typeface="Calibri" panose="020F0502020204030204" pitchFamily="34" charset="0"/>
                    <a:ea typeface="OpenSans"/>
                    <a:cs typeface="Calibri" panose="020F0502020204030204" pitchFamily="34" charset="0"/>
                    <a:sym typeface="OpenSans"/>
                    <a:rtl val="0"/>
                  </a:rPr>
                  <a:t>Dieses Modul vermittelt ein umfassendes Verständnis der Schlüsselkompetenzen moderner Führungskräfte in einer sich schnell verändernden Welt. Zudem werden die essentiellen Faktoren Führung, Stakeholder-Management und Kommunikation im Kontext einer Unternehmenskrise eingehend erläutert.</a:t>
                </a:r>
                <a:endParaRPr lang="en-US" sz="620" dirty="0">
                  <a:ln/>
                  <a:solidFill>
                    <a:srgbClr val="58595B"/>
                  </a:solidFill>
                  <a:latin typeface="Calibri" panose="020F0502020204030204" pitchFamily="34" charset="0"/>
                  <a:ea typeface="OpenSans"/>
                  <a:cs typeface="Calibri" panose="020F0502020204030204" pitchFamily="34" charset="0"/>
                  <a:sym typeface="OpenSans"/>
                  <a:rtl val="0"/>
                </a:endParaRPr>
              </a:p>
            </p:txBody>
          </p:sp>
          <p:sp>
            <p:nvSpPr>
              <p:cNvPr id="240" name="Textfeld 239">
                <a:extLst>
                  <a:ext uri="{FF2B5EF4-FFF2-40B4-BE49-F238E27FC236}">
                    <a16:creationId xmlns:a16="http://schemas.microsoft.com/office/drawing/2014/main" id="{A82AD10D-5380-FB3A-60B7-C5AFDC403352}"/>
                  </a:ext>
                </a:extLst>
              </p:cNvPr>
              <p:cNvSpPr txBox="1"/>
              <p:nvPr/>
            </p:nvSpPr>
            <p:spPr>
              <a:xfrm>
                <a:off x="5518910" y="4280745"/>
                <a:ext cx="1423507" cy="785985"/>
              </a:xfrm>
              <a:prstGeom prst="rect">
                <a:avLst/>
              </a:prstGeom>
              <a:noFill/>
            </p:spPr>
            <p:txBody>
              <a:bodyPr rot="0" spcFirstLastPara="0" vertOverflow="overflow" horzOverflow="overflow" vert="horz" wrap="square" lIns="94128" tIns="47064" rIns="94128" bIns="47064" numCol="1" spcCol="0" rtlCol="0" fromWordArt="0" anchor="t" anchorCtr="0" forceAA="0" compatLnSpc="1">
                <a:prstTxWarp prst="textNoShape">
                  <a:avLst/>
                </a:prstTxWarp>
                <a:spAutoFit/>
              </a:bodyPr>
              <a:lstStyle>
                <a:defPPr>
                  <a:defRPr lang="en-US"/>
                </a:defPPr>
                <a:lvl1pPr marL="93663" indent="-93663">
                  <a:lnSpc>
                    <a:spcPts val="600"/>
                  </a:lnSpc>
                  <a:buClr>
                    <a:srgbClr val="F26924"/>
                  </a:buClr>
                  <a:buFont typeface="Arial" panose="020B0604020202020204" pitchFamily="34" charset="0"/>
                  <a:buChar char="•"/>
                  <a:defRPr sz="600">
                    <a:ln/>
                    <a:solidFill>
                      <a:srgbClr val="58595B"/>
                    </a:solidFill>
                    <a:latin typeface="Calibri" panose="020F0502020204030204" pitchFamily="34" charset="0"/>
                    <a:ea typeface="OpenSans"/>
                    <a:cs typeface="Calibri" panose="020F0502020204030204" pitchFamily="34" charset="0"/>
                    <a:rtl val="0"/>
                  </a:defRPr>
                </a:lvl1pPr>
              </a:lstStyle>
              <a:p>
                <a:r>
                  <a:rPr lang="de-DE" sz="620" dirty="0"/>
                  <a:t>Führungskultur</a:t>
                </a:r>
              </a:p>
              <a:p>
                <a:r>
                  <a:rPr lang="de-DE" sz="620" dirty="0"/>
                  <a:t>Stakeholder-Management</a:t>
                </a:r>
              </a:p>
              <a:p>
                <a:r>
                  <a:rPr lang="de-DE" sz="620" dirty="0"/>
                  <a:t>Kommunikation</a:t>
                </a:r>
              </a:p>
              <a:p>
                <a:r>
                  <a:rPr lang="de-DE" sz="620" dirty="0"/>
                  <a:t>Kundenstamm, Abhängigkeiten und Beziehungen</a:t>
                </a:r>
              </a:p>
              <a:p>
                <a:r>
                  <a:rPr lang="de-DE" sz="620" dirty="0"/>
                  <a:t>Verständnis für die Rolle und Funktion von Datensystemen und Instrumenten der internen und externen Analyse</a:t>
                </a:r>
              </a:p>
            </p:txBody>
          </p:sp>
        </p:grpSp>
      </p:grpSp>
    </p:spTree>
    <p:extLst>
      <p:ext uri="{BB962C8B-B14F-4D97-AF65-F5344CB8AC3E}">
        <p14:creationId xmlns:p14="http://schemas.microsoft.com/office/powerpoint/2010/main" val="3828726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524F8-6846-C44B-8617-4C12710DC2A7}"/>
              </a:ext>
            </a:extLst>
          </p:cNvPr>
          <p:cNvSpPr>
            <a:spLocks noGrp="1"/>
          </p:cNvSpPr>
          <p:nvPr>
            <p:ph type="body" sz="quarter" idx="30"/>
          </p:nvPr>
        </p:nvSpPr>
        <p:spPr>
          <a:xfrm>
            <a:off x="264131" y="452599"/>
            <a:ext cx="7163679" cy="2015148"/>
          </a:xfrm>
        </p:spPr>
        <p:txBody>
          <a:bodyPr/>
          <a:lstStyle/>
          <a:p>
            <a:r>
              <a:rPr lang="en-IE" sz="2600" dirty="0"/>
              <a:t>03</a:t>
            </a:r>
          </a:p>
          <a:p>
            <a:r>
              <a:rPr lang="en-IE" sz="2600" dirty="0"/>
              <a:t>ALLGEMEINE HINWEISE FÜR ANWENDER:INNEN</a:t>
            </a:r>
          </a:p>
        </p:txBody>
      </p:sp>
      <p:sp>
        <p:nvSpPr>
          <p:cNvPr id="4" name="Text Placeholder 3">
            <a:extLst>
              <a:ext uri="{FF2B5EF4-FFF2-40B4-BE49-F238E27FC236}">
                <a16:creationId xmlns:a16="http://schemas.microsoft.com/office/drawing/2014/main" id="{3DA87092-4332-9745-B490-B864FE5175B0}"/>
              </a:ext>
            </a:extLst>
          </p:cNvPr>
          <p:cNvSpPr>
            <a:spLocks noGrp="1"/>
          </p:cNvSpPr>
          <p:nvPr>
            <p:ph type="body" sz="quarter" idx="32"/>
          </p:nvPr>
        </p:nvSpPr>
        <p:spPr>
          <a:xfrm>
            <a:off x="264131" y="2904544"/>
            <a:ext cx="6687338" cy="6817306"/>
          </a:xfrm>
        </p:spPr>
        <p:txBody>
          <a:bodyPr/>
          <a:lstStyle/>
          <a:p>
            <a:pPr marL="228600" indent="-228600">
              <a:buAutoNum type="arabicPeriod"/>
            </a:pPr>
            <a:r>
              <a:rPr lang="en-US" b="1" dirty="0"/>
              <a:t>Methodischer Ansatz</a:t>
            </a:r>
          </a:p>
          <a:p>
            <a:endParaRPr lang="en-US" dirty="0"/>
          </a:p>
          <a:p>
            <a:r>
              <a:rPr lang="en-US" dirty="0"/>
              <a:t>Das </a:t>
            </a:r>
            <a:r>
              <a:rPr lang="en-US" dirty="0" err="1"/>
              <a:t>SECure</a:t>
            </a:r>
            <a:r>
              <a:rPr lang="en-US" dirty="0"/>
              <a:t> Curriculum und </a:t>
            </a:r>
            <a:r>
              <a:rPr lang="en-US" dirty="0" err="1"/>
              <a:t>Trainingspaket</a:t>
            </a:r>
            <a:r>
              <a:rPr lang="en-US" dirty="0"/>
              <a:t> ist der erste ganzheitliche Berufsbildungsansatz zur Krisenfrüherkennung und -bewältigung auf der Grundlage eines speziell für KMU entwickelten Rahmens. </a:t>
            </a:r>
          </a:p>
          <a:p>
            <a:endParaRPr lang="en-US" dirty="0"/>
          </a:p>
          <a:p>
            <a:r>
              <a:rPr lang="en-US" dirty="0"/>
              <a:t>Das übergeordnete Ziel des </a:t>
            </a:r>
            <a:r>
              <a:rPr lang="en-US" dirty="0" err="1"/>
              <a:t>SECure</a:t>
            </a:r>
            <a:r>
              <a:rPr lang="en-US" dirty="0"/>
              <a:t> </a:t>
            </a:r>
            <a:r>
              <a:rPr lang="en-US" dirty="0" err="1"/>
              <a:t>Trainingspakets</a:t>
            </a:r>
            <a:r>
              <a:rPr lang="en-US" dirty="0"/>
              <a:t> </a:t>
            </a:r>
            <a:r>
              <a:rPr lang="en-US" dirty="0" err="1"/>
              <a:t>ist</a:t>
            </a:r>
            <a:r>
              <a:rPr lang="en-US" dirty="0"/>
              <a:t> es, den </a:t>
            </a:r>
            <a:r>
              <a:rPr lang="en-US" dirty="0" err="1"/>
              <a:t>Teilnehmer:innen</a:t>
            </a:r>
            <a:r>
              <a:rPr lang="en-US" dirty="0"/>
              <a:t> die Kenntnisse, Fähigkeiten und Kompetenzen zu vermitteln, die </a:t>
            </a:r>
            <a:r>
              <a:rPr lang="en-US" dirty="0" err="1"/>
              <a:t>sie</a:t>
            </a:r>
            <a:r>
              <a:rPr lang="en-US" dirty="0"/>
              <a:t> </a:t>
            </a:r>
            <a:r>
              <a:rPr lang="en-US" dirty="0" err="1"/>
              <a:t>benötigen</a:t>
            </a:r>
            <a:r>
              <a:rPr lang="en-US" dirty="0"/>
              <a:t>, um eine aufkommende Unternehmenskrise zu erkennen und zu bewältigen.</a:t>
            </a:r>
          </a:p>
          <a:p>
            <a:endParaRPr lang="en-US" dirty="0"/>
          </a:p>
          <a:p>
            <a:r>
              <a:rPr lang="en-US" dirty="0"/>
              <a:t>Dies </a:t>
            </a:r>
            <a:r>
              <a:rPr lang="en-US" dirty="0" err="1"/>
              <a:t>wird</a:t>
            </a:r>
            <a:r>
              <a:rPr lang="en-US" dirty="0"/>
              <a:t> </a:t>
            </a:r>
            <a:r>
              <a:rPr lang="en-US" dirty="0" err="1"/>
              <a:t>realisiert</a:t>
            </a:r>
            <a:r>
              <a:rPr lang="en-US" dirty="0"/>
              <a:t> durch die Kombination eines lehrplanbasierten Ansatzes, der von der Berufsbildung in den Unterricht und die Ausbildung übernommen werden kann, mit einem modularen Ansatz, der besonders für </a:t>
            </a:r>
            <a:r>
              <a:rPr lang="en-US" dirty="0" err="1"/>
              <a:t>Berater:innen</a:t>
            </a:r>
            <a:r>
              <a:rPr lang="en-US" dirty="0"/>
              <a:t> und für die direkte Anwendung durch KMU und </a:t>
            </a:r>
            <a:r>
              <a:rPr lang="en-US" dirty="0" err="1"/>
              <a:t>Gründer:innen</a:t>
            </a:r>
            <a:r>
              <a:rPr lang="en-US" dirty="0"/>
              <a:t> nützlich ist.</a:t>
            </a:r>
          </a:p>
          <a:p>
            <a:endParaRPr lang="en-US" dirty="0"/>
          </a:p>
          <a:p>
            <a:endParaRPr lang="en-US" dirty="0"/>
          </a:p>
          <a:p>
            <a:r>
              <a:rPr lang="en-US" b="1" dirty="0"/>
              <a:t>2. Allgemeine </a:t>
            </a:r>
            <a:r>
              <a:rPr lang="en-US" b="1" dirty="0" err="1"/>
              <a:t>Hinweise</a:t>
            </a:r>
            <a:endParaRPr lang="en-US" b="1" dirty="0"/>
          </a:p>
          <a:p>
            <a:endParaRPr lang="en-US" b="1" dirty="0"/>
          </a:p>
          <a:p>
            <a:r>
              <a:rPr lang="en-US" dirty="0"/>
              <a:t>Bitte lesen Sie diesen Leitfaden sorgfältig durch, bevor Sie die Schulung durchführen. </a:t>
            </a:r>
            <a:r>
              <a:rPr lang="en-US" dirty="0" err="1"/>
              <a:t>Gehen</a:t>
            </a:r>
            <a:r>
              <a:rPr lang="en-US" dirty="0"/>
              <a:t> Sie </a:t>
            </a:r>
            <a:r>
              <a:rPr lang="en-US" dirty="0" err="1"/>
              <a:t>wie</a:t>
            </a:r>
            <a:r>
              <a:rPr lang="en-US" dirty="0"/>
              <a:t> </a:t>
            </a:r>
            <a:r>
              <a:rPr lang="en-US" dirty="0" err="1"/>
              <a:t>folgt</a:t>
            </a:r>
            <a:r>
              <a:rPr lang="en-US" dirty="0"/>
              <a:t> </a:t>
            </a:r>
            <a:r>
              <a:rPr lang="en-US" dirty="0" err="1"/>
              <a:t>vor</a:t>
            </a:r>
            <a:r>
              <a:rPr lang="en-US" dirty="0"/>
              <a:t>: </a:t>
            </a:r>
          </a:p>
          <a:p>
            <a:endParaRPr lang="en-US" dirty="0"/>
          </a:p>
          <a:p>
            <a:pPr marL="171450" indent="-171450">
              <a:buFont typeface="Wingdings" panose="05000000000000000000" pitchFamily="2" charset="2"/>
              <a:buChar char="§"/>
            </a:pPr>
            <a:r>
              <a:rPr lang="en-US" dirty="0"/>
              <a:t>Laden Sie die Kursunterlagen für die </a:t>
            </a:r>
            <a:r>
              <a:rPr lang="en-US" dirty="0" err="1"/>
              <a:t>Schulung</a:t>
            </a:r>
            <a:r>
              <a:rPr lang="en-US" dirty="0"/>
              <a:t> </a:t>
            </a:r>
            <a:r>
              <a:rPr lang="en-US" b="1" dirty="0">
                <a:solidFill>
                  <a:srgbClr val="B41F7A"/>
                </a:solidFill>
                <a:highlight>
                  <a:srgbClr val="FFFF00"/>
                </a:highlight>
                <a:hlinkClick r:id="rId2">
                  <a:extLst>
                    <a:ext uri="{A12FA001-AC4F-418D-AE19-62706E023703}">
                      <ahyp:hlinkClr xmlns:ahyp="http://schemas.microsoft.com/office/drawing/2018/hyperlinkcolor" val="tx"/>
                    </a:ext>
                  </a:extLst>
                </a:hlinkClick>
              </a:rPr>
              <a:t>hier</a:t>
            </a:r>
            <a:r>
              <a:rPr lang="en-US" dirty="0">
                <a:highlight>
                  <a:srgbClr val="FFFF00"/>
                </a:highlight>
              </a:rPr>
              <a:t> </a:t>
            </a:r>
            <a:r>
              <a:rPr lang="en-US" dirty="0"/>
              <a:t>herunter, überprüfen und überarbeiten Sie </a:t>
            </a:r>
            <a:r>
              <a:rPr lang="en-US" dirty="0" err="1"/>
              <a:t>diese</a:t>
            </a:r>
            <a:r>
              <a:rPr lang="en-US" dirty="0"/>
              <a:t> bei Bedarf. Planen Sie ausreichend Zeit für die Sitzungen </a:t>
            </a:r>
            <a:r>
              <a:rPr lang="en-US" dirty="0" err="1"/>
              <a:t>ein</a:t>
            </a:r>
            <a:r>
              <a:rPr lang="en-US" dirty="0"/>
              <a:t>.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err="1"/>
              <a:t>Ergänzen</a:t>
            </a:r>
            <a:r>
              <a:rPr lang="en-US" dirty="0"/>
              <a:t> Sie die </a:t>
            </a:r>
            <a:r>
              <a:rPr lang="en-US" dirty="0" err="1"/>
              <a:t>Schulungsinhalte</a:t>
            </a:r>
            <a:r>
              <a:rPr lang="en-US" dirty="0"/>
              <a:t> um Fallstudien und Informationen über </a:t>
            </a:r>
            <a:r>
              <a:rPr lang="en-US" dirty="0" err="1"/>
              <a:t>lokale</a:t>
            </a:r>
            <a:r>
              <a:rPr lang="en-US" dirty="0"/>
              <a:t> </a:t>
            </a:r>
            <a:r>
              <a:rPr lang="en-US" dirty="0" err="1"/>
              <a:t>Unterstützungsmaßnahmen</a:t>
            </a:r>
            <a:r>
              <a:rPr lang="en-US" dirty="0"/>
              <a:t> für </a:t>
            </a:r>
            <a:r>
              <a:rPr lang="en-US" dirty="0" err="1"/>
              <a:t>Ihre</a:t>
            </a:r>
            <a:r>
              <a:rPr lang="en-US" dirty="0"/>
              <a:t> </a:t>
            </a:r>
            <a:r>
              <a:rPr lang="en-US" dirty="0" err="1"/>
              <a:t>Schüler:innen</a:t>
            </a:r>
            <a:r>
              <a:rPr lang="en-US" dirty="0"/>
              <a:t>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Vergewissern Sie sich, </a:t>
            </a:r>
            <a:r>
              <a:rPr lang="en-US" dirty="0" err="1"/>
              <a:t>dass</a:t>
            </a:r>
            <a:r>
              <a:rPr lang="en-US" dirty="0"/>
              <a:t> alle </a:t>
            </a:r>
            <a:r>
              <a:rPr lang="en-US" dirty="0" err="1"/>
              <a:t>Teilnehmer:innen</a:t>
            </a:r>
            <a:r>
              <a:rPr lang="en-US" dirty="0"/>
              <a:t> die in jedes Modul eingebetteten </a:t>
            </a:r>
            <a:r>
              <a:rPr lang="en-US" dirty="0" err="1"/>
              <a:t>Übungen</a:t>
            </a:r>
            <a:r>
              <a:rPr lang="en-US" dirty="0"/>
              <a:t> </a:t>
            </a:r>
            <a:r>
              <a:rPr lang="en-US" dirty="0" err="1"/>
              <a:t>absolvieren</a:t>
            </a:r>
            <a:r>
              <a:rPr lang="en-US" dirty="0"/>
              <a:t> - </a:t>
            </a:r>
            <a:r>
              <a:rPr lang="en-US" dirty="0" err="1"/>
              <a:t>diese</a:t>
            </a:r>
            <a:r>
              <a:rPr lang="en-US" dirty="0"/>
              <a:t> </a:t>
            </a:r>
            <a:r>
              <a:rPr lang="en-US" dirty="0" err="1"/>
              <a:t>fördern</a:t>
            </a:r>
            <a:r>
              <a:rPr lang="en-US" dirty="0"/>
              <a:t> die </a:t>
            </a:r>
            <a:r>
              <a:rPr lang="en-US" dirty="0" err="1"/>
              <a:t>Vertiefung</a:t>
            </a:r>
            <a:r>
              <a:rPr lang="en-US" dirty="0"/>
              <a:t> der </a:t>
            </a:r>
            <a:r>
              <a:rPr lang="en-US" dirty="0" err="1"/>
              <a:t>vermittelten</a:t>
            </a:r>
            <a:r>
              <a:rPr lang="en-US" dirty="0"/>
              <a:t> </a:t>
            </a:r>
            <a:r>
              <a:rPr lang="en-US" dirty="0" err="1"/>
              <a:t>Kenntnisse</a:t>
            </a:r>
            <a:r>
              <a:rPr lang="en-US" dirty="0"/>
              <a:t>.</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err="1"/>
              <a:t>Planen</a:t>
            </a:r>
            <a:r>
              <a:rPr lang="en-US" dirty="0"/>
              <a:t> Sie Zeit für die Überprüfung der </a:t>
            </a:r>
            <a:r>
              <a:rPr lang="en-US" dirty="0" err="1"/>
              <a:t>Übungen</a:t>
            </a:r>
            <a:r>
              <a:rPr lang="en-US" dirty="0"/>
              <a:t> </a:t>
            </a:r>
            <a:r>
              <a:rPr lang="en-US" dirty="0" err="1"/>
              <a:t>ein</a:t>
            </a:r>
            <a:r>
              <a:rPr lang="en-US" dirty="0"/>
              <a:t> und </a:t>
            </a:r>
            <a:r>
              <a:rPr lang="en-US" dirty="0" err="1"/>
              <a:t>richten</a:t>
            </a:r>
            <a:r>
              <a:rPr lang="en-US" dirty="0"/>
              <a:t> Sie eine </a:t>
            </a:r>
            <a:r>
              <a:rPr lang="en-US" dirty="0" err="1"/>
              <a:t>Feedbackschleife</a:t>
            </a:r>
            <a:r>
              <a:rPr lang="en-US" dirty="0"/>
              <a:t> </a:t>
            </a:r>
            <a:r>
              <a:rPr lang="en-US" dirty="0" err="1"/>
              <a:t>ein</a:t>
            </a:r>
            <a:r>
              <a:rPr lang="en-US" dirty="0"/>
              <a:t>.</a:t>
            </a:r>
          </a:p>
          <a:p>
            <a:pPr marL="171450" indent="-171450">
              <a:buFont typeface="Wingdings" panose="05000000000000000000" pitchFamily="2" charset="2"/>
              <a:buChar char="§"/>
            </a:pPr>
            <a:endParaRPr lang="en-US" dirty="0"/>
          </a:p>
          <a:p>
            <a:endParaRPr lang="en-US" dirty="0"/>
          </a:p>
          <a:p>
            <a:r>
              <a:rPr lang="en-US" b="1" dirty="0"/>
              <a:t>3. Unterrichtskonzept</a:t>
            </a:r>
          </a:p>
          <a:p>
            <a:endParaRPr lang="en-US" b="1" dirty="0"/>
          </a:p>
          <a:p>
            <a:r>
              <a:rPr lang="en-US" dirty="0"/>
              <a:t>Die offenen Bildungsressourcen wurden so konzipiert, dass sie eine Reihe von Lehrmethoden und -kulturen berücksichtigen. </a:t>
            </a:r>
          </a:p>
          <a:p>
            <a:endParaRPr lang="en-US" dirty="0"/>
          </a:p>
          <a:p>
            <a:r>
              <a:rPr lang="en-US" dirty="0" err="1"/>
              <a:t>Jedes</a:t>
            </a:r>
            <a:r>
              <a:rPr lang="en-US" dirty="0"/>
              <a:t> Modul </a:t>
            </a:r>
            <a:r>
              <a:rPr lang="en-US" dirty="0" err="1"/>
              <a:t>ist</a:t>
            </a:r>
            <a:r>
              <a:rPr lang="en-US" dirty="0"/>
              <a:t> </a:t>
            </a:r>
            <a:r>
              <a:rPr lang="en-US" dirty="0" err="1"/>
              <a:t>wie</a:t>
            </a:r>
            <a:r>
              <a:rPr lang="en-US" dirty="0"/>
              <a:t> </a:t>
            </a:r>
            <a:r>
              <a:rPr lang="en-US" dirty="0" err="1"/>
              <a:t>folgt</a:t>
            </a:r>
            <a:r>
              <a:rPr lang="en-US" dirty="0"/>
              <a:t> </a:t>
            </a:r>
            <a:r>
              <a:rPr lang="en-US" dirty="0" err="1"/>
              <a:t>aufgebaut</a:t>
            </a:r>
            <a:r>
              <a:rPr lang="en-US" dirty="0"/>
              <a:t>:</a:t>
            </a:r>
          </a:p>
          <a:p>
            <a:endParaRPr lang="en-US" dirty="0"/>
          </a:p>
          <a:p>
            <a:pPr marL="171450" indent="-171450">
              <a:buFont typeface="Wingdings" panose="05000000000000000000" pitchFamily="2" charset="2"/>
              <a:buChar char="§"/>
            </a:pPr>
            <a:r>
              <a:rPr lang="en-US" dirty="0"/>
              <a:t>Das Thema </a:t>
            </a:r>
            <a:r>
              <a:rPr lang="en-US" dirty="0" err="1"/>
              <a:t>wird</a:t>
            </a:r>
            <a:r>
              <a:rPr lang="en-US" dirty="0"/>
              <a:t> </a:t>
            </a:r>
            <a:r>
              <a:rPr lang="en-US" dirty="0" err="1"/>
              <a:t>zuerst</a:t>
            </a:r>
            <a:r>
              <a:rPr lang="en-US" dirty="0"/>
              <a:t> </a:t>
            </a:r>
            <a:r>
              <a:rPr lang="en-US" dirty="0" err="1"/>
              <a:t>kurz</a:t>
            </a:r>
            <a:r>
              <a:rPr lang="en-US" dirty="0"/>
              <a:t> </a:t>
            </a:r>
            <a:r>
              <a:rPr lang="en-US" dirty="0" err="1"/>
              <a:t>vorgestellt</a:t>
            </a:r>
            <a:r>
              <a:rPr lang="en-US" dirty="0"/>
              <a:t> bevor </a:t>
            </a:r>
            <a:r>
              <a:rPr lang="en-US" dirty="0" err="1"/>
              <a:t>ein</a:t>
            </a:r>
            <a:r>
              <a:rPr lang="en-US" dirty="0"/>
              <a:t> </a:t>
            </a:r>
            <a:r>
              <a:rPr lang="en-US" dirty="0" err="1"/>
              <a:t>tieferer</a:t>
            </a:r>
            <a:r>
              <a:rPr lang="en-US" dirty="0"/>
              <a:t> </a:t>
            </a:r>
            <a:r>
              <a:rPr lang="en-US" dirty="0" err="1"/>
              <a:t>Einstieg</a:t>
            </a:r>
            <a:r>
              <a:rPr lang="en-US" dirty="0"/>
              <a:t> in die </a:t>
            </a:r>
            <a:r>
              <a:rPr lang="en-US" dirty="0" err="1"/>
              <a:t>Materie</a:t>
            </a:r>
            <a:r>
              <a:rPr lang="en-US" dirty="0"/>
              <a:t> </a:t>
            </a:r>
            <a:r>
              <a:rPr lang="en-US" dirty="0" err="1"/>
              <a:t>erfolgt</a:t>
            </a:r>
            <a:r>
              <a:rPr lang="en-US" dirty="0"/>
              <a:t>. </a:t>
            </a:r>
          </a:p>
          <a:p>
            <a:endParaRPr lang="en-US" dirty="0"/>
          </a:p>
          <a:p>
            <a:pPr marL="171450" indent="-171450">
              <a:buFont typeface="Wingdings" panose="05000000000000000000" pitchFamily="2" charset="2"/>
              <a:buChar char="§"/>
            </a:pPr>
            <a:r>
              <a:rPr lang="en-US" dirty="0"/>
              <a:t>Es werden Informationen und aktuelle bewährte Verfahren zu diesem Thema vorgestellt, die von allgemeinen Definitionen bis hin zu detaillierteren Anwendungen reichen, </a:t>
            </a:r>
            <a:r>
              <a:rPr lang="en-US" dirty="0" err="1"/>
              <a:t>sodass</a:t>
            </a:r>
            <a:r>
              <a:rPr lang="en-US" dirty="0"/>
              <a:t> die Tragweite des Themas deutlich wird.</a:t>
            </a:r>
          </a:p>
          <a:p>
            <a:endParaRPr lang="en-US" dirty="0"/>
          </a:p>
          <a:p>
            <a:pPr marL="171450" indent="-171450">
              <a:buFont typeface="Wingdings" panose="05000000000000000000" pitchFamily="2" charset="2"/>
              <a:buChar char="§"/>
            </a:pPr>
            <a:r>
              <a:rPr lang="en-US" dirty="0" err="1"/>
              <a:t>Durch</a:t>
            </a:r>
            <a:r>
              <a:rPr lang="en-US" dirty="0"/>
              <a:t> </a:t>
            </a:r>
            <a:r>
              <a:rPr lang="en-US" dirty="0" err="1"/>
              <a:t>Fragen</a:t>
            </a:r>
            <a:r>
              <a:rPr lang="en-US" dirty="0"/>
              <a:t> und </a:t>
            </a:r>
            <a:r>
              <a:rPr lang="en-US" dirty="0" err="1"/>
              <a:t>praktische</a:t>
            </a:r>
            <a:r>
              <a:rPr lang="en-US" dirty="0"/>
              <a:t> </a:t>
            </a:r>
            <a:r>
              <a:rPr lang="en-US" dirty="0" err="1"/>
              <a:t>Übungen</a:t>
            </a:r>
            <a:r>
              <a:rPr lang="en-US" dirty="0"/>
              <a:t> </a:t>
            </a:r>
            <a:r>
              <a:rPr lang="en-US" dirty="0" err="1"/>
              <a:t>wird</a:t>
            </a:r>
            <a:r>
              <a:rPr lang="en-US" dirty="0"/>
              <a:t> das Wissen </a:t>
            </a:r>
            <a:r>
              <a:rPr lang="en-US" dirty="0" err="1"/>
              <a:t>vertieft</a:t>
            </a:r>
            <a:r>
              <a:rPr lang="en-US" dirty="0"/>
              <a:t> und </a:t>
            </a:r>
            <a:r>
              <a:rPr lang="en-US" dirty="0" err="1"/>
              <a:t>Kompetenzen</a:t>
            </a:r>
            <a:r>
              <a:rPr lang="en-US" dirty="0"/>
              <a:t> </a:t>
            </a:r>
            <a:r>
              <a:rPr lang="en-US" dirty="0" err="1"/>
              <a:t>werden</a:t>
            </a:r>
            <a:r>
              <a:rPr lang="en-US" dirty="0"/>
              <a:t> </a:t>
            </a:r>
            <a:r>
              <a:rPr lang="en-US" dirty="0" err="1"/>
              <a:t>entwickelt</a:t>
            </a:r>
            <a:r>
              <a:rPr lang="en-US" dirty="0"/>
              <a:t>.</a:t>
            </a:r>
          </a:p>
          <a:p>
            <a:endParaRPr lang="en-US" dirty="0"/>
          </a:p>
        </p:txBody>
      </p:sp>
      <p:sp>
        <p:nvSpPr>
          <p:cNvPr id="5" name="Slide Number Placeholder 4">
            <a:extLst>
              <a:ext uri="{FF2B5EF4-FFF2-40B4-BE49-F238E27FC236}">
                <a16:creationId xmlns:a16="http://schemas.microsoft.com/office/drawing/2014/main" id="{0019D380-4422-8E4D-8E91-AE82D44CFF7A}"/>
              </a:ext>
            </a:extLst>
          </p:cNvPr>
          <p:cNvSpPr>
            <a:spLocks noGrp="1"/>
          </p:cNvSpPr>
          <p:nvPr>
            <p:ph type="sldNum" sz="quarter" idx="4"/>
          </p:nvPr>
        </p:nvSpPr>
        <p:spPr/>
        <p:txBody>
          <a:bodyPr/>
          <a:lstStyle/>
          <a:p>
            <a:fld id="{CB2079F2-58AF-ED44-82D7-E04B2F6FD686}" type="slidenum">
              <a:rPr lang="en-US" smtClean="0"/>
              <a:t>5</a:t>
            </a:fld>
            <a:endParaRPr lang="en-US" dirty="0"/>
          </a:p>
        </p:txBody>
      </p:sp>
    </p:spTree>
    <p:extLst>
      <p:ext uri="{BB962C8B-B14F-4D97-AF65-F5344CB8AC3E}">
        <p14:creationId xmlns:p14="http://schemas.microsoft.com/office/powerpoint/2010/main" val="2767736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524F8-6846-C44B-8617-4C12710DC2A7}"/>
              </a:ext>
            </a:extLst>
          </p:cNvPr>
          <p:cNvSpPr>
            <a:spLocks noGrp="1"/>
          </p:cNvSpPr>
          <p:nvPr>
            <p:ph type="body" sz="quarter" idx="30"/>
          </p:nvPr>
        </p:nvSpPr>
        <p:spPr>
          <a:xfrm>
            <a:off x="395996" y="643386"/>
            <a:ext cx="6839193" cy="1589675"/>
          </a:xfrm>
        </p:spPr>
        <p:txBody>
          <a:bodyPr/>
          <a:lstStyle/>
          <a:p>
            <a:r>
              <a:rPr lang="en-IE" sz="2800" dirty="0"/>
              <a:t>04</a:t>
            </a:r>
          </a:p>
          <a:p>
            <a:r>
              <a:rPr lang="en-IE" sz="2800" dirty="0"/>
              <a:t>OPTIONEN DER KURSDURCHFÜHRUNG</a:t>
            </a:r>
          </a:p>
        </p:txBody>
      </p:sp>
      <p:sp>
        <p:nvSpPr>
          <p:cNvPr id="4" name="Text Placeholder 3">
            <a:extLst>
              <a:ext uri="{FF2B5EF4-FFF2-40B4-BE49-F238E27FC236}">
                <a16:creationId xmlns:a16="http://schemas.microsoft.com/office/drawing/2014/main" id="{3DA87092-4332-9745-B490-B864FE5175B0}"/>
              </a:ext>
            </a:extLst>
          </p:cNvPr>
          <p:cNvSpPr>
            <a:spLocks noGrp="1"/>
          </p:cNvSpPr>
          <p:nvPr>
            <p:ph type="body" sz="quarter" idx="32"/>
          </p:nvPr>
        </p:nvSpPr>
        <p:spPr>
          <a:xfrm>
            <a:off x="339271" y="2784882"/>
            <a:ext cx="6744923" cy="2036629"/>
          </a:xfrm>
        </p:spPr>
        <p:txBody>
          <a:bodyPr numCol="1"/>
          <a:lstStyle/>
          <a:p>
            <a:r>
              <a:rPr lang="en-US" sz="1000" b="1" dirty="0">
                <a:solidFill>
                  <a:schemeClr val="bg1"/>
                </a:solidFill>
                <a:highlight>
                  <a:srgbClr val="B41F7A"/>
                </a:highlight>
              </a:rPr>
              <a:t>a. </a:t>
            </a:r>
            <a:r>
              <a:rPr lang="en-US" sz="1000" b="1" dirty="0" err="1">
                <a:solidFill>
                  <a:schemeClr val="bg1"/>
                </a:solidFill>
                <a:highlight>
                  <a:srgbClr val="B41F7A"/>
                </a:highlight>
              </a:rPr>
              <a:t>Erforderliche</a:t>
            </a:r>
            <a:r>
              <a:rPr lang="en-US" sz="1000" b="1" dirty="0">
                <a:solidFill>
                  <a:schemeClr val="bg1"/>
                </a:solidFill>
                <a:highlight>
                  <a:srgbClr val="B41F7A"/>
                </a:highlight>
              </a:rPr>
              <a:t> Tools für die </a:t>
            </a:r>
            <a:r>
              <a:rPr lang="en-US" sz="1000" b="1" dirty="0" err="1">
                <a:solidFill>
                  <a:schemeClr val="bg1"/>
                </a:solidFill>
                <a:highlight>
                  <a:srgbClr val="B41F7A"/>
                </a:highlight>
              </a:rPr>
              <a:t>Anwendung</a:t>
            </a:r>
            <a:r>
              <a:rPr lang="en-US" sz="1000" b="1" dirty="0">
                <a:solidFill>
                  <a:schemeClr val="bg1"/>
                </a:solidFill>
                <a:highlight>
                  <a:srgbClr val="B41F7A"/>
                </a:highlight>
              </a:rPr>
              <a:t> </a:t>
            </a:r>
            <a:r>
              <a:rPr lang="en-US" sz="1000" b="1" dirty="0" err="1">
                <a:solidFill>
                  <a:schemeClr val="bg1"/>
                </a:solidFill>
                <a:highlight>
                  <a:srgbClr val="B41F7A"/>
                </a:highlight>
              </a:rPr>
              <a:t>im</a:t>
            </a:r>
            <a:r>
              <a:rPr lang="en-US" sz="1000" b="1" dirty="0">
                <a:solidFill>
                  <a:schemeClr val="bg1"/>
                </a:solidFill>
                <a:highlight>
                  <a:srgbClr val="B41F7A"/>
                </a:highlight>
              </a:rPr>
              <a:t> </a:t>
            </a:r>
            <a:r>
              <a:rPr lang="en-US" sz="1000" b="1" dirty="0" err="1">
                <a:solidFill>
                  <a:schemeClr val="bg1"/>
                </a:solidFill>
                <a:highlight>
                  <a:srgbClr val="B41F7A"/>
                </a:highlight>
              </a:rPr>
              <a:t>traditionellen</a:t>
            </a:r>
            <a:r>
              <a:rPr lang="en-US" sz="1000" b="1" dirty="0">
                <a:solidFill>
                  <a:schemeClr val="bg1"/>
                </a:solidFill>
                <a:highlight>
                  <a:srgbClr val="B41F7A"/>
                </a:highlight>
              </a:rPr>
              <a:t> </a:t>
            </a:r>
            <a:r>
              <a:rPr lang="en-US" sz="1000" b="1" dirty="0" err="1">
                <a:solidFill>
                  <a:schemeClr val="bg1"/>
                </a:solidFill>
                <a:highlight>
                  <a:srgbClr val="B41F7A"/>
                </a:highlight>
              </a:rPr>
              <a:t>Unterricht</a:t>
            </a:r>
            <a:endParaRPr lang="en-US" sz="1000" b="1" dirty="0">
              <a:solidFill>
                <a:schemeClr val="bg1"/>
              </a:solidFill>
              <a:highlight>
                <a:srgbClr val="B41F7A"/>
              </a:highlight>
            </a:endParaRPr>
          </a:p>
          <a:p>
            <a:endParaRPr lang="en-US" sz="1000" dirty="0"/>
          </a:p>
          <a:p>
            <a:r>
              <a:rPr lang="en-US" sz="1000" dirty="0"/>
              <a:t>Die </a:t>
            </a:r>
            <a:r>
              <a:rPr lang="en-US" sz="1000" dirty="0" err="1"/>
              <a:t>traditionelle</a:t>
            </a:r>
            <a:r>
              <a:rPr lang="en-US" sz="1000" dirty="0"/>
              <a:t> </a:t>
            </a:r>
            <a:r>
              <a:rPr lang="en-US" sz="1000" dirty="0" err="1"/>
              <a:t>Wissensvermittlung</a:t>
            </a:r>
            <a:r>
              <a:rPr lang="en-US" sz="1000" dirty="0"/>
              <a:t> im </a:t>
            </a:r>
            <a:r>
              <a:rPr lang="en-US" sz="1000" dirty="0" err="1"/>
              <a:t>Klassenzimmer</a:t>
            </a:r>
            <a:r>
              <a:rPr lang="en-US" sz="1000" dirty="0"/>
              <a:t> </a:t>
            </a:r>
            <a:r>
              <a:rPr lang="en-US" sz="1000" dirty="0" err="1"/>
              <a:t>ist</a:t>
            </a:r>
            <a:r>
              <a:rPr lang="en-US" sz="1000" dirty="0"/>
              <a:t> nach wie vor eine der beliebtesten Schulungsmethoden zum Aufbau von Kompetenzen. In der Regel handelt es sich dabei um ein lehrerzentriertes Präsenztraining, das an einem festen Ort und zu einer festen Zeit stattfindet. Die Tools, </a:t>
            </a:r>
            <a:r>
              <a:rPr lang="en-US" sz="1000" dirty="0" err="1"/>
              <a:t>deren</a:t>
            </a:r>
            <a:r>
              <a:rPr lang="en-US" sz="1000" dirty="0"/>
              <a:t> vorgeschlagene Verwendung und die zusätzlich benötigten </a:t>
            </a:r>
            <a:r>
              <a:rPr lang="en-US" sz="1000" dirty="0" err="1"/>
              <a:t>Ressourcen</a:t>
            </a:r>
            <a:r>
              <a:rPr lang="en-US" sz="1000" dirty="0"/>
              <a:t> </a:t>
            </a:r>
            <a:r>
              <a:rPr lang="en-US" sz="1000" dirty="0" err="1"/>
              <a:t>sind</a:t>
            </a:r>
            <a:r>
              <a:rPr lang="en-US" sz="1000" dirty="0"/>
              <a:t> </a:t>
            </a:r>
            <a:r>
              <a:rPr lang="en-US" sz="1000" dirty="0" err="1"/>
              <a:t>folgende</a:t>
            </a:r>
            <a:r>
              <a:rPr lang="en-US" sz="1000" dirty="0"/>
              <a:t>:</a:t>
            </a:r>
          </a:p>
          <a:p>
            <a:endParaRPr lang="en-US" sz="1000" dirty="0"/>
          </a:p>
          <a:p>
            <a:endParaRPr lang="en-US" sz="1000" dirty="0"/>
          </a:p>
          <a:p>
            <a:endParaRPr lang="en-US" sz="1000" dirty="0"/>
          </a:p>
        </p:txBody>
      </p:sp>
      <p:sp>
        <p:nvSpPr>
          <p:cNvPr id="5" name="Slide Number Placeholder 4">
            <a:extLst>
              <a:ext uri="{FF2B5EF4-FFF2-40B4-BE49-F238E27FC236}">
                <a16:creationId xmlns:a16="http://schemas.microsoft.com/office/drawing/2014/main" id="{0019D380-4422-8E4D-8E91-AE82D44CFF7A}"/>
              </a:ext>
            </a:extLst>
          </p:cNvPr>
          <p:cNvSpPr>
            <a:spLocks noGrp="1"/>
          </p:cNvSpPr>
          <p:nvPr>
            <p:ph type="sldNum" sz="quarter" idx="4"/>
          </p:nvPr>
        </p:nvSpPr>
        <p:spPr/>
        <p:txBody>
          <a:bodyPr/>
          <a:lstStyle/>
          <a:p>
            <a:fld id="{CB2079F2-58AF-ED44-82D7-E04B2F6FD686}" type="slidenum">
              <a:rPr lang="en-US" smtClean="0"/>
              <a:t>6</a:t>
            </a:fld>
            <a:endParaRPr lang="en-US" dirty="0"/>
          </a:p>
        </p:txBody>
      </p:sp>
      <p:graphicFrame>
        <p:nvGraphicFramePr>
          <p:cNvPr id="2" name="Table 5">
            <a:extLst>
              <a:ext uri="{FF2B5EF4-FFF2-40B4-BE49-F238E27FC236}">
                <a16:creationId xmlns:a16="http://schemas.microsoft.com/office/drawing/2014/main" id="{3B935420-7ED1-4BED-99F7-029BA7A86DA7}"/>
              </a:ext>
            </a:extLst>
          </p:cNvPr>
          <p:cNvGraphicFramePr>
            <a:graphicFrameLocks noGrp="1"/>
          </p:cNvGraphicFramePr>
          <p:nvPr>
            <p:extLst>
              <p:ext uri="{D42A27DB-BD31-4B8C-83A1-F6EECF244321}">
                <p14:modId xmlns:p14="http://schemas.microsoft.com/office/powerpoint/2010/main" val="3781910340"/>
              </p:ext>
            </p:extLst>
          </p:nvPr>
        </p:nvGraphicFramePr>
        <p:xfrm>
          <a:off x="395997" y="3940908"/>
          <a:ext cx="6688197" cy="3653429"/>
        </p:xfrm>
        <a:graphic>
          <a:graphicData uri="http://schemas.openxmlformats.org/drawingml/2006/table">
            <a:tbl>
              <a:tblPr firstRow="1" bandRow="1">
                <a:tableStyleId>{5C22544A-7EE6-4342-B048-85BDC9FD1C3A}</a:tableStyleId>
              </a:tblPr>
              <a:tblGrid>
                <a:gridCol w="1559590">
                  <a:extLst>
                    <a:ext uri="{9D8B030D-6E8A-4147-A177-3AD203B41FA5}">
                      <a16:colId xmlns:a16="http://schemas.microsoft.com/office/drawing/2014/main" val="3562104861"/>
                    </a:ext>
                  </a:extLst>
                </a:gridCol>
                <a:gridCol w="3405685">
                  <a:extLst>
                    <a:ext uri="{9D8B030D-6E8A-4147-A177-3AD203B41FA5}">
                      <a16:colId xmlns:a16="http://schemas.microsoft.com/office/drawing/2014/main" val="3850822797"/>
                    </a:ext>
                  </a:extLst>
                </a:gridCol>
                <a:gridCol w="1722922">
                  <a:extLst>
                    <a:ext uri="{9D8B030D-6E8A-4147-A177-3AD203B41FA5}">
                      <a16:colId xmlns:a16="http://schemas.microsoft.com/office/drawing/2014/main" val="4059103702"/>
                    </a:ext>
                  </a:extLst>
                </a:gridCol>
              </a:tblGrid>
              <a:tr h="591664">
                <a:tc>
                  <a:txBody>
                    <a:bodyPr/>
                    <a:lstStyle/>
                    <a:p>
                      <a:pPr algn="ctr"/>
                      <a:r>
                        <a:rPr lang="en-US" sz="1150" dirty="0">
                          <a:latin typeface="Open Sans" panose="020B0606030504020204"/>
                        </a:rPr>
                        <a:t>Tools für das </a:t>
                      </a:r>
                      <a:r>
                        <a:rPr lang="en-US" sz="1150" dirty="0" err="1">
                          <a:latin typeface="Open Sans" panose="020B0606030504020204"/>
                        </a:rPr>
                        <a:t>Klassenzimmer</a:t>
                      </a:r>
                      <a:endParaRPr lang="en-US" sz="1150" dirty="0">
                        <a:latin typeface="Open Sans" panose="020B0606030504020204"/>
                      </a:endParaRPr>
                    </a:p>
                  </a:txBody>
                  <a:tcPr anchor="ctr"/>
                </a:tc>
                <a:tc>
                  <a:txBody>
                    <a:bodyPr/>
                    <a:lstStyle/>
                    <a:p>
                      <a:pPr algn="ctr"/>
                      <a:r>
                        <a:rPr lang="en-IE" sz="1150" dirty="0">
                          <a:solidFill>
                            <a:schemeClr val="bg1"/>
                          </a:solidFill>
                          <a:latin typeface="Open Sans" panose="020B0606030504020204"/>
                        </a:rPr>
                        <a:t>Empfohlene Verwendung </a:t>
                      </a:r>
                      <a:r>
                        <a:rPr lang="en-IE" sz="1150" dirty="0" err="1">
                          <a:solidFill>
                            <a:schemeClr val="bg1"/>
                          </a:solidFill>
                          <a:latin typeface="Open Sans" panose="020B0606030504020204"/>
                        </a:rPr>
                        <a:t>im</a:t>
                      </a:r>
                      <a:r>
                        <a:rPr lang="en-IE" sz="1150" dirty="0">
                          <a:solidFill>
                            <a:schemeClr val="bg1"/>
                          </a:solidFill>
                          <a:latin typeface="Open Sans" panose="020B0606030504020204"/>
                        </a:rPr>
                        <a:t> </a:t>
                      </a:r>
                      <a:r>
                        <a:rPr lang="en-IE" sz="1150" dirty="0" err="1">
                          <a:solidFill>
                            <a:schemeClr val="bg1"/>
                          </a:solidFill>
                          <a:latin typeface="Open Sans" panose="020B0606030504020204"/>
                        </a:rPr>
                        <a:t>Klassenzimmer</a:t>
                      </a:r>
                      <a:endParaRPr lang="en-IE" sz="1150" dirty="0">
                        <a:solidFill>
                          <a:schemeClr val="bg1"/>
                        </a:solidFill>
                        <a:latin typeface="Open Sans" panose="020B0606030504020204"/>
                      </a:endParaRPr>
                    </a:p>
                  </a:txBody>
                  <a:tcPr anchor="ctr"/>
                </a:tc>
                <a:tc>
                  <a:txBody>
                    <a:bodyPr/>
                    <a:lstStyle/>
                    <a:p>
                      <a:pPr algn="ctr"/>
                      <a:r>
                        <a:rPr lang="en-IE" sz="1150" dirty="0">
                          <a:solidFill>
                            <a:schemeClr val="bg1"/>
                          </a:solidFill>
                          <a:latin typeface="Open Sans" panose="020B0606030504020204"/>
                        </a:rPr>
                        <a:t>Zusätzlich </a:t>
                      </a:r>
                      <a:r>
                        <a:rPr lang="en-IE" sz="1150" dirty="0" err="1">
                          <a:solidFill>
                            <a:schemeClr val="bg1"/>
                          </a:solidFill>
                          <a:latin typeface="Open Sans" panose="020B0606030504020204"/>
                        </a:rPr>
                        <a:t>benötigte</a:t>
                      </a:r>
                      <a:r>
                        <a:rPr lang="en-IE" sz="1150" dirty="0">
                          <a:solidFill>
                            <a:schemeClr val="bg1"/>
                          </a:solidFill>
                          <a:latin typeface="Open Sans" panose="020B0606030504020204"/>
                        </a:rPr>
                        <a:t> </a:t>
                      </a:r>
                      <a:r>
                        <a:rPr lang="en-IE" sz="1150" dirty="0" err="1">
                          <a:solidFill>
                            <a:schemeClr val="bg1"/>
                          </a:solidFill>
                          <a:latin typeface="Open Sans" panose="020B0606030504020204"/>
                        </a:rPr>
                        <a:t>Ressourcen</a:t>
                      </a:r>
                      <a:endParaRPr lang="en-IE" sz="1150" dirty="0">
                        <a:solidFill>
                          <a:schemeClr val="bg1"/>
                        </a:solidFill>
                        <a:latin typeface="Open Sans" panose="020B0606030504020204"/>
                      </a:endParaRPr>
                    </a:p>
                  </a:txBody>
                  <a:tcPr anchor="ctr"/>
                </a:tc>
                <a:extLst>
                  <a:ext uri="{0D108BD9-81ED-4DB2-BD59-A6C34878D82A}">
                    <a16:rowId xmlns:a16="http://schemas.microsoft.com/office/drawing/2014/main" val="2241302482"/>
                  </a:ext>
                </a:extLst>
              </a:tr>
              <a:tr h="1020588">
                <a:tc>
                  <a:txBody>
                    <a:bodyPr/>
                    <a:lstStyle/>
                    <a:p>
                      <a:pPr algn="ctr"/>
                      <a:r>
                        <a:rPr lang="en-IE" sz="1150" dirty="0">
                          <a:latin typeface="Open Sans" panose="020B0606030504020204"/>
                        </a:rPr>
                        <a:t>PowerPoint</a:t>
                      </a:r>
                      <a:r>
                        <a:rPr lang="en-IE" sz="1150" baseline="30000" dirty="0">
                          <a:latin typeface="Open Sans" panose="020B0606030504020204"/>
                        </a:rPr>
                        <a:t>©</a:t>
                      </a:r>
                      <a:r>
                        <a:rPr lang="en-IE" sz="1150" dirty="0">
                          <a:latin typeface="Open Sans" panose="020B0606030504020204"/>
                        </a:rPr>
                        <a:t> Präsentation</a:t>
                      </a:r>
                    </a:p>
                  </a:txBody>
                  <a:tcPr anchor="ctr"/>
                </a:tc>
                <a:tc>
                  <a:txBody>
                    <a:bodyPr/>
                    <a:lstStyle/>
                    <a:p>
                      <a:pPr algn="ctr"/>
                      <a:r>
                        <a:rPr lang="en-IE" sz="1150" dirty="0">
                          <a:latin typeface="Open Sans" panose="020B0606030504020204"/>
                        </a:rPr>
                        <a:t>Das Schulungsmaterial </a:t>
                      </a:r>
                      <a:r>
                        <a:rPr lang="en-IE" sz="1150" dirty="0" err="1">
                          <a:latin typeface="Open Sans" panose="020B0606030504020204"/>
                        </a:rPr>
                        <a:t>wurde</a:t>
                      </a:r>
                      <a:r>
                        <a:rPr lang="en-IE" sz="1150" dirty="0">
                          <a:latin typeface="Open Sans" panose="020B0606030504020204"/>
                        </a:rPr>
                        <a:t> </a:t>
                      </a:r>
                      <a:r>
                        <a:rPr lang="en-IE" sz="1150" dirty="0" err="1">
                          <a:latin typeface="Open Sans" panose="020B0606030504020204"/>
                        </a:rPr>
                        <a:t>mit</a:t>
                      </a:r>
                      <a:r>
                        <a:rPr lang="en-IE" sz="1150" dirty="0">
                          <a:latin typeface="Open Sans" panose="020B0606030504020204"/>
                        </a:rPr>
                        <a:t> PowerPoint entwickelt. </a:t>
                      </a:r>
                      <a:r>
                        <a:rPr lang="en-IE" sz="1150" dirty="0" err="1">
                          <a:latin typeface="Open Sans" panose="020B0606030504020204"/>
                        </a:rPr>
                        <a:t>Wir</a:t>
                      </a:r>
                      <a:r>
                        <a:rPr lang="en-IE" sz="1150" dirty="0">
                          <a:latin typeface="Open Sans" panose="020B0606030504020204"/>
                        </a:rPr>
                        <a:t> </a:t>
                      </a:r>
                      <a:r>
                        <a:rPr lang="en-IE" sz="1150" dirty="0" err="1">
                          <a:latin typeface="Open Sans" panose="020B0606030504020204"/>
                        </a:rPr>
                        <a:t>empfehlen</a:t>
                      </a:r>
                      <a:r>
                        <a:rPr lang="en-IE" sz="1150" dirty="0">
                          <a:latin typeface="Open Sans" panose="020B0606030504020204"/>
                        </a:rPr>
                        <a:t>, die </a:t>
                      </a:r>
                      <a:r>
                        <a:rPr lang="en-IE" sz="1150" dirty="0" err="1">
                          <a:latin typeface="Open Sans" panose="020B0606030504020204"/>
                        </a:rPr>
                        <a:t>Präsentationen</a:t>
                      </a:r>
                      <a:r>
                        <a:rPr lang="en-IE" sz="1150" dirty="0">
                          <a:latin typeface="Open Sans" panose="020B0606030504020204"/>
                        </a:rPr>
                        <a:t> auf einem großen </a:t>
                      </a:r>
                      <a:r>
                        <a:rPr lang="en-IE" sz="1150" dirty="0" err="1">
                          <a:latin typeface="Open Sans" panose="020B0606030504020204"/>
                        </a:rPr>
                        <a:t>Bildschirm</a:t>
                      </a:r>
                      <a:r>
                        <a:rPr lang="en-IE" sz="1150" dirty="0">
                          <a:latin typeface="Open Sans" panose="020B0606030504020204"/>
                        </a:rPr>
                        <a:t> </a:t>
                      </a:r>
                      <a:r>
                        <a:rPr lang="en-IE" sz="1150" dirty="0" err="1">
                          <a:latin typeface="Open Sans" panose="020B0606030504020204"/>
                        </a:rPr>
                        <a:t>während</a:t>
                      </a:r>
                      <a:r>
                        <a:rPr lang="en-IE" sz="1150" dirty="0">
                          <a:latin typeface="Open Sans" panose="020B0606030504020204"/>
                        </a:rPr>
                        <a:t> des </a:t>
                      </a:r>
                      <a:r>
                        <a:rPr lang="en-IE" sz="1150" dirty="0" err="1">
                          <a:latin typeface="Open Sans" panose="020B0606030504020204"/>
                        </a:rPr>
                        <a:t>Unterrichts</a:t>
                      </a:r>
                      <a:r>
                        <a:rPr lang="en-IE" sz="1150" dirty="0">
                          <a:latin typeface="Open Sans" panose="020B0606030504020204"/>
                        </a:rPr>
                        <a:t> </a:t>
                      </a:r>
                      <a:r>
                        <a:rPr lang="en-IE" sz="1150" dirty="0" err="1">
                          <a:latin typeface="Open Sans" panose="020B0606030504020204"/>
                        </a:rPr>
                        <a:t>anzuzeigen</a:t>
                      </a:r>
                      <a:r>
                        <a:rPr lang="en-IE" sz="1150" dirty="0">
                          <a:latin typeface="Open Sans" panose="020B0606030504020204"/>
                        </a:rPr>
                        <a:t>.</a:t>
                      </a:r>
                    </a:p>
                  </a:txBody>
                  <a:tcPr anchor="ctr"/>
                </a:tc>
                <a:tc>
                  <a:txBody>
                    <a:bodyPr/>
                    <a:lstStyle/>
                    <a:p>
                      <a:pPr algn="ctr"/>
                      <a:r>
                        <a:rPr lang="en-IE" sz="1150" dirty="0">
                          <a:latin typeface="Open Sans" panose="020B0606030504020204"/>
                        </a:rPr>
                        <a:t>Laptop/ Computer;</a:t>
                      </a:r>
                    </a:p>
                    <a:p>
                      <a:pPr algn="ctr"/>
                      <a:r>
                        <a:rPr lang="en-IE" sz="1150" dirty="0" err="1">
                          <a:latin typeface="Open Sans" panose="020B0606030504020204"/>
                        </a:rPr>
                        <a:t>Projektor</a:t>
                      </a:r>
                      <a:r>
                        <a:rPr lang="en-IE" sz="1150" dirty="0">
                          <a:latin typeface="Open Sans" panose="020B0606030504020204"/>
                        </a:rPr>
                        <a:t> und </a:t>
                      </a:r>
                      <a:r>
                        <a:rPr lang="en-IE" sz="1150" dirty="0" err="1">
                          <a:latin typeface="Open Sans" panose="020B0606030504020204"/>
                        </a:rPr>
                        <a:t>freie</a:t>
                      </a:r>
                      <a:r>
                        <a:rPr lang="en-IE" sz="1150" dirty="0">
                          <a:latin typeface="Open Sans" panose="020B0606030504020204"/>
                        </a:rPr>
                        <a:t> Wand/</a:t>
                      </a:r>
                    </a:p>
                    <a:p>
                      <a:pPr algn="ctr"/>
                      <a:r>
                        <a:rPr lang="en-IE" sz="1150" dirty="0" err="1">
                          <a:latin typeface="Open Sans" panose="020B0606030504020204"/>
                        </a:rPr>
                        <a:t>Großer</a:t>
                      </a:r>
                      <a:r>
                        <a:rPr lang="en-IE" sz="1150" dirty="0">
                          <a:latin typeface="Open Sans" panose="020B0606030504020204"/>
                        </a:rPr>
                        <a:t> </a:t>
                      </a:r>
                      <a:r>
                        <a:rPr lang="en-IE" sz="1150" dirty="0" err="1">
                          <a:latin typeface="Open Sans" panose="020B0606030504020204"/>
                        </a:rPr>
                        <a:t>Bildschirm</a:t>
                      </a:r>
                      <a:r>
                        <a:rPr lang="en-IE" sz="1150" dirty="0">
                          <a:latin typeface="Open Sans" panose="020B0606030504020204"/>
                        </a:rPr>
                        <a:t> </a:t>
                      </a:r>
                    </a:p>
                  </a:txBody>
                  <a:tcPr anchor="ctr"/>
                </a:tc>
                <a:extLst>
                  <a:ext uri="{0D108BD9-81ED-4DB2-BD59-A6C34878D82A}">
                    <a16:rowId xmlns:a16="http://schemas.microsoft.com/office/drawing/2014/main" val="1520173639"/>
                  </a:ext>
                </a:extLst>
              </a:tr>
              <a:tr h="1177079">
                <a:tc>
                  <a:txBody>
                    <a:bodyPr/>
                    <a:lstStyle/>
                    <a:p>
                      <a:pPr algn="ctr"/>
                      <a:r>
                        <a:rPr lang="en-IE" sz="1150" dirty="0">
                          <a:latin typeface="Open Sans" panose="020B0606030504020204"/>
                        </a:rPr>
                        <a:t>Videos</a:t>
                      </a:r>
                    </a:p>
                  </a:txBody>
                  <a:tcPr anchor="ctr"/>
                </a:tc>
                <a:tc>
                  <a:txBody>
                    <a:bodyPr/>
                    <a:lstStyle/>
                    <a:p>
                      <a:pPr algn="ctr"/>
                      <a:r>
                        <a:rPr lang="en-IE" sz="1150" dirty="0">
                          <a:latin typeface="Open Sans" panose="020B0606030504020204"/>
                        </a:rPr>
                        <a:t>Videos werden zur Erläuterung bestimmter Abschnitte des Schulungsinhalts und zur Präsentation von Fallbeispielen zur Diskussion verwendet.</a:t>
                      </a:r>
                    </a:p>
                  </a:txBody>
                  <a:tcPr anchor="ctr"/>
                </a:tc>
                <a:tc>
                  <a:txBody>
                    <a:bodyPr/>
                    <a:lstStyle/>
                    <a:p>
                      <a:pPr algn="ctr"/>
                      <a:r>
                        <a:rPr lang="en-IE" sz="1150" dirty="0">
                          <a:latin typeface="Open Sans" panose="020B0606030504020204"/>
                        </a:rPr>
                        <a:t>Audio / Tonanlage</a:t>
                      </a:r>
                    </a:p>
                  </a:txBody>
                  <a:tcPr anchor="ctr"/>
                </a:tc>
                <a:extLst>
                  <a:ext uri="{0D108BD9-81ED-4DB2-BD59-A6C34878D82A}">
                    <a16:rowId xmlns:a16="http://schemas.microsoft.com/office/drawing/2014/main" val="3328380219"/>
                  </a:ext>
                </a:extLst>
              </a:tr>
              <a:tr h="864098">
                <a:tc>
                  <a:txBody>
                    <a:bodyPr/>
                    <a:lstStyle/>
                    <a:p>
                      <a:pPr algn="ctr"/>
                      <a:r>
                        <a:rPr lang="en-IE" sz="1150" dirty="0">
                          <a:latin typeface="Open Sans" panose="020B0606030504020204"/>
                        </a:rPr>
                        <a:t>Whiteboard oder Flipchart</a:t>
                      </a:r>
                    </a:p>
                  </a:txBody>
                  <a:tcPr anchor="ctr"/>
                </a:tc>
                <a:tc>
                  <a:txBody>
                    <a:bodyPr/>
                    <a:lstStyle/>
                    <a:p>
                      <a:pPr algn="ctr"/>
                      <a:r>
                        <a:rPr lang="en-IE" sz="1150" dirty="0">
                          <a:latin typeface="Open Sans" panose="020B0606030504020204"/>
                        </a:rPr>
                        <a:t>Fordern Sie die Lernenden auf, an die Tafel zu schreiben oder bitten Sie sie um Feedback.</a:t>
                      </a:r>
                    </a:p>
                  </a:txBody>
                  <a:tcPr anchor="ctr"/>
                </a:tc>
                <a:tc>
                  <a:txBody>
                    <a:bodyPr/>
                    <a:lstStyle/>
                    <a:p>
                      <a:pPr algn="ctr"/>
                      <a:r>
                        <a:rPr lang="en-IE" sz="1150" dirty="0">
                          <a:latin typeface="Open Sans" panose="020B0606030504020204"/>
                        </a:rPr>
                        <a:t>Stifte / Marker</a:t>
                      </a:r>
                    </a:p>
                  </a:txBody>
                  <a:tcPr anchor="ctr"/>
                </a:tc>
                <a:extLst>
                  <a:ext uri="{0D108BD9-81ED-4DB2-BD59-A6C34878D82A}">
                    <a16:rowId xmlns:a16="http://schemas.microsoft.com/office/drawing/2014/main" val="2032652607"/>
                  </a:ext>
                </a:extLst>
              </a:tr>
            </a:tbl>
          </a:graphicData>
        </a:graphic>
      </p:graphicFrame>
      <p:sp>
        <p:nvSpPr>
          <p:cNvPr id="8" name="Text Placeholder 3">
            <a:extLst>
              <a:ext uri="{FF2B5EF4-FFF2-40B4-BE49-F238E27FC236}">
                <a16:creationId xmlns:a16="http://schemas.microsoft.com/office/drawing/2014/main" id="{4924311F-B4EE-4336-9AC7-6073A2572A34}"/>
              </a:ext>
            </a:extLst>
          </p:cNvPr>
          <p:cNvSpPr txBox="1">
            <a:spLocks/>
          </p:cNvSpPr>
          <p:nvPr/>
        </p:nvSpPr>
        <p:spPr>
          <a:xfrm>
            <a:off x="405014" y="7679952"/>
            <a:ext cx="6821156" cy="2657847"/>
          </a:xfrm>
          <a:prstGeom prst="rect">
            <a:avLst/>
          </a:prstGeom>
        </p:spPr>
        <p:txBody>
          <a:bodyPr vert="horz" lIns="91440" tIns="45720" rIns="91440" bIns="45720" numCol="2"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050" b="0" i="0" kern="120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000" b="1" dirty="0" err="1">
                <a:solidFill>
                  <a:srgbClr val="B41F7A"/>
                </a:solidFill>
              </a:rPr>
              <a:t>Weitere</a:t>
            </a:r>
            <a:r>
              <a:rPr lang="en-US" sz="1000" b="1" dirty="0">
                <a:solidFill>
                  <a:srgbClr val="B41F7A"/>
                </a:solidFill>
              </a:rPr>
              <a:t> </a:t>
            </a:r>
            <a:r>
              <a:rPr lang="en-US" sz="1000" b="1" dirty="0" err="1">
                <a:solidFill>
                  <a:srgbClr val="B41F7A"/>
                </a:solidFill>
              </a:rPr>
              <a:t>Methoden</a:t>
            </a:r>
            <a:r>
              <a:rPr lang="en-US" sz="1000" b="1" dirty="0">
                <a:solidFill>
                  <a:srgbClr val="B41F7A"/>
                </a:solidFill>
              </a:rPr>
              <a:t>: </a:t>
            </a:r>
          </a:p>
          <a:p>
            <a:endParaRPr lang="en-US" sz="1000" dirty="0"/>
          </a:p>
          <a:p>
            <a:pPr marL="171450" indent="-171450">
              <a:buFont typeface="Wingdings" panose="05000000000000000000" pitchFamily="2" charset="2"/>
              <a:buChar char="§"/>
            </a:pPr>
            <a:r>
              <a:rPr lang="en-US" sz="1000" u="sng" dirty="0">
                <a:solidFill>
                  <a:srgbClr val="B41F7A"/>
                </a:solidFill>
              </a:rPr>
              <a:t>Diskussionen in kleinen Gruppen:</a:t>
            </a:r>
            <a:r>
              <a:rPr lang="en-US" sz="1000" dirty="0">
                <a:solidFill>
                  <a:srgbClr val="B41F7A"/>
                </a:solidFill>
              </a:rPr>
              <a:t> </a:t>
            </a:r>
            <a:r>
              <a:rPr lang="en-US" sz="1000" dirty="0"/>
              <a:t>Teilen Sie die </a:t>
            </a:r>
            <a:r>
              <a:rPr lang="en-US" sz="1000" dirty="0" err="1"/>
              <a:t>Teilnehmenden</a:t>
            </a:r>
            <a:r>
              <a:rPr lang="en-US" sz="1000" dirty="0"/>
              <a:t> in kleine Gruppen ein und geben Sie ihnen Fallstudien oder Arbeitssituationen zur Diskussion oder Lösung. Dies ermöglicht den Wissenstransfer zwischen den Lernenden. </a:t>
            </a:r>
          </a:p>
          <a:p>
            <a:pPr marL="171450" indent="-171450">
              <a:buFont typeface="Wingdings" panose="05000000000000000000" pitchFamily="2" charset="2"/>
              <a:buChar char="§"/>
            </a:pPr>
            <a:endParaRPr lang="en-US" sz="1000" dirty="0"/>
          </a:p>
          <a:p>
            <a:pPr marL="171450" indent="-171450">
              <a:buFont typeface="Wingdings" panose="05000000000000000000" pitchFamily="2" charset="2"/>
              <a:buChar char="§"/>
            </a:pPr>
            <a:r>
              <a:rPr lang="en-US" sz="1000" u="sng" dirty="0">
                <a:solidFill>
                  <a:srgbClr val="B41F7A"/>
                </a:solidFill>
              </a:rPr>
              <a:t>Frage-und-Antwort-Sitzungen</a:t>
            </a:r>
            <a:r>
              <a:rPr lang="en-US" sz="1000" dirty="0">
                <a:solidFill>
                  <a:srgbClr val="B41F7A"/>
                </a:solidFill>
              </a:rPr>
              <a:t>: </a:t>
            </a:r>
            <a:r>
              <a:rPr lang="en-US" sz="1000" dirty="0"/>
              <a:t>Informelle Frage-und-Antwort-Sitzungen sind in kleinen Gruppen am effektivsten und dienen eher der Auffrischung von Kenntnissen als der Vermittlung neuer Fähigkeiten. Diese sollten häufig in den Kursen eingesetzt werden. </a:t>
            </a:r>
          </a:p>
          <a:p>
            <a:endParaRPr lang="en-US" sz="1000" i="1" dirty="0"/>
          </a:p>
          <a:p>
            <a:pPr marL="171450" indent="-171450">
              <a:buFont typeface="Wingdings" panose="05000000000000000000" pitchFamily="2" charset="2"/>
              <a:buChar char="§"/>
            </a:pPr>
            <a:r>
              <a:rPr lang="en-US" sz="1000" u="sng" dirty="0">
                <a:solidFill>
                  <a:srgbClr val="B41F7A"/>
                </a:solidFill>
              </a:rPr>
              <a:t>Multimedia:</a:t>
            </a:r>
            <a:r>
              <a:rPr lang="en-US" sz="1000" dirty="0"/>
              <a:t> </a:t>
            </a:r>
            <a:r>
              <a:rPr lang="en-US" sz="1000" dirty="0" err="1"/>
              <a:t>Multimediales</a:t>
            </a:r>
            <a:r>
              <a:rPr lang="en-US" sz="1000" dirty="0"/>
              <a:t> Schulungsmaterial ist in der Regel herausfordernder und </a:t>
            </a:r>
            <a:r>
              <a:rPr lang="en-US" sz="1000" dirty="0" err="1"/>
              <a:t>fördert</a:t>
            </a:r>
            <a:r>
              <a:rPr lang="en-US" sz="1000" dirty="0"/>
              <a:t> </a:t>
            </a:r>
            <a:r>
              <a:rPr lang="en-US" sz="1000" dirty="0" err="1"/>
              <a:t>somit</a:t>
            </a:r>
            <a:r>
              <a:rPr lang="en-US" sz="1000" dirty="0"/>
              <a:t> die </a:t>
            </a:r>
            <a:r>
              <a:rPr lang="en-US" sz="1000" dirty="0" err="1"/>
              <a:t>Vertiefung</a:t>
            </a:r>
            <a:r>
              <a:rPr lang="en-US" sz="1000" dirty="0"/>
              <a:t> des </a:t>
            </a:r>
            <a:r>
              <a:rPr lang="en-US" sz="1000" dirty="0" err="1"/>
              <a:t>Erlernten</a:t>
            </a:r>
            <a:r>
              <a:rPr lang="en-US" sz="1000" dirty="0"/>
              <a:t>. Die </a:t>
            </a:r>
            <a:r>
              <a:rPr lang="en-US" sz="1000" dirty="0" err="1"/>
              <a:t>Ausbilder:innen</a:t>
            </a:r>
            <a:r>
              <a:rPr lang="en-US" sz="1000" dirty="0"/>
              <a:t> sollten sicherstellen, </a:t>
            </a:r>
            <a:r>
              <a:rPr lang="en-US" sz="1000" dirty="0" err="1"/>
              <a:t>dass</a:t>
            </a:r>
            <a:r>
              <a:rPr lang="en-US" sz="1000" dirty="0"/>
              <a:t> die eingebetteten Tools ihr volles Potenzial ausschöpfen. </a:t>
            </a:r>
          </a:p>
          <a:p>
            <a:pPr marL="171450" indent="-171450">
              <a:buFont typeface="Wingdings" panose="05000000000000000000" pitchFamily="2" charset="2"/>
              <a:buChar char="§"/>
            </a:pPr>
            <a:endParaRPr lang="en-US" sz="1000" dirty="0">
              <a:solidFill>
                <a:srgbClr val="B41F7A"/>
              </a:solidFill>
            </a:endParaRPr>
          </a:p>
          <a:p>
            <a:pPr marL="171450" indent="-171450">
              <a:buFont typeface="Wingdings" panose="05000000000000000000" pitchFamily="2" charset="2"/>
              <a:buChar char="§"/>
            </a:pPr>
            <a:r>
              <a:rPr lang="en-US" sz="1000" u="sng" dirty="0">
                <a:solidFill>
                  <a:srgbClr val="B41F7A"/>
                </a:solidFill>
              </a:rPr>
              <a:t>Interaktive </a:t>
            </a:r>
            <a:r>
              <a:rPr lang="en-US" sz="1000" u="sng" dirty="0" err="1">
                <a:solidFill>
                  <a:srgbClr val="B41F7A"/>
                </a:solidFill>
              </a:rPr>
              <a:t>Werkzeuge</a:t>
            </a:r>
            <a:r>
              <a:rPr lang="en-US" sz="1000" u="sng" dirty="0">
                <a:solidFill>
                  <a:srgbClr val="B41F7A"/>
                </a:solidFill>
              </a:rPr>
              <a:t>:</a:t>
            </a:r>
            <a:r>
              <a:rPr lang="en-US" sz="1000" dirty="0">
                <a:solidFill>
                  <a:srgbClr val="B41F7A"/>
                </a:solidFill>
              </a:rPr>
              <a:t> </a:t>
            </a:r>
            <a:r>
              <a:rPr lang="en-US" sz="1000" dirty="0"/>
              <a:t>Das Engagement der </a:t>
            </a:r>
            <a:r>
              <a:rPr lang="en-US" sz="1000" dirty="0" err="1"/>
              <a:t>Schüler:innen</a:t>
            </a:r>
            <a:r>
              <a:rPr lang="en-US" sz="1000" dirty="0"/>
              <a:t> kann leicht durch den Einsatz interaktiver Tools erreicht werden. Ein Beispiel für ein kostenloses Tool ist </a:t>
            </a:r>
            <a:r>
              <a:rPr lang="en-US" sz="1000" i="1" dirty="0"/>
              <a:t>Kahoot!</a:t>
            </a:r>
            <a:r>
              <a:rPr lang="en-US" sz="1000" dirty="0"/>
              <a:t>, eine spielbasierte Lern- und Quiz-</a:t>
            </a:r>
            <a:r>
              <a:rPr lang="en-US" sz="1000" dirty="0" err="1"/>
              <a:t>Plattform</a:t>
            </a:r>
            <a:r>
              <a:rPr lang="en-US" sz="1000" dirty="0"/>
              <a:t>, die in Klassenzimmern, Büros und sozialen Einrichtungen eingesetzt wird. Sie </a:t>
            </a:r>
            <a:r>
              <a:rPr lang="en-US" sz="1000" dirty="0" err="1"/>
              <a:t>können</a:t>
            </a:r>
            <a:r>
              <a:rPr lang="en-US" sz="1000" dirty="0"/>
              <a:t> z. B. ein Quiz zusammenstellen, das von den </a:t>
            </a:r>
            <a:r>
              <a:rPr lang="en-US" sz="1000" dirty="0" err="1"/>
              <a:t>Schüler:innen</a:t>
            </a:r>
            <a:r>
              <a:rPr lang="en-US" sz="1000" dirty="0"/>
              <a:t> auf </a:t>
            </a:r>
            <a:r>
              <a:rPr lang="en-US" sz="1000" dirty="0" err="1"/>
              <a:t>ihren</a:t>
            </a:r>
            <a:r>
              <a:rPr lang="en-US" sz="1000" dirty="0"/>
              <a:t> </a:t>
            </a:r>
            <a:r>
              <a:rPr lang="en-US" sz="1000" dirty="0" err="1"/>
              <a:t>Handys</a:t>
            </a:r>
            <a:r>
              <a:rPr lang="en-US" sz="1000" dirty="0"/>
              <a:t>, Tablets </a:t>
            </a:r>
            <a:r>
              <a:rPr lang="en-US" sz="1000" dirty="0" err="1"/>
              <a:t>oder</a:t>
            </a:r>
            <a:r>
              <a:rPr lang="en-US" sz="1000" dirty="0"/>
              <a:t> </a:t>
            </a:r>
            <a:r>
              <a:rPr lang="en-US" sz="1000" dirty="0" err="1"/>
              <a:t>Computern</a:t>
            </a:r>
            <a:r>
              <a:rPr lang="en-US" sz="1000" dirty="0"/>
              <a:t> beantwortet werden kann. Es </a:t>
            </a:r>
            <a:r>
              <a:rPr lang="en-US" sz="1000" dirty="0" err="1"/>
              <a:t>ist</a:t>
            </a:r>
            <a:r>
              <a:rPr lang="en-US" sz="1000" dirty="0"/>
              <a:t> </a:t>
            </a:r>
            <a:r>
              <a:rPr lang="en-US" sz="1000" dirty="0" err="1"/>
              <a:t>möglich</a:t>
            </a:r>
            <a:r>
              <a:rPr lang="en-US" sz="1000" dirty="0"/>
              <a:t>, </a:t>
            </a:r>
            <a:r>
              <a:rPr lang="en-US" sz="1000" dirty="0" err="1"/>
              <a:t>im</a:t>
            </a:r>
            <a:r>
              <a:rPr lang="en-US" sz="1000" dirty="0"/>
              <a:t> Anschluss Feedback und die Ergebnisse zu erhalten.</a:t>
            </a:r>
          </a:p>
          <a:p>
            <a:endParaRPr lang="en-US" sz="1000" dirty="0"/>
          </a:p>
        </p:txBody>
      </p:sp>
    </p:spTree>
    <p:extLst>
      <p:ext uri="{BB962C8B-B14F-4D97-AF65-F5344CB8AC3E}">
        <p14:creationId xmlns:p14="http://schemas.microsoft.com/office/powerpoint/2010/main" val="144459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524F8-6846-C44B-8617-4C12710DC2A7}"/>
              </a:ext>
            </a:extLst>
          </p:cNvPr>
          <p:cNvSpPr>
            <a:spLocks noGrp="1"/>
          </p:cNvSpPr>
          <p:nvPr>
            <p:ph type="body" sz="quarter" idx="30"/>
          </p:nvPr>
        </p:nvSpPr>
        <p:spPr>
          <a:xfrm>
            <a:off x="414034" y="499006"/>
            <a:ext cx="7163679" cy="1849557"/>
          </a:xfrm>
        </p:spPr>
        <p:txBody>
          <a:bodyPr/>
          <a:lstStyle/>
          <a:p>
            <a:r>
              <a:rPr lang="en-IE" dirty="0"/>
              <a:t>04</a:t>
            </a:r>
          </a:p>
          <a:p>
            <a:r>
              <a:rPr lang="en-IE" dirty="0"/>
              <a:t>OPTIONEN DER KURSDURCHFÜHRUNG</a:t>
            </a:r>
          </a:p>
        </p:txBody>
      </p:sp>
      <p:sp>
        <p:nvSpPr>
          <p:cNvPr id="4" name="Text Placeholder 3">
            <a:extLst>
              <a:ext uri="{FF2B5EF4-FFF2-40B4-BE49-F238E27FC236}">
                <a16:creationId xmlns:a16="http://schemas.microsoft.com/office/drawing/2014/main" id="{3DA87092-4332-9745-B490-B864FE5175B0}"/>
              </a:ext>
            </a:extLst>
          </p:cNvPr>
          <p:cNvSpPr>
            <a:spLocks noGrp="1"/>
          </p:cNvSpPr>
          <p:nvPr>
            <p:ph type="body" sz="quarter" idx="32"/>
          </p:nvPr>
        </p:nvSpPr>
        <p:spPr>
          <a:xfrm>
            <a:off x="414034" y="2868168"/>
            <a:ext cx="6821156" cy="7190231"/>
          </a:xfrm>
        </p:spPr>
        <p:txBody>
          <a:bodyPr/>
          <a:lstStyle/>
          <a:p>
            <a:r>
              <a:rPr lang="en-US" b="1" dirty="0">
                <a:solidFill>
                  <a:schemeClr val="bg1"/>
                </a:solidFill>
                <a:highlight>
                  <a:srgbClr val="B41F7A"/>
                </a:highlight>
              </a:rPr>
              <a:t>b. Online-Lernen</a:t>
            </a:r>
          </a:p>
          <a:p>
            <a:endParaRPr lang="en-US" dirty="0"/>
          </a:p>
          <a:p>
            <a:r>
              <a:rPr lang="en-US" dirty="0"/>
              <a:t>Diese Methode nutzt die in die SECure-Lernplattform </a:t>
            </a:r>
            <a:r>
              <a:rPr lang="en-US" dirty="0" err="1"/>
              <a:t>eingebetteten</a:t>
            </a:r>
            <a:r>
              <a:rPr lang="en-US" dirty="0"/>
              <a:t> Tools, um </a:t>
            </a:r>
            <a:r>
              <a:rPr lang="en-US" dirty="0" err="1"/>
              <a:t>auch</a:t>
            </a:r>
            <a:r>
              <a:rPr lang="en-US" dirty="0"/>
              <a:t> das </a:t>
            </a:r>
            <a:r>
              <a:rPr lang="en-US" dirty="0" err="1"/>
              <a:t>onlinebasierte</a:t>
            </a:r>
            <a:r>
              <a:rPr lang="en-US" dirty="0"/>
              <a:t> </a:t>
            </a:r>
            <a:r>
              <a:rPr lang="en-US" dirty="0" err="1"/>
              <a:t>Lernen</a:t>
            </a:r>
            <a:r>
              <a:rPr lang="en-US" dirty="0"/>
              <a:t> </a:t>
            </a:r>
            <a:r>
              <a:rPr lang="en-US" dirty="0" err="1"/>
              <a:t>zu</a:t>
            </a:r>
            <a:r>
              <a:rPr lang="en-US" dirty="0"/>
              <a:t> </a:t>
            </a:r>
            <a:r>
              <a:rPr lang="en-US" dirty="0" err="1"/>
              <a:t>ermöglichen</a:t>
            </a:r>
            <a:r>
              <a:rPr lang="en-US" dirty="0"/>
              <a:t>. </a:t>
            </a:r>
          </a:p>
          <a:p>
            <a:endParaRPr lang="en-US" dirty="0"/>
          </a:p>
          <a:p>
            <a:r>
              <a:rPr lang="en-US" dirty="0"/>
              <a:t>Die Projektplattform ist eine mehrsprachige, interaktive Website. Das Online-</a:t>
            </a:r>
            <a:r>
              <a:rPr lang="en-US" dirty="0" err="1"/>
              <a:t>Lernangebot</a:t>
            </a:r>
            <a:r>
              <a:rPr lang="en-US" dirty="0"/>
              <a:t> </a:t>
            </a:r>
            <a:r>
              <a:rPr lang="en-US" dirty="0" err="1"/>
              <a:t>greift</a:t>
            </a:r>
            <a:r>
              <a:rPr lang="en-US" dirty="0"/>
              <a:t> auf bewährte Verfahren des Online-</a:t>
            </a:r>
            <a:r>
              <a:rPr lang="en-US" dirty="0" err="1"/>
              <a:t>Lernens</a:t>
            </a:r>
            <a:r>
              <a:rPr lang="en-US" dirty="0"/>
              <a:t> </a:t>
            </a:r>
            <a:r>
              <a:rPr lang="en-US" dirty="0" err="1"/>
              <a:t>zurück</a:t>
            </a:r>
            <a:r>
              <a:rPr lang="en-US" dirty="0"/>
              <a:t>, </a:t>
            </a:r>
            <a:r>
              <a:rPr lang="en-US" dirty="0" err="1"/>
              <a:t>sodass</a:t>
            </a:r>
            <a:r>
              <a:rPr lang="en-US" dirty="0"/>
              <a:t> bei gleichem (oder ähnlichem) Lernziel die Benutzeroberfläche und die Erfahrung je nach Medium völlig unterschiedlich sein können.</a:t>
            </a:r>
          </a:p>
          <a:p>
            <a:endParaRPr lang="en-US" b="1" dirty="0"/>
          </a:p>
          <a:p>
            <a:r>
              <a:rPr lang="en-US" b="1" dirty="0"/>
              <a:t>KLICKEN SIE AUF DAS BILD, UM ZUR PLATTFORM ZU GELANGEN:</a:t>
            </a:r>
          </a:p>
          <a:p>
            <a:endParaRPr lang="en-US" b="1" dirty="0"/>
          </a:p>
          <a:p>
            <a:endParaRPr lang="en-US" b="1" dirty="0"/>
          </a:p>
          <a:p>
            <a:endParaRPr lang="en-US" b="1" dirty="0"/>
          </a:p>
          <a:p>
            <a:endParaRPr lang="en-US" b="1" dirty="0"/>
          </a:p>
          <a:p>
            <a:endParaRPr lang="en-US" b="1" dirty="0"/>
          </a:p>
          <a:p>
            <a:endParaRPr lang="en-US" b="1" dirty="0"/>
          </a:p>
          <a:p>
            <a:endParaRPr lang="en-US" dirty="0"/>
          </a:p>
          <a:p>
            <a:endParaRPr lang="en-US" dirty="0">
              <a:highlight>
                <a:srgbClr val="B41F7A"/>
              </a:highlight>
            </a:endParaRPr>
          </a:p>
          <a:p>
            <a:endParaRPr lang="en-US" b="1" dirty="0">
              <a:solidFill>
                <a:schemeClr val="bg1"/>
              </a:solidFill>
              <a:highlight>
                <a:srgbClr val="B41F7A"/>
              </a:highlight>
            </a:endParaRPr>
          </a:p>
          <a:p>
            <a:endParaRPr lang="en-US" b="1" dirty="0">
              <a:solidFill>
                <a:schemeClr val="bg1"/>
              </a:solidFill>
              <a:highlight>
                <a:srgbClr val="B41F7A"/>
              </a:highlight>
            </a:endParaRPr>
          </a:p>
          <a:p>
            <a:r>
              <a:rPr lang="en-US" b="1" dirty="0">
                <a:solidFill>
                  <a:schemeClr val="bg1"/>
                </a:solidFill>
                <a:highlight>
                  <a:srgbClr val="B41F7A"/>
                </a:highlight>
              </a:rPr>
              <a:t>c. </a:t>
            </a:r>
            <a:r>
              <a:rPr lang="en-US" b="1" dirty="0" err="1">
                <a:solidFill>
                  <a:schemeClr val="bg1"/>
                </a:solidFill>
                <a:highlight>
                  <a:srgbClr val="B41F7A"/>
                </a:highlight>
              </a:rPr>
              <a:t>Andere</a:t>
            </a:r>
            <a:r>
              <a:rPr lang="en-US" b="1" dirty="0">
                <a:solidFill>
                  <a:schemeClr val="bg1"/>
                </a:solidFill>
                <a:highlight>
                  <a:srgbClr val="B41F7A"/>
                </a:highlight>
              </a:rPr>
              <a:t> </a:t>
            </a:r>
            <a:r>
              <a:rPr lang="en-US" b="1" dirty="0" err="1">
                <a:solidFill>
                  <a:schemeClr val="bg1"/>
                </a:solidFill>
                <a:highlight>
                  <a:srgbClr val="B41F7A"/>
                </a:highlight>
              </a:rPr>
              <a:t>Lehrmethoden</a:t>
            </a:r>
            <a:endParaRPr lang="en-US" b="1" dirty="0">
              <a:solidFill>
                <a:schemeClr val="bg1"/>
              </a:solidFill>
            </a:endParaRPr>
          </a:p>
          <a:p>
            <a:endParaRPr lang="en-US" b="1" dirty="0"/>
          </a:p>
          <a:p>
            <a:pPr algn="l"/>
            <a:r>
              <a:rPr lang="en-US" b="1" u="sng" dirty="0">
                <a:solidFill>
                  <a:srgbClr val="B41F7A"/>
                </a:solidFill>
              </a:rPr>
              <a:t>“Flipped Classroom” (</a:t>
            </a:r>
            <a:r>
              <a:rPr lang="en-US" b="1" u="sng" dirty="0" err="1">
                <a:solidFill>
                  <a:srgbClr val="B41F7A"/>
                </a:solidFill>
              </a:rPr>
              <a:t>Umgekehrtes</a:t>
            </a:r>
            <a:r>
              <a:rPr lang="en-US" b="1" u="sng" dirty="0">
                <a:solidFill>
                  <a:srgbClr val="B41F7A"/>
                </a:solidFill>
              </a:rPr>
              <a:t> </a:t>
            </a:r>
            <a:r>
              <a:rPr lang="en-US" b="1" u="sng" dirty="0" err="1">
                <a:solidFill>
                  <a:srgbClr val="B41F7A"/>
                </a:solidFill>
              </a:rPr>
              <a:t>Klassenzimmer</a:t>
            </a:r>
            <a:r>
              <a:rPr lang="en-US" b="1" u="sng" dirty="0">
                <a:solidFill>
                  <a:srgbClr val="B41F7A"/>
                </a:solidFill>
              </a:rPr>
              <a:t>)</a:t>
            </a:r>
          </a:p>
          <a:p>
            <a:endParaRPr lang="en-US" i="1" dirty="0"/>
          </a:p>
          <a:p>
            <a:r>
              <a:rPr lang="en-US" dirty="0"/>
              <a:t>In einem Flipped Classroom </a:t>
            </a:r>
            <a:r>
              <a:rPr lang="en-US" dirty="0" err="1"/>
              <a:t>widmen</a:t>
            </a:r>
            <a:r>
              <a:rPr lang="en-US" dirty="0"/>
              <a:t> </a:t>
            </a:r>
            <a:r>
              <a:rPr lang="en-US" dirty="0" err="1"/>
              <a:t>sich</a:t>
            </a:r>
            <a:r>
              <a:rPr lang="en-US" dirty="0"/>
              <a:t> die </a:t>
            </a:r>
            <a:r>
              <a:rPr lang="en-US" dirty="0" err="1"/>
              <a:t>Teilnehmer:innen</a:t>
            </a:r>
            <a:r>
              <a:rPr lang="en-US" dirty="0"/>
              <a:t> den </a:t>
            </a:r>
            <a:r>
              <a:rPr lang="en-US" dirty="0" err="1"/>
              <a:t>Inhalten</a:t>
            </a:r>
            <a:r>
              <a:rPr lang="en-US" dirty="0"/>
              <a:t> des Moduls vor dem </a:t>
            </a:r>
            <a:r>
              <a:rPr lang="en-US" dirty="0" err="1"/>
              <a:t>Unterricht</a:t>
            </a:r>
            <a:r>
              <a:rPr lang="en-US" dirty="0"/>
              <a:t> </a:t>
            </a:r>
            <a:r>
              <a:rPr lang="en-US" dirty="0" err="1"/>
              <a:t>im</a:t>
            </a:r>
            <a:r>
              <a:rPr lang="en-US" dirty="0"/>
              <a:t> </a:t>
            </a:r>
            <a:r>
              <a:rPr lang="en-US" dirty="0" err="1"/>
              <a:t>Selbststudium</a:t>
            </a:r>
            <a:r>
              <a:rPr lang="en-US" dirty="0"/>
              <a:t>. </a:t>
            </a:r>
            <a:r>
              <a:rPr lang="en-US" dirty="0" err="1"/>
              <a:t>Im</a:t>
            </a:r>
            <a:r>
              <a:rPr lang="en-US" dirty="0"/>
              <a:t> </a:t>
            </a:r>
            <a:r>
              <a:rPr lang="en-US" dirty="0" err="1"/>
              <a:t>Unterricht</a:t>
            </a:r>
            <a:r>
              <a:rPr lang="en-US" dirty="0"/>
              <a:t> </a:t>
            </a:r>
            <a:r>
              <a:rPr lang="en-US" dirty="0" err="1"/>
              <a:t>werden</a:t>
            </a:r>
            <a:r>
              <a:rPr lang="en-US" dirty="0"/>
              <a:t> </a:t>
            </a:r>
            <a:r>
              <a:rPr lang="en-US" dirty="0" err="1"/>
              <a:t>dann</a:t>
            </a:r>
            <a:r>
              <a:rPr lang="en-US" dirty="0"/>
              <a:t> </a:t>
            </a:r>
            <a:r>
              <a:rPr lang="en-US" dirty="0" err="1"/>
              <a:t>Übungen</a:t>
            </a:r>
            <a:r>
              <a:rPr lang="en-US" dirty="0"/>
              <a:t> </a:t>
            </a:r>
            <a:r>
              <a:rPr lang="en-US" dirty="0" err="1"/>
              <a:t>zur</a:t>
            </a:r>
            <a:r>
              <a:rPr lang="en-US" dirty="0"/>
              <a:t> </a:t>
            </a:r>
            <a:r>
              <a:rPr lang="en-US" dirty="0" err="1"/>
              <a:t>Wissensanwendung</a:t>
            </a:r>
            <a:r>
              <a:rPr lang="en-US" dirty="0"/>
              <a:t> </a:t>
            </a:r>
            <a:r>
              <a:rPr lang="en-US" dirty="0" err="1"/>
              <a:t>angeboten</a:t>
            </a:r>
            <a:r>
              <a:rPr lang="en-US" dirty="0"/>
              <a:t>. Dies schafft mehr </a:t>
            </a:r>
            <a:r>
              <a:rPr lang="en-US" dirty="0" err="1"/>
              <a:t>Raum</a:t>
            </a:r>
            <a:r>
              <a:rPr lang="en-US" dirty="0"/>
              <a:t> für </a:t>
            </a:r>
            <a:r>
              <a:rPr lang="en-US" dirty="0" err="1"/>
              <a:t>zusätzliche</a:t>
            </a:r>
            <a:r>
              <a:rPr lang="en-US" dirty="0"/>
              <a:t> </a:t>
            </a:r>
            <a:r>
              <a:rPr lang="en-US" dirty="0" err="1"/>
              <a:t>Erklärungen</a:t>
            </a:r>
            <a:r>
              <a:rPr lang="en-US" dirty="0"/>
              <a:t>, das Üben </a:t>
            </a:r>
            <a:r>
              <a:rPr lang="en-US" dirty="0" err="1"/>
              <a:t>im</a:t>
            </a:r>
            <a:r>
              <a:rPr lang="en-US" dirty="0"/>
              <a:t> </a:t>
            </a:r>
            <a:r>
              <a:rPr lang="en-US" dirty="0" err="1"/>
              <a:t>Unterricht</a:t>
            </a:r>
            <a:r>
              <a:rPr lang="en-US" dirty="0"/>
              <a:t> und bietet die Möglichkeit, während der Unterrichtszeit tiefer in das Material </a:t>
            </a:r>
            <a:r>
              <a:rPr lang="en-US" dirty="0" err="1"/>
              <a:t>einzutauchen</a:t>
            </a:r>
            <a:r>
              <a:rPr lang="en-US" dirty="0"/>
              <a:t>.</a:t>
            </a:r>
          </a:p>
          <a:p>
            <a:endParaRPr lang="en-US" dirty="0"/>
          </a:p>
          <a:p>
            <a:r>
              <a:rPr lang="en-US" b="1" u="sng" dirty="0">
                <a:solidFill>
                  <a:srgbClr val="B41F7A"/>
                </a:solidFill>
              </a:rPr>
              <a:t>Blended Learning </a:t>
            </a:r>
          </a:p>
          <a:p>
            <a:endParaRPr lang="en-US" i="1" dirty="0"/>
          </a:p>
          <a:p>
            <a:r>
              <a:rPr lang="en-US" dirty="0"/>
              <a:t>Blended Learning kombiniert digitale Online-Medien mit traditionellen Unterrichtsmethoden. Es erfordert die physische </a:t>
            </a:r>
            <a:r>
              <a:rPr lang="en-US" dirty="0" err="1"/>
              <a:t>Anwesenheit</a:t>
            </a:r>
            <a:r>
              <a:rPr lang="en-US" dirty="0"/>
              <a:t> von </a:t>
            </a:r>
            <a:r>
              <a:rPr lang="en-US" dirty="0" err="1"/>
              <a:t>Lehrer:innen</a:t>
            </a:r>
            <a:r>
              <a:rPr lang="en-US" dirty="0"/>
              <a:t> als </a:t>
            </a:r>
            <a:r>
              <a:rPr lang="en-US" dirty="0" err="1"/>
              <a:t>auch</a:t>
            </a:r>
            <a:r>
              <a:rPr lang="en-US" dirty="0"/>
              <a:t> den </a:t>
            </a:r>
            <a:r>
              <a:rPr lang="en-US" dirty="0" err="1"/>
              <a:t>Lernenden</a:t>
            </a:r>
            <a:r>
              <a:rPr lang="en-US" dirty="0"/>
              <a:t>.</a:t>
            </a:r>
            <a:r>
              <a:rPr lang="de-DE" dirty="0"/>
              <a:t> Die Lernenden nehmen nach wie vor an einem Unterricht in Anwesenheit der </a:t>
            </a:r>
            <a:r>
              <a:rPr lang="de-DE" dirty="0" err="1"/>
              <a:t>Trainer:innen</a:t>
            </a:r>
            <a:r>
              <a:rPr lang="de-DE" dirty="0"/>
              <a:t> teil, wobei der Frontalunterricht mit computer-gestützten Aktivitäten in Bezug auf Inhalt und Vermittlung kombiniert wird.</a:t>
            </a:r>
            <a:endParaRPr lang="en-US" dirty="0"/>
          </a:p>
          <a:p>
            <a:r>
              <a:rPr lang="en-US" dirty="0"/>
              <a:t>Blended Learning wird vor allem in der beruflichen </a:t>
            </a:r>
            <a:r>
              <a:rPr lang="en-US" dirty="0" err="1"/>
              <a:t>Weiterbildung</a:t>
            </a:r>
            <a:r>
              <a:rPr lang="en-US" dirty="0"/>
              <a:t> </a:t>
            </a:r>
            <a:r>
              <a:rPr lang="en-US" dirty="0" err="1"/>
              <a:t>eingesetzt</a:t>
            </a:r>
            <a:r>
              <a:rPr lang="en-US" dirty="0"/>
              <a:t>.</a:t>
            </a:r>
          </a:p>
          <a:p>
            <a:endParaRPr lang="en-US" b="1" dirty="0">
              <a:solidFill>
                <a:srgbClr val="B41F7A"/>
              </a:solidFill>
            </a:endParaRPr>
          </a:p>
          <a:p>
            <a:r>
              <a:rPr lang="en-US" b="1" u="sng" dirty="0" err="1">
                <a:solidFill>
                  <a:srgbClr val="B41F7A"/>
                </a:solidFill>
              </a:rPr>
              <a:t>Kollaboratives</a:t>
            </a:r>
            <a:r>
              <a:rPr lang="en-US" b="1" u="sng" dirty="0">
                <a:solidFill>
                  <a:srgbClr val="B41F7A"/>
                </a:solidFill>
              </a:rPr>
              <a:t>/ Peer-to-Peer-</a:t>
            </a:r>
            <a:r>
              <a:rPr lang="en-US" b="1" u="sng" dirty="0" err="1">
                <a:solidFill>
                  <a:srgbClr val="B41F7A"/>
                </a:solidFill>
              </a:rPr>
              <a:t>Lernen</a:t>
            </a:r>
            <a:r>
              <a:rPr lang="en-US" b="1" u="sng" dirty="0">
                <a:solidFill>
                  <a:srgbClr val="B41F7A"/>
                </a:solidFill>
              </a:rPr>
              <a:t> </a:t>
            </a:r>
          </a:p>
          <a:p>
            <a:endParaRPr lang="en-US" u="sng" dirty="0"/>
          </a:p>
          <a:p>
            <a:r>
              <a:rPr lang="en-US" dirty="0"/>
              <a:t>Kollaboratives Lernen ist ein pädagogischer Ansatz zum Lehren und Lernen, bei dem Gruppen von Lernenden zusammenarbeiten. Beispiele für die Förderung von kollaborativem und Peer-to-Peer-Lernen sind:</a:t>
            </a:r>
          </a:p>
          <a:p>
            <a:endParaRPr lang="en-US" dirty="0"/>
          </a:p>
          <a:p>
            <a:r>
              <a:rPr lang="en-US" i="1" dirty="0"/>
              <a:t>Peer-Review:</a:t>
            </a:r>
            <a:r>
              <a:rPr lang="en-US" dirty="0"/>
              <a:t> Peers in der Klasse werden zusammengebracht, um gemeinsam die Arbeit von einer oder mehreren Personen </a:t>
            </a:r>
            <a:r>
              <a:rPr lang="en-US" dirty="0" err="1"/>
              <a:t>zu</a:t>
            </a:r>
            <a:r>
              <a:rPr lang="en-US" dirty="0"/>
              <a:t> </a:t>
            </a:r>
            <a:r>
              <a:rPr lang="en-US" dirty="0" err="1"/>
              <a:t>bewerten</a:t>
            </a:r>
            <a:r>
              <a:rPr lang="en-US" dirty="0"/>
              <a:t>. Die Peers bewerten nicht nur die Leistung der anderen, sondern tauschen auch ihre Erfahrungen und ihr </a:t>
            </a:r>
            <a:r>
              <a:rPr lang="en-US" i="1" dirty="0"/>
              <a:t>Know-how</a:t>
            </a:r>
            <a:r>
              <a:rPr lang="en-US" dirty="0"/>
              <a:t> aus.</a:t>
            </a:r>
          </a:p>
          <a:p>
            <a:endParaRPr lang="en-US" dirty="0"/>
          </a:p>
          <a:p>
            <a:r>
              <a:rPr lang="en-US" i="1" dirty="0"/>
              <a:t>Google Docs: </a:t>
            </a:r>
            <a:r>
              <a:rPr lang="en-US" dirty="0"/>
              <a:t>Dieses Tool für die Online-Zusammenarbeit erleichtert die Erstellung von </a:t>
            </a:r>
            <a:r>
              <a:rPr lang="en-US" dirty="0" err="1"/>
              <a:t>Dokumenten</a:t>
            </a:r>
            <a:r>
              <a:rPr lang="en-US" dirty="0"/>
              <a:t>. Alle Gruppenmitglieder können gleichzeitig (in Echtzeit) an demselben </a:t>
            </a:r>
            <a:r>
              <a:rPr lang="en-US" dirty="0" err="1"/>
              <a:t>Dokument</a:t>
            </a:r>
            <a:r>
              <a:rPr lang="en-US" dirty="0"/>
              <a:t> </a:t>
            </a:r>
            <a:r>
              <a:rPr lang="en-US" dirty="0" err="1"/>
              <a:t>arbeiten</a:t>
            </a:r>
            <a:r>
              <a:rPr lang="en-US" dirty="0"/>
              <a:t> - und das von jedem Ort aus und auf verschiedenen Geräten. Änderungen werden automatisch in den Dokumenten gespeichert, sobald sie eingetippt werden. Es ist möglich, den Änderungsverlauf eines Dokuments </a:t>
            </a:r>
            <a:r>
              <a:rPr lang="en-US" dirty="0" err="1"/>
              <a:t>zu</a:t>
            </a:r>
            <a:r>
              <a:rPr lang="en-US" dirty="0"/>
              <a:t> </a:t>
            </a:r>
            <a:r>
              <a:rPr lang="en-US" dirty="0" err="1"/>
              <a:t>verfolgen</a:t>
            </a:r>
            <a:r>
              <a:rPr lang="en-US" dirty="0"/>
              <a:t> und </a:t>
            </a:r>
            <a:r>
              <a:rPr lang="en-US" dirty="0" err="1"/>
              <a:t>wer</a:t>
            </a:r>
            <a:r>
              <a:rPr lang="en-US" dirty="0"/>
              <a:t> </a:t>
            </a:r>
            <a:r>
              <a:rPr lang="en-US" dirty="0" err="1"/>
              <a:t>diese</a:t>
            </a:r>
            <a:r>
              <a:rPr lang="en-US" dirty="0"/>
              <a:t> Änderung vorgenommen hat. Der Wert von </a:t>
            </a:r>
            <a:r>
              <a:rPr lang="en-US" i="1" dirty="0"/>
              <a:t>Google Docs </a:t>
            </a:r>
            <a:r>
              <a:rPr lang="en-US" dirty="0" err="1"/>
              <a:t>als</a:t>
            </a:r>
            <a:r>
              <a:rPr lang="en-US" dirty="0"/>
              <a:t> Lernressource liegt darin, dass Gruppenmitglieder auch Dokumente gemeinsam nutzen, chatten und kommentieren können.</a:t>
            </a:r>
          </a:p>
          <a:p>
            <a:endParaRPr lang="en-US" dirty="0"/>
          </a:p>
        </p:txBody>
      </p:sp>
      <p:sp>
        <p:nvSpPr>
          <p:cNvPr id="5" name="Slide Number Placeholder 4">
            <a:extLst>
              <a:ext uri="{FF2B5EF4-FFF2-40B4-BE49-F238E27FC236}">
                <a16:creationId xmlns:a16="http://schemas.microsoft.com/office/drawing/2014/main" id="{0019D380-4422-8E4D-8E91-AE82D44CFF7A}"/>
              </a:ext>
            </a:extLst>
          </p:cNvPr>
          <p:cNvSpPr>
            <a:spLocks noGrp="1"/>
          </p:cNvSpPr>
          <p:nvPr>
            <p:ph type="sldNum" sz="quarter" idx="4"/>
          </p:nvPr>
        </p:nvSpPr>
        <p:spPr/>
        <p:txBody>
          <a:bodyPr/>
          <a:lstStyle/>
          <a:p>
            <a:fld id="{CB2079F2-58AF-ED44-82D7-E04B2F6FD686}" type="slidenum">
              <a:rPr lang="en-US" smtClean="0"/>
              <a:t>7</a:t>
            </a:fld>
            <a:endParaRPr lang="en-US" dirty="0"/>
          </a:p>
        </p:txBody>
      </p:sp>
      <p:pic>
        <p:nvPicPr>
          <p:cNvPr id="6" name="Picture 5">
            <a:hlinkClick r:id="rId2"/>
            <a:extLst>
              <a:ext uri="{FF2B5EF4-FFF2-40B4-BE49-F238E27FC236}">
                <a16:creationId xmlns:a16="http://schemas.microsoft.com/office/drawing/2014/main" id="{4D6BE81B-F704-C750-FE4E-1FA45BE6D927}"/>
              </a:ext>
            </a:extLst>
          </p:cNvPr>
          <p:cNvPicPr>
            <a:picLocks noChangeAspect="1"/>
          </p:cNvPicPr>
          <p:nvPr/>
        </p:nvPicPr>
        <p:blipFill>
          <a:blip r:embed="rId3"/>
          <a:stretch>
            <a:fillRect/>
          </a:stretch>
        </p:blipFill>
        <p:spPr>
          <a:xfrm>
            <a:off x="508135" y="5589033"/>
            <a:ext cx="2232927" cy="1014967"/>
          </a:xfrm>
          <a:prstGeom prst="rect">
            <a:avLst/>
          </a:prstGeom>
        </p:spPr>
      </p:pic>
    </p:spTree>
    <p:extLst>
      <p:ext uri="{BB962C8B-B14F-4D97-AF65-F5344CB8AC3E}">
        <p14:creationId xmlns:p14="http://schemas.microsoft.com/office/powerpoint/2010/main" val="3696288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524F8-6846-C44B-8617-4C12710DC2A7}"/>
              </a:ext>
            </a:extLst>
          </p:cNvPr>
          <p:cNvSpPr>
            <a:spLocks noGrp="1"/>
          </p:cNvSpPr>
          <p:nvPr>
            <p:ph type="body" sz="quarter" idx="30"/>
          </p:nvPr>
        </p:nvSpPr>
        <p:spPr/>
        <p:txBody>
          <a:bodyPr/>
          <a:lstStyle/>
          <a:p>
            <a:r>
              <a:rPr lang="en-IE" sz="2400" dirty="0"/>
              <a:t>05</a:t>
            </a:r>
          </a:p>
          <a:p>
            <a:r>
              <a:rPr lang="en-IE" sz="2400" dirty="0"/>
              <a:t>ÜBERSICHT DER KURSINHALTE</a:t>
            </a:r>
          </a:p>
        </p:txBody>
      </p:sp>
      <p:sp>
        <p:nvSpPr>
          <p:cNvPr id="4" name="Text Placeholder 3">
            <a:extLst>
              <a:ext uri="{FF2B5EF4-FFF2-40B4-BE49-F238E27FC236}">
                <a16:creationId xmlns:a16="http://schemas.microsoft.com/office/drawing/2014/main" id="{3DA87092-4332-9745-B490-B864FE5175B0}"/>
              </a:ext>
            </a:extLst>
          </p:cNvPr>
          <p:cNvSpPr>
            <a:spLocks noGrp="1"/>
          </p:cNvSpPr>
          <p:nvPr>
            <p:ph type="body" sz="quarter" idx="32"/>
          </p:nvPr>
        </p:nvSpPr>
        <p:spPr>
          <a:xfrm>
            <a:off x="395996" y="2939115"/>
            <a:ext cx="6839194" cy="966390"/>
          </a:xfrm>
        </p:spPr>
        <p:txBody>
          <a:bodyPr numCol="1"/>
          <a:lstStyle/>
          <a:p>
            <a:r>
              <a:rPr lang="en-US" sz="2000" b="1" u="sng" dirty="0">
                <a:solidFill>
                  <a:srgbClr val="B41F7A"/>
                </a:solidFill>
              </a:rPr>
              <a:t>Module</a:t>
            </a:r>
          </a:p>
          <a:p>
            <a:endParaRPr lang="en-US" sz="1400" dirty="0"/>
          </a:p>
          <a:p>
            <a:r>
              <a:rPr lang="en-US" sz="1400" dirty="0"/>
              <a:t>Der Lehrplan umfasst sechs Module, die </a:t>
            </a:r>
            <a:r>
              <a:rPr lang="en-US" sz="1400" dirty="0" err="1"/>
              <a:t>wie</a:t>
            </a:r>
            <a:r>
              <a:rPr lang="en-US" sz="1400" dirty="0"/>
              <a:t> </a:t>
            </a:r>
            <a:r>
              <a:rPr lang="en-US" sz="1400" dirty="0" err="1"/>
              <a:t>eine</a:t>
            </a:r>
            <a:r>
              <a:rPr lang="en-US" sz="1400" dirty="0"/>
              <a:t> “</a:t>
            </a:r>
            <a:r>
              <a:rPr lang="en-US" sz="1400" dirty="0" err="1"/>
              <a:t>Reise</a:t>
            </a:r>
            <a:r>
              <a:rPr lang="en-US" sz="1400" dirty="0"/>
              <a:t> </a:t>
            </a:r>
            <a:r>
              <a:rPr lang="en-US" sz="1400" dirty="0" err="1"/>
              <a:t>durch</a:t>
            </a:r>
            <a:r>
              <a:rPr lang="en-US" sz="1400" dirty="0"/>
              <a:t> die </a:t>
            </a:r>
            <a:r>
              <a:rPr lang="en-US" sz="1400" dirty="0" err="1"/>
              <a:t>Krise</a:t>
            </a:r>
            <a:r>
              <a:rPr lang="en-US" sz="1400" dirty="0"/>
              <a:t>“ </a:t>
            </a:r>
            <a:r>
              <a:rPr lang="en-US" sz="1400" dirty="0" err="1"/>
              <a:t>strukturiert</a:t>
            </a:r>
            <a:r>
              <a:rPr lang="en-US" sz="1400" dirty="0"/>
              <a:t> </a:t>
            </a:r>
            <a:r>
              <a:rPr lang="en-US" sz="1400" dirty="0" err="1"/>
              <a:t>sind</a:t>
            </a:r>
            <a:r>
              <a:rPr lang="en-US" sz="1400" dirty="0"/>
              <a:t>:</a:t>
            </a:r>
            <a:endParaRPr lang="en-US" dirty="0"/>
          </a:p>
        </p:txBody>
      </p:sp>
      <p:sp>
        <p:nvSpPr>
          <p:cNvPr id="5" name="Slide Number Placeholder 4">
            <a:extLst>
              <a:ext uri="{FF2B5EF4-FFF2-40B4-BE49-F238E27FC236}">
                <a16:creationId xmlns:a16="http://schemas.microsoft.com/office/drawing/2014/main" id="{0019D380-4422-8E4D-8E91-AE82D44CFF7A}"/>
              </a:ext>
            </a:extLst>
          </p:cNvPr>
          <p:cNvSpPr>
            <a:spLocks noGrp="1"/>
          </p:cNvSpPr>
          <p:nvPr>
            <p:ph type="sldNum" sz="quarter" idx="4"/>
          </p:nvPr>
        </p:nvSpPr>
        <p:spPr/>
        <p:txBody>
          <a:bodyPr/>
          <a:lstStyle/>
          <a:p>
            <a:fld id="{CB2079F2-58AF-ED44-82D7-E04B2F6FD686}" type="slidenum">
              <a:rPr lang="en-US" smtClean="0"/>
              <a:t>8</a:t>
            </a:fld>
            <a:endParaRPr lang="en-US" dirty="0"/>
          </a:p>
        </p:txBody>
      </p:sp>
      <p:sp>
        <p:nvSpPr>
          <p:cNvPr id="6" name="Text Placeholder 3">
            <a:extLst>
              <a:ext uri="{FF2B5EF4-FFF2-40B4-BE49-F238E27FC236}">
                <a16:creationId xmlns:a16="http://schemas.microsoft.com/office/drawing/2014/main" id="{469DC523-506E-410E-BB2B-FD3F4C61FD3D}"/>
              </a:ext>
            </a:extLst>
          </p:cNvPr>
          <p:cNvSpPr txBox="1">
            <a:spLocks/>
          </p:cNvSpPr>
          <p:nvPr/>
        </p:nvSpPr>
        <p:spPr>
          <a:xfrm>
            <a:off x="395997" y="4198077"/>
            <a:ext cx="6559440" cy="2718990"/>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050" b="0" i="0" kern="120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Font typeface="Wingdings" panose="05000000000000000000" pitchFamily="2" charset="2"/>
              <a:buChar char="Ø"/>
            </a:pPr>
            <a:r>
              <a:rPr lang="en-US" sz="1200" b="1" dirty="0"/>
              <a:t>Modul 1: </a:t>
            </a:r>
            <a:r>
              <a:rPr lang="en-US" sz="1200" dirty="0">
                <a:latin typeface="Open Sans" panose="020B0606030504020204"/>
                <a:cs typeface="Calibri" panose="020F0502020204030204" pitchFamily="34" charset="0"/>
                <a:sym typeface="OpenSans-Bold"/>
              </a:rPr>
              <a:t>DIE GRUNDLAGEN ZUR KRISENFRÜHERKENNUNG IN KMU </a:t>
            </a:r>
            <a:endParaRPr lang="en-US" sz="1200" dirty="0"/>
          </a:p>
          <a:p>
            <a:pPr algn="l"/>
            <a:endParaRPr lang="en-US" sz="1200" dirty="0"/>
          </a:p>
          <a:p>
            <a:pPr marL="171450" indent="-171450" algn="l">
              <a:buFont typeface="Wingdings" panose="05000000000000000000" pitchFamily="2" charset="2"/>
              <a:buChar char="Ø"/>
            </a:pPr>
            <a:r>
              <a:rPr lang="en-US" sz="1200" b="1" dirty="0"/>
              <a:t>Modul 2: </a:t>
            </a:r>
            <a:r>
              <a:rPr lang="en-US" sz="1200" dirty="0"/>
              <a:t>EINE KRISE, DIE DURCH EXTERNE UNVERMEIDBARE FAKTOREN ENTSTEHT</a:t>
            </a:r>
          </a:p>
          <a:p>
            <a:pPr algn="l"/>
            <a:endParaRPr lang="en-US" sz="1200" dirty="0"/>
          </a:p>
          <a:p>
            <a:pPr marL="171450" indent="-171450" algn="l">
              <a:buFont typeface="Wingdings" panose="05000000000000000000" pitchFamily="2" charset="2"/>
              <a:buChar char="Ø"/>
            </a:pPr>
            <a:r>
              <a:rPr lang="en-US" sz="1200" b="1" dirty="0"/>
              <a:t>Modul 3: </a:t>
            </a:r>
            <a:r>
              <a:rPr lang="en-US" sz="1200" dirty="0"/>
              <a:t>EINE KRISE, DIE DURCH INTERNE FAKTOREN ENTSTEHT</a:t>
            </a:r>
          </a:p>
          <a:p>
            <a:pPr algn="l"/>
            <a:endParaRPr lang="en-US" sz="1200" dirty="0"/>
          </a:p>
          <a:p>
            <a:pPr marL="171450" indent="-171450" algn="l">
              <a:buFont typeface="Wingdings" panose="05000000000000000000" pitchFamily="2" charset="2"/>
              <a:buChar char="Ø"/>
            </a:pPr>
            <a:r>
              <a:rPr lang="en-US" sz="1200" b="1" dirty="0"/>
              <a:t>Modul 4: </a:t>
            </a:r>
            <a:r>
              <a:rPr lang="en-US" sz="1200" dirty="0"/>
              <a:t>FÜHRUNGSKULTUR, STAKEHOLDER-MANAGEMENT UND KOMMUNIKATION</a:t>
            </a:r>
          </a:p>
          <a:p>
            <a:pPr marL="171450" indent="-171450" algn="l">
              <a:buFont typeface="Wingdings" panose="05000000000000000000" pitchFamily="2" charset="2"/>
              <a:buChar char="Ø"/>
            </a:pPr>
            <a:endParaRPr lang="en-US" sz="1200" dirty="0"/>
          </a:p>
          <a:p>
            <a:pPr marL="171450" indent="-171450">
              <a:buFont typeface="Wingdings" panose="05000000000000000000" pitchFamily="2" charset="2"/>
              <a:buChar char="Ø"/>
            </a:pPr>
            <a:r>
              <a:rPr lang="en-US" sz="1200" b="1" dirty="0"/>
              <a:t>Modul 5: </a:t>
            </a:r>
            <a:r>
              <a:rPr lang="en-US" sz="1200" dirty="0"/>
              <a:t>VERSTEHEN VON FINANZ- UND LIQUIDITÄTSRATIOS &amp; INSOLVENZ ALS  RESTRUKTURIERUNGSANSATZ</a:t>
            </a:r>
          </a:p>
          <a:p>
            <a:pPr algn="l"/>
            <a:endParaRPr lang="en-US" sz="1200" dirty="0"/>
          </a:p>
          <a:p>
            <a:pPr marL="171450" indent="-171450" algn="l">
              <a:buFont typeface="Wingdings" panose="05000000000000000000" pitchFamily="2" charset="2"/>
              <a:buChar char="Ø"/>
            </a:pPr>
            <a:r>
              <a:rPr lang="en-US" sz="1200" b="1" dirty="0"/>
              <a:t>Modul 6: </a:t>
            </a:r>
            <a:r>
              <a:rPr lang="en-US" sz="1200" dirty="0"/>
              <a:t>FRÜHWARNSYSTEME</a:t>
            </a:r>
          </a:p>
          <a:p>
            <a:endParaRPr lang="en-US" dirty="0"/>
          </a:p>
        </p:txBody>
      </p:sp>
      <p:pic>
        <p:nvPicPr>
          <p:cNvPr id="2" name="Picture 10" descr="A picture containing text, sitting, person, indoor&#10;&#10;Description automatically generated">
            <a:extLst>
              <a:ext uri="{FF2B5EF4-FFF2-40B4-BE49-F238E27FC236}">
                <a16:creationId xmlns:a16="http://schemas.microsoft.com/office/drawing/2014/main" id="{055AF6B3-C121-C577-9F6F-A3CA0B924199}"/>
              </a:ext>
            </a:extLst>
          </p:cNvPr>
          <p:cNvPicPr>
            <a:picLocks noChangeAspect="1"/>
          </p:cNvPicPr>
          <p:nvPr/>
        </p:nvPicPr>
        <p:blipFill rotWithShape="1">
          <a:blip r:embed="rId2"/>
          <a:srcRect t="67606" b="2562"/>
          <a:stretch/>
        </p:blipFill>
        <p:spPr>
          <a:xfrm>
            <a:off x="0" y="6786307"/>
            <a:ext cx="7559675" cy="3372339"/>
          </a:xfrm>
          <a:prstGeom prst="rect">
            <a:avLst/>
          </a:prstGeom>
        </p:spPr>
      </p:pic>
    </p:spTree>
    <p:extLst>
      <p:ext uri="{BB962C8B-B14F-4D97-AF65-F5344CB8AC3E}">
        <p14:creationId xmlns:p14="http://schemas.microsoft.com/office/powerpoint/2010/main" val="332855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broja slajda 4"/>
          <p:cNvSpPr>
            <a:spLocks noGrp="1"/>
          </p:cNvSpPr>
          <p:nvPr>
            <p:ph type="sldNum" sz="quarter" idx="4"/>
          </p:nvPr>
        </p:nvSpPr>
        <p:spPr/>
        <p:txBody>
          <a:bodyPr/>
          <a:lstStyle/>
          <a:p>
            <a:fld id="{CB2079F2-58AF-ED44-82D7-E04B2F6FD686}" type="slidenum">
              <a:rPr lang="en-US" smtClean="0"/>
              <a:t>9</a:t>
            </a:fld>
            <a:endParaRPr lang="en-US" dirty="0"/>
          </a:p>
        </p:txBody>
      </p:sp>
      <p:graphicFrame>
        <p:nvGraphicFramePr>
          <p:cNvPr id="6" name="Table 4">
            <a:extLst>
              <a:ext uri="{FF2B5EF4-FFF2-40B4-BE49-F238E27FC236}">
                <a16:creationId xmlns:a16="http://schemas.microsoft.com/office/drawing/2014/main" id="{42C562BF-9B59-0A70-A733-7C132BFFF5D4}"/>
              </a:ext>
            </a:extLst>
          </p:cNvPr>
          <p:cNvGraphicFramePr>
            <a:graphicFrameLocks noGrp="1"/>
          </p:cNvGraphicFramePr>
          <p:nvPr>
            <p:extLst>
              <p:ext uri="{D42A27DB-BD31-4B8C-83A1-F6EECF244321}">
                <p14:modId xmlns:p14="http://schemas.microsoft.com/office/powerpoint/2010/main" val="3203119369"/>
              </p:ext>
            </p:extLst>
          </p:nvPr>
        </p:nvGraphicFramePr>
        <p:xfrm>
          <a:off x="292871" y="1989893"/>
          <a:ext cx="6973932" cy="7085943"/>
        </p:xfrm>
        <a:graphic>
          <a:graphicData uri="http://schemas.openxmlformats.org/drawingml/2006/table">
            <a:tbl>
              <a:tblPr firstRow="1" bandRow="1">
                <a:tableStyleId>{2D5ABB26-0587-4C30-8999-92F81FD0307C}</a:tableStyleId>
              </a:tblPr>
              <a:tblGrid>
                <a:gridCol w="1150918">
                  <a:extLst>
                    <a:ext uri="{9D8B030D-6E8A-4147-A177-3AD203B41FA5}">
                      <a16:colId xmlns:a16="http://schemas.microsoft.com/office/drawing/2014/main" val="2980202126"/>
                    </a:ext>
                  </a:extLst>
                </a:gridCol>
                <a:gridCol w="5823014">
                  <a:extLst>
                    <a:ext uri="{9D8B030D-6E8A-4147-A177-3AD203B41FA5}">
                      <a16:colId xmlns:a16="http://schemas.microsoft.com/office/drawing/2014/main" val="3496640263"/>
                    </a:ext>
                  </a:extLst>
                </a:gridCol>
              </a:tblGrid>
              <a:tr h="287300">
                <a:tc>
                  <a:txBody>
                    <a:bodyPr/>
                    <a:lstStyle/>
                    <a:p>
                      <a:pPr>
                        <a:lnSpc>
                          <a:spcPct val="100000"/>
                        </a:lnSpc>
                      </a:pPr>
                      <a:r>
                        <a:rPr lang="en-IE" sz="1200" b="1" dirty="0">
                          <a:solidFill>
                            <a:schemeClr val="bg1"/>
                          </a:solidFill>
                          <a:latin typeface="Open Sans" panose="020B0606030504020204"/>
                          <a:cs typeface="Calibri" panose="020F0502020204030204" pitchFamily="34" charset="0"/>
                        </a:rPr>
                        <a:t>MODUL </a:t>
                      </a:r>
                      <a:r>
                        <a:rPr lang="bs-Latn-BA" sz="1200" b="1" dirty="0">
                          <a:solidFill>
                            <a:schemeClr val="bg1"/>
                          </a:solidFill>
                          <a:latin typeface="Open Sans" panose="020B0606030504020204"/>
                          <a:cs typeface="Calibri" panose="020F0502020204030204" pitchFamily="34" charset="0"/>
                        </a:rPr>
                        <a:t>1</a:t>
                      </a:r>
                      <a:endParaRPr lang="en-IE" sz="1200" b="1" dirty="0">
                        <a:solidFill>
                          <a:schemeClr val="bg1"/>
                        </a:solidFill>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tc>
                  <a:txBody>
                    <a:bodyPr/>
                    <a:lstStyle/>
                    <a:p>
                      <a:pPr algn="l">
                        <a:lnSpc>
                          <a:spcPct val="100000"/>
                        </a:lnSpc>
                      </a:pPr>
                      <a:r>
                        <a:rPr lang="de-DE" sz="1200" b="1" dirty="0">
                          <a:solidFill>
                            <a:schemeClr val="bg1"/>
                          </a:solidFill>
                          <a:latin typeface="Open Sans" panose="020B0606030504020204"/>
                          <a:cs typeface="Calibri" panose="020F0502020204030204" pitchFamily="34" charset="0"/>
                          <a:sym typeface="OpenSans-Bold"/>
                        </a:rPr>
                        <a:t>DIE GRUNDLAGEN ZUR KRISENFRÜHERKENNUNG IN KMU </a:t>
                      </a:r>
                      <a:r>
                        <a:rPr lang="en-US" sz="1200" b="1" dirty="0">
                          <a:solidFill>
                            <a:schemeClr val="bg1"/>
                          </a:solidFill>
                          <a:latin typeface="Open Sans" panose="020B0606030504020204"/>
                          <a:cs typeface="Calibri" panose="020F0502020204030204" pitchFamily="34" charset="0"/>
                          <a:sym typeface="OpenSans-Bold"/>
                        </a:rPr>
                        <a:t> </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1F7A"/>
                    </a:solidFill>
                  </a:tcPr>
                </a:tc>
                <a:extLst>
                  <a:ext uri="{0D108BD9-81ED-4DB2-BD59-A6C34878D82A}">
                    <a16:rowId xmlns:a16="http://schemas.microsoft.com/office/drawing/2014/main" val="3243536706"/>
                  </a:ext>
                </a:extLst>
              </a:tr>
              <a:tr h="0">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Übersicht</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000" dirty="0" err="1">
                          <a:latin typeface="Open Sans" panose="020B0606030504020204"/>
                          <a:cs typeface="Calibri" panose="020F0502020204030204" pitchFamily="34" charset="0"/>
                        </a:rPr>
                        <a:t>Angesichts</a:t>
                      </a:r>
                      <a:r>
                        <a:rPr lang="en-US" sz="1000" dirty="0">
                          <a:latin typeface="Open Sans" panose="020B0606030504020204"/>
                          <a:cs typeface="Calibri" panose="020F0502020204030204" pitchFamily="34" charset="0"/>
                        </a:rPr>
                        <a:t> der ständig turbulenten wirtschaftlichen, politischen und ökologischen </a:t>
                      </a:r>
                      <a:r>
                        <a:rPr lang="en-US" sz="1000" dirty="0" err="1">
                          <a:latin typeface="Open Sans" panose="020B0606030504020204"/>
                          <a:cs typeface="Calibri" panose="020F0502020204030204" pitchFamily="34" charset="0"/>
                        </a:rPr>
                        <a:t>Dynamik</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wird</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klar</a:t>
                      </a:r>
                      <a:r>
                        <a:rPr lang="en-US" sz="1000" dirty="0">
                          <a:latin typeface="Open Sans" panose="020B0606030504020204"/>
                          <a:cs typeface="Calibri" panose="020F0502020204030204" pitchFamily="34" charset="0"/>
                        </a:rPr>
                        <a:t>, dass Krisen unvermeidbar sind. Eine Unternehmenskrise kann viele </a:t>
                      </a:r>
                      <a:r>
                        <a:rPr lang="en-US" sz="1000" dirty="0" err="1">
                          <a:latin typeface="Open Sans" panose="020B0606030504020204"/>
                          <a:cs typeface="Calibri" panose="020F0502020204030204" pitchFamily="34" charset="0"/>
                        </a:rPr>
                        <a:t>Formen</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annehmen</a:t>
                      </a:r>
                      <a:r>
                        <a:rPr lang="en-US" sz="1000" dirty="0">
                          <a:latin typeface="Open Sans" panose="020B0606030504020204"/>
                          <a:cs typeface="Calibri" panose="020F0502020204030204" pitchFamily="34" charset="0"/>
                        </a:rPr>
                        <a:t> - jedes Unternehmen und jede Unternehmenskrise ist anders. Einige </a:t>
                      </a:r>
                      <a:r>
                        <a:rPr lang="en-US" sz="1000" dirty="0" err="1">
                          <a:latin typeface="Open Sans" panose="020B0606030504020204"/>
                          <a:cs typeface="Calibri" panose="020F0502020204030204" pitchFamily="34" charset="0"/>
                        </a:rPr>
                        <a:t>sind</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vorübergehend</a:t>
                      </a:r>
                      <a:r>
                        <a:rPr lang="en-US" sz="1000" dirty="0">
                          <a:latin typeface="Open Sans" panose="020B0606030504020204"/>
                          <a:cs typeface="Calibri" panose="020F0502020204030204" pitchFamily="34" charset="0"/>
                        </a:rPr>
                        <a:t> und manche können zum Untergang eines Unternehmens führen.</a:t>
                      </a:r>
                    </a:p>
                    <a:p>
                      <a:pPr marL="0" marR="0" lvl="0" indent="0" algn="l" defTabSz="755934" rtl="0" eaLnBrk="1" fontAlgn="auto" latinLnBrk="0" hangingPunct="1">
                        <a:lnSpc>
                          <a:spcPct val="100000"/>
                        </a:lnSpc>
                        <a:spcBef>
                          <a:spcPts val="0"/>
                        </a:spcBef>
                        <a:spcAft>
                          <a:spcPts val="0"/>
                        </a:spcAft>
                        <a:buClrTx/>
                        <a:buSzTx/>
                        <a:buFontTx/>
                        <a:buNone/>
                        <a:tabLst/>
                        <a:defRPr/>
                      </a:pPr>
                      <a:endParaRPr lang="en-US" sz="1000" dirty="0">
                        <a:latin typeface="Open Sans" panose="020B0606030504020204"/>
                        <a:cs typeface="Calibri" panose="020F0502020204030204" pitchFamily="34"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en-US" sz="1000" dirty="0">
                          <a:latin typeface="Open Sans" panose="020B0606030504020204"/>
                          <a:cs typeface="Calibri" panose="020F0502020204030204" pitchFamily="34" charset="0"/>
                        </a:rPr>
                        <a:t>Modul 1 </a:t>
                      </a:r>
                      <a:r>
                        <a:rPr lang="en-US" sz="1000" dirty="0" err="1">
                          <a:latin typeface="Open Sans" panose="020B0606030504020204"/>
                          <a:cs typeface="Calibri" panose="020F0502020204030204" pitchFamily="34" charset="0"/>
                        </a:rPr>
                        <a:t>bietet</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eine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kompakte</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Zusammenfassung</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zur</a:t>
                      </a:r>
                      <a:r>
                        <a:rPr lang="en-US" sz="1000" dirty="0">
                          <a:latin typeface="Open Sans" panose="020B0606030504020204"/>
                          <a:cs typeface="Calibri" panose="020F0502020204030204" pitchFamily="34" charset="0"/>
                        </a:rPr>
                        <a:t> </a:t>
                      </a:r>
                      <a:r>
                        <a:rPr lang="en-US" sz="1000" dirty="0" err="1">
                          <a:latin typeface="Open Sans" panose="020B0606030504020204"/>
                          <a:cs typeface="Calibri" panose="020F0502020204030204" pitchFamily="34" charset="0"/>
                        </a:rPr>
                        <a:t>Unternehmenskrise</a:t>
                      </a:r>
                      <a:r>
                        <a:rPr lang="en-US" sz="1000" dirty="0">
                          <a:latin typeface="Open Sans" panose="020B0606030504020204"/>
                          <a:cs typeface="Calibri" panose="020F0502020204030204" pitchFamily="34" charset="0"/>
                        </a:rPr>
                        <a:t>.</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801450"/>
                  </a:ext>
                </a:extLst>
              </a:tr>
              <a:tr h="1386561">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Lernziele</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Verstehen der Definition einer Unternehmenskrise</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Frühzeitige</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Erkennung</a:t>
                      </a:r>
                      <a:r>
                        <a:rPr lang="en-US" sz="1000" dirty="0">
                          <a:effectLst/>
                          <a:latin typeface="Open Sans" panose="020B0606030504020204"/>
                          <a:cs typeface="Calibri" panose="020F0502020204030204" pitchFamily="34" charset="0"/>
                        </a:rPr>
                        <a:t> von </a:t>
                      </a:r>
                      <a:r>
                        <a:rPr lang="en-US" sz="1000" dirty="0" err="1">
                          <a:effectLst/>
                          <a:latin typeface="Open Sans" panose="020B0606030504020204"/>
                          <a:cs typeface="Calibri" panose="020F0502020204030204" pitchFamily="34" charset="0"/>
                        </a:rPr>
                        <a:t>ersten</a:t>
                      </a:r>
                      <a:r>
                        <a:rPr lang="en-US" sz="1000" dirty="0">
                          <a:effectLst/>
                          <a:latin typeface="Open Sans" panose="020B0606030504020204"/>
                          <a:cs typeface="Calibri" panose="020F0502020204030204" pitchFamily="34" charset="0"/>
                        </a:rPr>
                        <a:t> Anzeichen </a:t>
                      </a:r>
                      <a:r>
                        <a:rPr lang="en-US" sz="1000" dirty="0" err="1">
                          <a:effectLst/>
                          <a:latin typeface="Open Sans" panose="020B0606030504020204"/>
                          <a:cs typeface="Calibri" panose="020F0502020204030204" pitchFamily="34" charset="0"/>
                        </a:rPr>
                        <a:t>einer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Unternehmenskrise</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Verstehen von </a:t>
                      </a:r>
                      <a:r>
                        <a:rPr lang="en-US" sz="1000" dirty="0" err="1">
                          <a:effectLst/>
                          <a:latin typeface="Open Sans" panose="020B0606030504020204"/>
                          <a:cs typeface="Calibri" panose="020F0502020204030204" pitchFamily="34" charset="0"/>
                        </a:rPr>
                        <a:t>Bedeutung</a:t>
                      </a:r>
                      <a:r>
                        <a:rPr lang="en-US" sz="1000" dirty="0">
                          <a:effectLst/>
                          <a:latin typeface="Open Sans" panose="020B0606030504020204"/>
                          <a:cs typeface="Calibri" panose="020F0502020204030204" pitchFamily="34" charset="0"/>
                        </a:rPr>
                        <a:t> und </a:t>
                      </a:r>
                      <a:r>
                        <a:rPr lang="en-US" sz="1000" dirty="0" err="1">
                          <a:effectLst/>
                          <a:latin typeface="Open Sans" panose="020B0606030504020204"/>
                          <a:cs typeface="Calibri" panose="020F0502020204030204" pitchFamily="34" charset="0"/>
                        </a:rPr>
                        <a:t>Auswirkungen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einer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objektiven</a:t>
                      </a:r>
                      <a:r>
                        <a:rPr lang="en-US" sz="1000" dirty="0">
                          <a:effectLst/>
                          <a:latin typeface="Open Sans" panose="020B0606030504020204"/>
                          <a:cs typeface="Calibri" panose="020F0502020204030204" pitchFamily="34" charset="0"/>
                        </a:rPr>
                        <a:t>, externen Sichtweise in </a:t>
                      </a:r>
                      <a:r>
                        <a:rPr lang="en-US" sz="1000" dirty="0" err="1">
                          <a:effectLst/>
                          <a:latin typeface="Open Sans" panose="020B0606030504020204"/>
                          <a:cs typeface="Calibri" panose="020F0502020204030204" pitchFamily="34" charset="0"/>
                        </a:rPr>
                        <a:t>einer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Krise</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a:effectLst/>
                          <a:latin typeface="Open Sans" panose="020B0606030504020204"/>
                          <a:cs typeface="Calibri" panose="020F0502020204030204" pitchFamily="34" charset="0"/>
                        </a:rPr>
                        <a:t>Verstehen, wie Resilienz und Lernen im Umgang mit </a:t>
                      </a:r>
                      <a:r>
                        <a:rPr lang="en-US" sz="1000" dirty="0" err="1">
                          <a:effectLst/>
                          <a:latin typeface="Open Sans" panose="020B0606030504020204"/>
                          <a:cs typeface="Calibri" panose="020F0502020204030204" pitchFamily="34" charset="0"/>
                        </a:rPr>
                        <a:t>einer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Unternehmenskrise</a:t>
                      </a:r>
                      <a:r>
                        <a:rPr lang="en-US" sz="1000" dirty="0">
                          <a:effectLst/>
                          <a:latin typeface="Open Sans" panose="020B0606030504020204"/>
                          <a:cs typeface="Calibri" panose="020F0502020204030204" pitchFamily="34" charset="0"/>
                        </a:rPr>
                        <a:t> aussehen</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Analyse </a:t>
                      </a:r>
                      <a:r>
                        <a:rPr lang="en-US" sz="1000" dirty="0">
                          <a:effectLst/>
                          <a:latin typeface="Open Sans" panose="020B0606030504020204"/>
                          <a:cs typeface="Calibri" panose="020F0502020204030204" pitchFamily="34" charset="0"/>
                        </a:rPr>
                        <a:t>des typischen Zeitablaufs einer Unternehmenskrise</a:t>
                      </a: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Vermittlung</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zur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Erkennung</a:t>
                      </a:r>
                      <a:r>
                        <a:rPr lang="en-US" sz="1000" dirty="0">
                          <a:effectLst/>
                          <a:latin typeface="Open Sans" panose="020B0606030504020204"/>
                          <a:cs typeface="Calibri" panose="020F0502020204030204" pitchFamily="34" charset="0"/>
                        </a:rPr>
                        <a:t> von </a:t>
                      </a:r>
                      <a:r>
                        <a:rPr lang="en-US" sz="1000" dirty="0" err="1">
                          <a:effectLst/>
                          <a:latin typeface="Open Sans" panose="020B0606030504020204"/>
                          <a:cs typeface="Calibri" panose="020F0502020204030204" pitchFamily="34" charset="0"/>
                        </a:rPr>
                        <a:t>Frühwarnzeichen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damit</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schnellstmöglich</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Gegenmaßnahmen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ergriffen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werden</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können</a:t>
                      </a:r>
                      <a:endParaRPr lang="en-US" sz="1000" dirty="0">
                        <a:effectLst/>
                        <a:latin typeface="Open Sans" panose="020B0606030504020204"/>
                        <a:cs typeface="Calibri" panose="020F0502020204030204" pitchFamily="34" charset="0"/>
                      </a:endParaRPr>
                    </a:p>
                    <a:p>
                      <a:pPr marL="171450" indent="-171450" algn="just">
                        <a:lnSpc>
                          <a:spcPct val="100000"/>
                        </a:lnSpc>
                        <a:spcAft>
                          <a:spcPts val="0"/>
                        </a:spcAft>
                        <a:buFont typeface="Arial" panose="020B0604020202020204" pitchFamily="34" charset="0"/>
                        <a:buChar char="•"/>
                      </a:pPr>
                      <a:r>
                        <a:rPr lang="en-US" sz="1000" dirty="0" err="1">
                          <a:effectLst/>
                          <a:latin typeface="Open Sans" panose="020B0606030504020204"/>
                          <a:cs typeface="Calibri" panose="020F0502020204030204" pitchFamily="34" charset="0"/>
                        </a:rPr>
                        <a:t>Analyse</a:t>
                      </a:r>
                      <a:r>
                        <a:rPr lang="en-US" sz="1000" dirty="0">
                          <a:effectLst/>
                          <a:latin typeface="Open Sans" panose="020B0606030504020204"/>
                          <a:cs typeface="Calibri" panose="020F0502020204030204" pitchFamily="34" charset="0"/>
                        </a:rPr>
                        <a:t> der Phasen </a:t>
                      </a:r>
                      <a:r>
                        <a:rPr lang="en-US" sz="1000" dirty="0" err="1">
                          <a:effectLst/>
                          <a:latin typeface="Open Sans" panose="020B0606030504020204"/>
                          <a:cs typeface="Calibri" panose="020F0502020204030204" pitchFamily="34" charset="0"/>
                        </a:rPr>
                        <a:t>einer</a:t>
                      </a:r>
                      <a:r>
                        <a:rPr lang="en-US" sz="1000" dirty="0">
                          <a:effectLst/>
                          <a:latin typeface="Open Sans" panose="020B0606030504020204"/>
                          <a:cs typeface="Calibri" panose="020F0502020204030204" pitchFamily="34" charset="0"/>
                        </a:rPr>
                        <a:t> </a:t>
                      </a:r>
                      <a:r>
                        <a:rPr lang="en-US" sz="1000" dirty="0" err="1">
                          <a:effectLst/>
                          <a:latin typeface="Open Sans" panose="020B0606030504020204"/>
                          <a:cs typeface="Calibri" panose="020F0502020204030204" pitchFamily="34" charset="0"/>
                        </a:rPr>
                        <a:t>Unternehmenskrise</a:t>
                      </a:r>
                      <a:endParaRPr lang="en-US" sz="1000" dirty="0">
                        <a:effectLst/>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13708"/>
                  </a:ext>
                </a:extLst>
              </a:tr>
              <a:tr h="1202267">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Behandelte Themen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Was ist eine Unternehmenskrise?</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Mechanismen zur Früherkennung von Unternehmenskrisen</a:t>
                      </a:r>
                      <a:endParaRPr lang="bs-Latn-BA"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Der lebenswichtige Prozess des Erkennens einer Unternehmenskrise</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Die Zeitachse einer Unternehmenskrise</a:t>
                      </a: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Scannen nach Frühwarnsignalen: 4 Schlüsselbereiche </a:t>
                      </a:r>
                      <a:endParaRPr lang="bs-Latn-BA"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r>
                        <a:rPr lang="en-US" sz="1000" dirty="0">
                          <a:latin typeface="Open Sans" panose="020B0606030504020204"/>
                          <a:cs typeface="Calibri" panose="020F0502020204030204" pitchFamily="34" charset="0"/>
                        </a:rPr>
                        <a:t>Überblick über die 3 Phasen der </a:t>
                      </a:r>
                      <a:r>
                        <a:rPr lang="en-US" sz="1000" dirty="0" err="1">
                          <a:latin typeface="Open Sans" panose="020B0606030504020204"/>
                          <a:cs typeface="Calibri" panose="020F0502020204030204" pitchFamily="34" charset="0"/>
                        </a:rPr>
                        <a:t>Unternehmenskrise</a:t>
                      </a:r>
                      <a:endParaRPr lang="en-US" sz="1000" dirty="0">
                        <a:latin typeface="Open Sans" panose="020B0606030504020204"/>
                        <a:cs typeface="Calibri" panose="020F0502020204030204" pitchFamily="34" charset="0"/>
                      </a:endParaRPr>
                    </a:p>
                    <a:p>
                      <a:pPr marL="171450" indent="-171450">
                        <a:lnSpc>
                          <a:spcPct val="100000"/>
                        </a:lnSpc>
                        <a:buFont typeface="Arial" panose="020B0604020202020204" pitchFamily="34" charset="0"/>
                        <a:buChar char="•"/>
                      </a:pPr>
                      <a:endParaRPr lang="en-US" sz="1000" dirty="0">
                        <a:latin typeface="Open Sans" panose="020B0606030504020204"/>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724937"/>
                  </a:ext>
                </a:extLst>
              </a:tr>
              <a:tr h="753791">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Fallstudien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Die Geschichte von Evernote</a:t>
                      </a:r>
                    </a:p>
                    <a:p>
                      <a:pPr marL="171450" indent="-1714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Die Geschichte der Resilienz: Belle's Kitchen </a:t>
                      </a:r>
                      <a:r>
                        <a:rPr lang="en-US" sz="1000" dirty="0" err="1">
                          <a:solidFill>
                            <a:schemeClr val="tx1"/>
                          </a:solidFill>
                          <a:latin typeface="Open Sans" panose="020B0606030504020204"/>
                          <a:cs typeface="Calibri" panose="020F0502020204030204" pitchFamily="34" charset="0"/>
                        </a:rPr>
                        <a:t>Rathmullan</a:t>
                      </a:r>
                      <a:r>
                        <a:rPr lang="en-US" sz="1000" dirty="0">
                          <a:solidFill>
                            <a:schemeClr val="tx1"/>
                          </a:solidFill>
                          <a:latin typeface="Open Sans" panose="020B0606030504020204"/>
                          <a:cs typeface="Calibri" panose="020F0502020204030204" pitchFamily="34" charset="0"/>
                        </a:rPr>
                        <a:t>, Co Donegal, Irland</a:t>
                      </a:r>
                    </a:p>
                    <a:p>
                      <a:pPr marL="171450" indent="-1714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Erholung von der Insolvenz: </a:t>
                      </a:r>
                      <a:r>
                        <a:rPr lang="en-US" sz="1000" dirty="0" err="1">
                          <a:solidFill>
                            <a:schemeClr val="tx1"/>
                          </a:solidFill>
                          <a:latin typeface="Open Sans" panose="020B0606030504020204"/>
                          <a:cs typeface="Calibri" panose="020F0502020204030204" pitchFamily="34" charset="0"/>
                        </a:rPr>
                        <a:t>Pescanova</a:t>
                      </a:r>
                      <a:endParaRPr lang="en-US" sz="1000" dirty="0">
                        <a:solidFill>
                          <a:schemeClr val="tx1"/>
                        </a:solidFill>
                        <a:latin typeface="Open Sans" panose="020B0606030504020204"/>
                        <a:cs typeface="Calibri" panose="020F0502020204030204" pitchFamily="34" charset="0"/>
                      </a:endParaRPr>
                    </a:p>
                    <a:p>
                      <a:pPr marL="171450" indent="-171450">
                        <a:lnSpc>
                          <a:spcPct val="100000"/>
                        </a:lnSpc>
                        <a:buClrTx/>
                        <a:buFont typeface="Arial" panose="020B0604020202020204" pitchFamily="34" charset="0"/>
                        <a:buChar char="•"/>
                      </a:pPr>
                      <a:r>
                        <a:rPr lang="en-US" sz="1000" dirty="0">
                          <a:solidFill>
                            <a:schemeClr val="tx1"/>
                          </a:solidFill>
                          <a:latin typeface="Open Sans" panose="020B0606030504020204"/>
                          <a:cs typeface="Calibri" panose="020F0502020204030204" pitchFamily="34" charset="0"/>
                        </a:rPr>
                        <a:t>Den Brexit überwinden: Wie ein kleines irisches Unternehmen eine Krise in eine Chance verwandelte</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137772"/>
                  </a:ext>
                </a:extLst>
              </a:tr>
              <a:tr h="455310">
                <a:tc>
                  <a:txBody>
                    <a:bodyPr/>
                    <a:lstStyle/>
                    <a:p>
                      <a:pPr marL="0" marR="0" lvl="0" indent="0" algn="l" defTabSz="2072941" rtl="0" eaLnBrk="1" fontAlgn="auto" latinLnBrk="0" hangingPunct="1">
                        <a:lnSpc>
                          <a:spcPct val="100000"/>
                        </a:lnSpc>
                        <a:spcBef>
                          <a:spcPts val="0"/>
                        </a:spcBef>
                        <a:spcAft>
                          <a:spcPts val="800"/>
                        </a:spcAft>
                        <a:buClrTx/>
                        <a:buSzTx/>
                        <a:buFontTx/>
                        <a:buNone/>
                        <a:tabLst/>
                        <a:defRPr/>
                      </a:pPr>
                      <a:r>
                        <a:rPr lang="en-US" sz="1000" b="1" dirty="0" err="1">
                          <a:effectLst/>
                          <a:latin typeface="Open Sans" panose="020B0606030504020204"/>
                          <a:cs typeface="Calibri" panose="020F0502020204030204" pitchFamily="34" charset="0"/>
                        </a:rPr>
                        <a:t>Empfohlene</a:t>
                      </a:r>
                      <a:r>
                        <a:rPr lang="en-US" sz="1000" b="1" dirty="0">
                          <a:effectLst/>
                          <a:latin typeface="Open Sans" panose="020B0606030504020204"/>
                          <a:cs typeface="Calibri" panose="020F0502020204030204" pitchFamily="34" charset="0"/>
                        </a:rPr>
                        <a:t> </a:t>
                      </a:r>
                      <a:r>
                        <a:rPr lang="en-US" sz="1000" b="1" dirty="0" err="1">
                          <a:effectLst/>
                          <a:latin typeface="Open Sans" panose="020B0606030504020204"/>
                          <a:cs typeface="Calibri" panose="020F0502020204030204" pitchFamily="34" charset="0"/>
                        </a:rPr>
                        <a:t>Übungen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p>
                      <a:pPr>
                        <a:lnSpc>
                          <a:spcPct val="100000"/>
                        </a:lnSpc>
                        <a:spcAft>
                          <a:spcPts val="800"/>
                        </a:spcAft>
                      </a:pP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000" dirty="0">
                          <a:latin typeface="Open Sans" panose="020B0606030504020204"/>
                          <a:cs typeface="Calibri" panose="020F0502020204030204" pitchFamily="34" charset="0"/>
                        </a:rPr>
                        <a:t>Folie 36 – </a:t>
                      </a:r>
                      <a:r>
                        <a:rPr lang="en-US" sz="1000" dirty="0" err="1">
                          <a:latin typeface="Open Sans" panose="020B0606030504020204"/>
                          <a:cs typeface="Calibri" panose="020F0502020204030204" pitchFamily="34" charset="0"/>
                        </a:rPr>
                        <a:t>Einrichten</a:t>
                      </a:r>
                      <a:r>
                        <a:rPr lang="en-US" sz="1000" dirty="0">
                          <a:latin typeface="Open Sans" panose="020B0606030504020204"/>
                          <a:cs typeface="Calibri" panose="020F0502020204030204" pitchFamily="34" charset="0"/>
                        </a:rPr>
                        <a:t> von Google Alerts (Anleitung)</a:t>
                      </a:r>
                    </a:p>
                    <a:p>
                      <a:pPr>
                        <a:lnSpc>
                          <a:spcPct val="100000"/>
                        </a:lnSpc>
                      </a:pPr>
                      <a:r>
                        <a:rPr lang="en-US" sz="1000" dirty="0">
                          <a:latin typeface="Open Sans" panose="020B0606030504020204"/>
                          <a:cs typeface="Calibri" panose="020F0502020204030204" pitchFamily="34" charset="0"/>
                        </a:rPr>
                        <a:t>Folie 39 – ÜBUNG: </a:t>
                      </a:r>
                      <a:r>
                        <a:rPr lang="en-US" sz="1000" dirty="0" err="1">
                          <a:latin typeface="Open Sans" panose="020B0606030504020204"/>
                          <a:cs typeface="Calibri" panose="020F0502020204030204" pitchFamily="34" charset="0"/>
                        </a:rPr>
                        <a:t>Identifizierung</a:t>
                      </a:r>
                      <a:r>
                        <a:rPr lang="en-US" sz="1000" dirty="0">
                          <a:latin typeface="Open Sans" panose="020B0606030504020204"/>
                          <a:cs typeface="Calibri" panose="020F0502020204030204" pitchFamily="34" charset="0"/>
                        </a:rPr>
                        <a:t> der wichtigsten Interessengruppen und </a:t>
                      </a:r>
                      <a:r>
                        <a:rPr lang="en-US" sz="1000" dirty="0" err="1">
                          <a:latin typeface="Open Sans" panose="020B0606030504020204"/>
                          <a:cs typeface="Calibri" panose="020F0502020204030204" pitchFamily="34" charset="0"/>
                        </a:rPr>
                        <a:t>Beziehungs</a:t>
                      </a:r>
                      <a:r>
                        <a:rPr lang="en-US" sz="1000" dirty="0">
                          <a:latin typeface="Open Sans" panose="020B0606030504020204"/>
                          <a:cs typeface="Calibri" panose="020F0502020204030204" pitchFamily="34" charset="0"/>
                        </a:rPr>
                        <a:t>-management </a:t>
                      </a: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982787"/>
                  </a:ext>
                </a:extLst>
              </a:tr>
              <a:tr h="1365463">
                <a:tc>
                  <a:txBody>
                    <a:bodyPr/>
                    <a:lstStyle/>
                    <a:p>
                      <a:pPr>
                        <a:lnSpc>
                          <a:spcPct val="100000"/>
                        </a:lnSpc>
                        <a:spcAft>
                          <a:spcPts val="800"/>
                        </a:spcAft>
                      </a:pPr>
                      <a:r>
                        <a:rPr lang="en-US" sz="1000" b="1" dirty="0">
                          <a:effectLst/>
                          <a:latin typeface="Open Sans" panose="020B0606030504020204"/>
                          <a:cs typeface="Calibri" panose="020F0502020204030204" pitchFamily="34" charset="0"/>
                        </a:rPr>
                        <a:t>Weitere Ressourcen</a:t>
                      </a:r>
                      <a:endParaRPr lang="en-IE" sz="1000" b="1" dirty="0">
                        <a:solidFill>
                          <a:schemeClr val="tx1"/>
                        </a:solidFill>
                        <a:effectLst/>
                        <a:latin typeface="Open Sans" panose="020B0606030504020204"/>
                        <a:ea typeface="Calibri" panose="020F0502020204030204" pitchFamily="34" charset="0"/>
                        <a:cs typeface="Calibri" panose="020F0502020204030204" pitchFamily="34" charset="0"/>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cs typeface="Calibri" panose="020F0502020204030204" pitchFamily="34" charset="0"/>
                          <a:hlinkClick r:id="rId2">
                            <a:extLst>
                              <a:ext uri="{A12FA001-AC4F-418D-AE19-62706E023703}">
                                <ahyp:hlinkClr xmlns:ahyp="http://schemas.microsoft.com/office/drawing/2018/hyperlinkcolor" val="tx"/>
                              </a:ext>
                            </a:extLst>
                          </a:hlinkClick>
                        </a:rPr>
                        <a:t>How 5 Big Brands Came Back from the Brink of Failure</a:t>
                      </a:r>
                      <a:endParaRPr lang="en-GB" sz="1000" b="0" i="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cs typeface="Calibri" panose="020F0502020204030204" pitchFamily="34" charset="0"/>
                          <a:hlinkClick r:id="rId3">
                            <a:extLst>
                              <a:ext uri="{A12FA001-AC4F-418D-AE19-62706E023703}">
                                <ahyp:hlinkClr xmlns:ahyp="http://schemas.microsoft.com/office/drawing/2018/hyperlinkcolor" val="tx"/>
                              </a:ext>
                            </a:extLst>
                          </a:hlinkClick>
                        </a:rPr>
                        <a:t>How Complacency Almost Killed My Business</a:t>
                      </a:r>
                      <a:endParaRPr lang="bs-Latn-BA" sz="1000" b="0" i="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4">
                            <a:extLst>
                              <a:ext uri="{A12FA001-AC4F-418D-AE19-62706E023703}">
                                <ahyp:hlinkClr xmlns:ahyp="http://schemas.microsoft.com/office/drawing/2018/hyperlinkcolor" val="tx"/>
                              </a:ext>
                            </a:extLst>
                          </a:hlinkClick>
                        </a:rPr>
                        <a:t>SUSTAINABLE IS RESILIENT – HOW TO PREPARE FOR CRISIS AND GROW SUSTAINABLY?</a:t>
                      </a:r>
                      <a:endParaRPr lang="en-GB" sz="1000" b="0" i="0" dirty="0">
                        <a:solidFill>
                          <a:srgbClr val="B41F7A"/>
                        </a:solidFill>
                        <a:latin typeface="Open Sans" panose="020B0606030504020204"/>
                      </a:endParaRPr>
                    </a:p>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u="none" strike="noStrike" dirty="0">
                          <a:solidFill>
                            <a:srgbClr val="B41F7A"/>
                          </a:solidFill>
                          <a:effectLst/>
                          <a:latin typeface="Open Sans" panose="020B0606030504020204"/>
                          <a:hlinkClick r:id="rId5">
                            <a:extLst>
                              <a:ext uri="{A12FA001-AC4F-418D-AE19-62706E023703}">
                                <ahyp:hlinkClr xmlns:ahyp="http://schemas.microsoft.com/office/drawing/2018/hyperlinkcolor" val="tx"/>
                              </a:ext>
                            </a:extLst>
                          </a:hlinkClick>
                        </a:rPr>
                        <a:t>Antifragile: Things that Gain from Disorder</a:t>
                      </a:r>
                      <a:endParaRPr lang="bs-Latn-BA" sz="1000" b="0" i="0" u="none" strike="noStrike" dirty="0">
                        <a:solidFill>
                          <a:srgbClr val="B41F7A"/>
                        </a:solidFill>
                        <a:effectLst/>
                      </a:endParaRPr>
                    </a:p>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6">
                            <a:extLst>
                              <a:ext uri="{A12FA001-AC4F-418D-AE19-62706E023703}">
                                <ahyp:hlinkClr xmlns:ahyp="http://schemas.microsoft.com/office/drawing/2018/hyperlinkcolor" val="tx"/>
                              </a:ext>
                            </a:extLst>
                          </a:hlinkClick>
                        </a:rPr>
                        <a:t>Small business in a time of crisis: A five stage model of business grief</a:t>
                      </a:r>
                      <a:endParaRPr lang="en-GB" sz="1000" b="0" i="0" dirty="0">
                        <a:solidFill>
                          <a:srgbClr val="B41F7A"/>
                        </a:solidFill>
                        <a:latin typeface="Open Sans" panose="020B0606030504020204"/>
                      </a:endParaRPr>
                    </a:p>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IE" sz="1000" b="0" i="0" dirty="0">
                          <a:solidFill>
                            <a:srgbClr val="B41F7A"/>
                          </a:solidFill>
                          <a:latin typeface="Open Sans" panose="020B0606030504020204"/>
                          <a:cs typeface="Calibri" panose="020F0502020204030204" pitchFamily="34" charset="0"/>
                          <a:hlinkClick r:id="rId7">
                            <a:extLst>
                              <a:ext uri="{A12FA001-AC4F-418D-AE19-62706E023703}">
                                <ahyp:hlinkClr xmlns:ahyp="http://schemas.microsoft.com/office/drawing/2018/hyperlinkcolor" val="tx"/>
                              </a:ext>
                            </a:extLst>
                          </a:hlinkClick>
                        </a:rPr>
                        <a:t>Crisis Stages: Pre Crisis</a:t>
                      </a:r>
                      <a:endParaRPr lang="en-IE" sz="1000" b="0" i="0" dirty="0">
                        <a:solidFill>
                          <a:srgbClr val="B41F7A"/>
                        </a:solidFill>
                        <a:latin typeface="Open Sans" panose="020B0606030504020204"/>
                        <a:cs typeface="Calibri" panose="020F0502020204030204" pitchFamily="34" charset="0"/>
                      </a:endParaRPr>
                    </a:p>
                    <a:p>
                      <a:pPr marL="171450" marR="0" lvl="0" indent="-171450" algn="l" defTabSz="755934"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00" b="0" i="0" dirty="0">
                          <a:solidFill>
                            <a:srgbClr val="B41F7A"/>
                          </a:solidFill>
                          <a:latin typeface="Open Sans" panose="020B0606030504020204"/>
                          <a:hlinkClick r:id="rId8">
                            <a:extLst>
                              <a:ext uri="{A12FA001-AC4F-418D-AE19-62706E023703}">
                                <ahyp:hlinkClr xmlns:ahyp="http://schemas.microsoft.com/office/drawing/2018/hyperlinkcolor" val="tx"/>
                              </a:ext>
                            </a:extLst>
                          </a:hlinkClick>
                        </a:rPr>
                        <a:t>Overcoming Brexit: How this small business turned a crisis into an opportunity</a:t>
                      </a:r>
                      <a:endParaRPr lang="en-GB" sz="1000" b="0" i="0" dirty="0">
                        <a:solidFill>
                          <a:srgbClr val="B41F7A"/>
                        </a:solidFill>
                        <a:latin typeface="Open Sans" panose="020B0606030504020204"/>
                      </a:endParaRPr>
                    </a:p>
                  </a:txBody>
                  <a:tcPr marL="108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694532"/>
                  </a:ext>
                </a:extLst>
              </a:tr>
            </a:tbl>
          </a:graphicData>
        </a:graphic>
      </p:graphicFrame>
      <p:sp>
        <p:nvSpPr>
          <p:cNvPr id="7" name="Text Placeholder 3">
            <a:extLst>
              <a:ext uri="{FF2B5EF4-FFF2-40B4-BE49-F238E27FC236}">
                <a16:creationId xmlns:a16="http://schemas.microsoft.com/office/drawing/2014/main" id="{E84F7326-02E7-49DA-8B4C-581B1A49E88D}"/>
              </a:ext>
            </a:extLst>
          </p:cNvPr>
          <p:cNvSpPr txBox="1">
            <a:spLocks/>
          </p:cNvSpPr>
          <p:nvPr/>
        </p:nvSpPr>
        <p:spPr>
          <a:xfrm>
            <a:off x="292871" y="1184366"/>
            <a:ext cx="4459011" cy="74360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050" b="0" i="0" kern="1200">
                <a:solidFill>
                  <a:srgbClr val="4B4B4B"/>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ct val="150000"/>
              </a:lnSpc>
            </a:pPr>
            <a:r>
              <a:rPr lang="en-US" sz="1600" b="1" dirty="0"/>
              <a:t>Schauen wir uns die Module im Detail an</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92422D7-8413-7906-2CEF-59B245720435}"/>
              </a:ext>
            </a:extLst>
          </p:cNvPr>
          <p:cNvPicPr>
            <a:picLocks noChangeAspect="1"/>
          </p:cNvPicPr>
          <p:nvPr/>
        </p:nvPicPr>
        <p:blipFill>
          <a:blip r:embed="rId9"/>
          <a:stretch>
            <a:fillRect/>
          </a:stretch>
        </p:blipFill>
        <p:spPr>
          <a:xfrm>
            <a:off x="5417821" y="905915"/>
            <a:ext cx="1837930" cy="1068115"/>
          </a:xfrm>
          <a:prstGeom prst="rect">
            <a:avLst/>
          </a:prstGeom>
        </p:spPr>
      </p:pic>
      <p:sp>
        <p:nvSpPr>
          <p:cNvPr id="2" name="Rezervirano mjesto teksta 2">
            <a:extLst>
              <a:ext uri="{FF2B5EF4-FFF2-40B4-BE49-F238E27FC236}">
                <a16:creationId xmlns:a16="http://schemas.microsoft.com/office/drawing/2014/main" id="{A71E3F0B-E0AE-9D1D-E201-C2A4049BA611}"/>
              </a:ext>
            </a:extLst>
          </p:cNvPr>
          <p:cNvSpPr txBox="1">
            <a:spLocks/>
          </p:cNvSpPr>
          <p:nvPr/>
        </p:nvSpPr>
        <p:spPr>
          <a:xfrm>
            <a:off x="423844" y="616590"/>
            <a:ext cx="5321409" cy="505851"/>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rgbClr val="B41F7A"/>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err="1"/>
              <a:t>Überblick</a:t>
            </a:r>
            <a:r>
              <a:rPr lang="en-IE" dirty="0"/>
              <a:t> Modul 1 </a:t>
            </a:r>
          </a:p>
        </p:txBody>
      </p:sp>
    </p:spTree>
    <p:extLst>
      <p:ext uri="{BB962C8B-B14F-4D97-AF65-F5344CB8AC3E}">
        <p14:creationId xmlns:p14="http://schemas.microsoft.com/office/powerpoint/2010/main" val="394315262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www.w3.org/XML/1998/namespace"/>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ef88797d-310b-4d46-ad9c-0c23fa0c8d45"/>
    <ds:schemaRef ds:uri="876de33e-aaa5-4507-9b92-b84e676ded0d"/>
    <ds:schemaRef ds:uri="http://purl.org/dc/terms/"/>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4103</Words>
  <Application>Microsoft Office PowerPoint</Application>
  <PresentationFormat>Benutzerdefiniert</PresentationFormat>
  <Paragraphs>534</Paragraphs>
  <Slides>20</Slides>
  <Notes>0</Notes>
  <HiddenSlides>0</HiddenSlides>
  <MMClips>0</MMClips>
  <ScaleCrop>false</ScaleCrop>
  <HeadingPairs>
    <vt:vector size="6" baseType="variant">
      <vt:variant>
        <vt:lpstr>Verwendete Schriftarten</vt:lpstr>
      </vt:variant>
      <vt:variant>
        <vt:i4>13</vt:i4>
      </vt:variant>
      <vt:variant>
        <vt:lpstr>Design</vt:lpstr>
      </vt:variant>
      <vt:variant>
        <vt:i4>3</vt:i4>
      </vt:variant>
      <vt:variant>
        <vt:lpstr>Folientitel</vt:lpstr>
      </vt:variant>
      <vt:variant>
        <vt:i4>20</vt:i4>
      </vt:variant>
    </vt:vector>
  </HeadingPairs>
  <TitlesOfParts>
    <vt:vector size="36" baseType="lpstr">
      <vt:lpstr>Arial</vt:lpstr>
      <vt:lpstr>Avenir</vt:lpstr>
      <vt:lpstr>Avenir Black</vt:lpstr>
      <vt:lpstr>Avenir Book</vt:lpstr>
      <vt:lpstr>Calibri</vt:lpstr>
      <vt:lpstr>Calibri Light</vt:lpstr>
      <vt:lpstr>Century Schoolbook</vt:lpstr>
      <vt:lpstr>Montserrat</vt:lpstr>
      <vt:lpstr>Montserrat Light</vt:lpstr>
      <vt:lpstr>Open Sans</vt:lpstr>
      <vt:lpstr>Poppins</vt:lpstr>
      <vt:lpstr>Times</vt:lpstr>
      <vt:lpstr>Wingdings</vt:lpstr>
      <vt:lpstr>Office Theme</vt:lpstr>
      <vt:lpstr>Custom Design</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docId:9A949E07FCE9302A8DFBBF69480C25BD</cp:keywords>
  <cp:lastModifiedBy>Elaine</cp:lastModifiedBy>
  <cp:revision>354</cp:revision>
  <dcterms:created xsi:type="dcterms:W3CDTF">2021-06-15T11:45:52Z</dcterms:created>
  <dcterms:modified xsi:type="dcterms:W3CDTF">2022-12-08T14:09:43Z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