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4" r:id="rId5"/>
    <p:sldMasterId id="2147483706" r:id="rId6"/>
  </p:sldMasterIdLst>
  <p:notesMasterIdLst>
    <p:notesMasterId r:id="rId27"/>
  </p:notesMasterIdLst>
  <p:handoutMasterIdLst>
    <p:handoutMasterId r:id="rId28"/>
  </p:handoutMasterIdLst>
  <p:sldIdLst>
    <p:sldId id="256" r:id="rId7"/>
    <p:sldId id="280" r:id="rId8"/>
    <p:sldId id="270" r:id="rId9"/>
    <p:sldId id="281" r:id="rId10"/>
    <p:sldId id="275" r:id="rId11"/>
    <p:sldId id="282" r:id="rId12"/>
    <p:sldId id="287" r:id="rId13"/>
    <p:sldId id="283" r:id="rId14"/>
    <p:sldId id="293" r:id="rId15"/>
    <p:sldId id="294" r:id="rId16"/>
    <p:sldId id="295" r:id="rId17"/>
    <p:sldId id="289" r:id="rId18"/>
    <p:sldId id="290" r:id="rId19"/>
    <p:sldId id="291" r:id="rId20"/>
    <p:sldId id="292" r:id="rId21"/>
    <p:sldId id="271" r:id="rId22"/>
    <p:sldId id="284" r:id="rId23"/>
    <p:sldId id="285" r:id="rId24"/>
    <p:sldId id="274" r:id="rId25"/>
    <p:sldId id="286" r:id="rId26"/>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F7A"/>
    <a:srgbClr val="4B4B4B"/>
    <a:srgbClr val="84BA41"/>
    <a:srgbClr val="B2DDC9"/>
    <a:srgbClr val="F16924"/>
    <a:srgbClr val="ECECEC"/>
    <a:srgbClr val="297239"/>
    <a:srgbClr val="000000"/>
    <a:srgbClr val="FFDE17"/>
    <a:srgbClr val="57A6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Bez stila, bez rešetk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8" autoAdjust="0"/>
    <p:restoredTop sz="94638"/>
  </p:normalViewPr>
  <p:slideViewPr>
    <p:cSldViewPr snapToGrid="0" snapToObjects="1">
      <p:cViewPr varScale="1">
        <p:scale>
          <a:sx n="52" d="100"/>
          <a:sy n="52" d="100"/>
        </p:scale>
        <p:origin x="1970" y="54"/>
      </p:cViewPr>
      <p:guideLst>
        <p:guide orient="horz" pos="3342"/>
        <p:guide pos="2358"/>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75" d="100"/>
          <a:sy n="75" d="100"/>
        </p:scale>
        <p:origin x="293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12/12/2022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12/12/2022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Επεξεργασία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3893444" y="0"/>
            <a:ext cx="3323487" cy="401993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B41F7A"/>
          </a:solidFill>
          <a:ln w="2370" cap="flat">
            <a:noFill/>
            <a:prstDash val="solid"/>
            <a:miter/>
          </a:ln>
        </p:spPr>
        <p:txBody>
          <a:bodyPr rtlCol="0" anchor="ctr"/>
          <a:lstStyle/>
          <a:p>
            <a:endParaRPr lang="en-US"/>
          </a:p>
        </p:txBody>
      </p:sp>
      <p:sp>
        <p:nvSpPr>
          <p:cNvPr id="1003" name="Graphic 4">
            <a:extLst>
              <a:ext uri="{FF2B5EF4-FFF2-40B4-BE49-F238E27FC236}">
                <a16:creationId xmlns:a16="http://schemas.microsoft.com/office/drawing/2014/main" id="{0003FBC6-D35D-FF4A-AD95-6D1BE8F8DE08}"/>
              </a:ext>
            </a:extLst>
          </p:cNvPr>
          <p:cNvSpPr/>
          <p:nvPr userDrawn="1"/>
        </p:nvSpPr>
        <p:spPr>
          <a:xfrm rot="10800000">
            <a:off x="377022" y="4503082"/>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
        <p:nvSpPr>
          <p:cNvPr id="1001" name="Picture Placeholder 1000">
            <a:extLst>
              <a:ext uri="{FF2B5EF4-FFF2-40B4-BE49-F238E27FC236}">
                <a16:creationId xmlns:a16="http://schemas.microsoft.com/office/drawing/2014/main" id="{30A7F715-9246-C546-98D1-F5047F513BFA}"/>
              </a:ext>
            </a:extLst>
          </p:cNvPr>
          <p:cNvSpPr>
            <a:spLocks noGrp="1"/>
          </p:cNvSpPr>
          <p:nvPr>
            <p:ph type="pic" sz="quarter" idx="10"/>
          </p:nvPr>
        </p:nvSpPr>
        <p:spPr>
          <a:xfrm>
            <a:off x="476524" y="0"/>
            <a:ext cx="6244928" cy="6575080"/>
          </a:xfrm>
          <a:custGeom>
            <a:avLst/>
            <a:gdLst>
              <a:gd name="connsiteX0" fmla="*/ 0 w 6244928"/>
              <a:gd name="connsiteY0" fmla="*/ 0 h 6575080"/>
              <a:gd name="connsiteX1" fmla="*/ 3416920 w 6244928"/>
              <a:gd name="connsiteY1" fmla="*/ 0 h 6575080"/>
              <a:gd name="connsiteX2" fmla="*/ 3416920 w 6244928"/>
              <a:gd name="connsiteY2" fmla="*/ 4019930 h 6575080"/>
              <a:gd name="connsiteX3" fmla="*/ 6244928 w 6244928"/>
              <a:gd name="connsiteY3" fmla="*/ 4019930 h 6575080"/>
              <a:gd name="connsiteX4" fmla="*/ 6244928 w 6244928"/>
              <a:gd name="connsiteY4" fmla="*/ 6575080 h 6575080"/>
              <a:gd name="connsiteX5" fmla="*/ 0 w 6244928"/>
              <a:gd name="connsiteY5" fmla="*/ 6575080 h 6575080"/>
              <a:gd name="connsiteX6" fmla="*/ 0 w 6244928"/>
              <a:gd name="connsiteY6" fmla="*/ 6188730 h 6575080"/>
              <a:gd name="connsiteX7" fmla="*/ 99501 w 6244928"/>
              <a:gd name="connsiteY7" fmla="*/ 6188730 h 6575080"/>
              <a:gd name="connsiteX8" fmla="*/ 99501 w 6244928"/>
              <a:gd name="connsiteY8" fmla="*/ 4503082 h 6575080"/>
              <a:gd name="connsiteX9" fmla="*/ 0 w 6244928"/>
              <a:gd name="connsiteY9" fmla="*/ 4503082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928" h="6575080">
                <a:moveTo>
                  <a:pt x="0" y="0"/>
                </a:moveTo>
                <a:lnTo>
                  <a:pt x="3416920" y="0"/>
                </a:lnTo>
                <a:lnTo>
                  <a:pt x="3416920" y="4019930"/>
                </a:lnTo>
                <a:lnTo>
                  <a:pt x="6244928" y="4019930"/>
                </a:lnTo>
                <a:lnTo>
                  <a:pt x="6244928" y="6575080"/>
                </a:lnTo>
                <a:lnTo>
                  <a:pt x="0" y="6575080"/>
                </a:lnTo>
                <a:lnTo>
                  <a:pt x="0" y="6188730"/>
                </a:lnTo>
                <a:lnTo>
                  <a:pt x="99501" y="6188730"/>
                </a:lnTo>
                <a:lnTo>
                  <a:pt x="99501" y="4503082"/>
                </a:lnTo>
                <a:lnTo>
                  <a:pt x="0" y="4503082"/>
                </a:lnTo>
                <a:close/>
              </a:path>
            </a:pathLst>
          </a:custGeom>
          <a:solidFill>
            <a:schemeClr val="bg1">
              <a:lumMod val="85000"/>
            </a:schemeClr>
          </a:solidFill>
        </p:spPr>
        <p:txBody>
          <a:bodyPr wrap="square">
            <a:noAutofit/>
          </a:bodyPr>
          <a:lstStyle>
            <a:lvl1pPr marL="0" indent="0">
              <a:buNone/>
              <a:defRPr sz="900"/>
            </a:lvl1pPr>
          </a:lstStyle>
          <a:p>
            <a:endParaRPr lang="en-US"/>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072852" y="856289"/>
            <a:ext cx="2951698" cy="574616"/>
          </a:xfrm>
        </p:spPr>
        <p:txBody>
          <a:bodyPr>
            <a:noAutofit/>
          </a:bodyPr>
          <a:lstStyle>
            <a:lvl1pPr marL="0" indent="0" algn="l">
              <a:lnSpc>
                <a:spcPct val="100000"/>
              </a:lnSpc>
              <a:spcBef>
                <a:spcPts val="0"/>
              </a:spcBef>
              <a:buNone/>
              <a:defRPr sz="2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400" name="Text Placeholder 32">
            <a:extLst>
              <a:ext uri="{FF2B5EF4-FFF2-40B4-BE49-F238E27FC236}">
                <a16:creationId xmlns:a16="http://schemas.microsoft.com/office/drawing/2014/main" id="{462DF9E3-5F02-D84E-8D16-2D884CF1F8CC}"/>
              </a:ext>
            </a:extLst>
          </p:cNvPr>
          <p:cNvSpPr>
            <a:spLocks noGrp="1"/>
          </p:cNvSpPr>
          <p:nvPr>
            <p:ph type="body" sz="quarter" idx="16" hasCustomPrompt="1"/>
          </p:nvPr>
        </p:nvSpPr>
        <p:spPr>
          <a:xfrm>
            <a:off x="4072851" y="1703940"/>
            <a:ext cx="2980605" cy="751695"/>
          </a:xfrm>
        </p:spPr>
        <p:txBody>
          <a:bodyPr anchor="t">
            <a:noAutofit/>
          </a:bodyPr>
          <a:lstStyle>
            <a:lvl1pPr marL="0" indent="0" algn="l">
              <a:lnSpc>
                <a:spcPct val="100000"/>
              </a:lnSpc>
              <a:spcBef>
                <a:spcPts val="0"/>
              </a:spcBef>
              <a:buNone/>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grpSp>
        <p:nvGrpSpPr>
          <p:cNvPr id="405" name="Graphic 76">
            <a:extLst>
              <a:ext uri="{FF2B5EF4-FFF2-40B4-BE49-F238E27FC236}">
                <a16:creationId xmlns:a16="http://schemas.microsoft.com/office/drawing/2014/main" id="{52885015-D0B4-824B-93A5-9C9FFD1AEDAF}"/>
              </a:ext>
            </a:extLst>
          </p:cNvPr>
          <p:cNvGrpSpPr/>
          <p:nvPr userDrawn="1"/>
        </p:nvGrpSpPr>
        <p:grpSpPr>
          <a:xfrm>
            <a:off x="531180" y="9862121"/>
            <a:ext cx="2526982" cy="234917"/>
            <a:chOff x="6923246" y="4898421"/>
            <a:chExt cx="1763327" cy="163925"/>
          </a:xfrm>
        </p:grpSpPr>
        <p:grpSp>
          <p:nvGrpSpPr>
            <p:cNvPr id="406" name="Graphic 76">
              <a:extLst>
                <a:ext uri="{FF2B5EF4-FFF2-40B4-BE49-F238E27FC236}">
                  <a16:creationId xmlns:a16="http://schemas.microsoft.com/office/drawing/2014/main" id="{C2249238-A515-494F-A55C-466DF31CD49D}"/>
                </a:ext>
              </a:extLst>
            </p:cNvPr>
            <p:cNvGrpSpPr/>
            <p:nvPr/>
          </p:nvGrpSpPr>
          <p:grpSpPr>
            <a:xfrm>
              <a:off x="7942326" y="4900231"/>
              <a:ext cx="744247" cy="162115"/>
              <a:chOff x="7942326" y="4900231"/>
              <a:chExt cx="744247" cy="162115"/>
            </a:xfrm>
          </p:grpSpPr>
          <p:sp>
            <p:nvSpPr>
              <p:cNvPr id="611" name="Freeform 610">
                <a:extLst>
                  <a:ext uri="{FF2B5EF4-FFF2-40B4-BE49-F238E27FC236}">
                    <a16:creationId xmlns:a16="http://schemas.microsoft.com/office/drawing/2014/main" id="{4BBA39E4-A635-A642-9461-14F8389704FD}"/>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612" name="Freeform 611">
                <a:extLst>
                  <a:ext uri="{FF2B5EF4-FFF2-40B4-BE49-F238E27FC236}">
                    <a16:creationId xmlns:a16="http://schemas.microsoft.com/office/drawing/2014/main" id="{37B8A281-DF1E-0B4E-A5BB-124BDCBFA384}"/>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a:p>
            </p:txBody>
          </p:sp>
          <p:sp>
            <p:nvSpPr>
              <p:cNvPr id="613" name="Freeform 612">
                <a:extLst>
                  <a:ext uri="{FF2B5EF4-FFF2-40B4-BE49-F238E27FC236}">
                    <a16:creationId xmlns:a16="http://schemas.microsoft.com/office/drawing/2014/main" id="{87F8B40A-FD8E-6A45-B077-C6ABD331522F}"/>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a:p>
            </p:txBody>
          </p:sp>
          <p:sp>
            <p:nvSpPr>
              <p:cNvPr id="614" name="Freeform 613">
                <a:extLst>
                  <a:ext uri="{FF2B5EF4-FFF2-40B4-BE49-F238E27FC236}">
                    <a16:creationId xmlns:a16="http://schemas.microsoft.com/office/drawing/2014/main" id="{0D55D171-E5F5-F142-B66B-C7AFA623668D}"/>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a:p>
            </p:txBody>
          </p:sp>
          <p:sp>
            <p:nvSpPr>
              <p:cNvPr id="615" name="Freeform 614">
                <a:extLst>
                  <a:ext uri="{FF2B5EF4-FFF2-40B4-BE49-F238E27FC236}">
                    <a16:creationId xmlns:a16="http://schemas.microsoft.com/office/drawing/2014/main" id="{A2490F58-76B9-AE4F-8211-DA9C96C6F49E}"/>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a:p>
            </p:txBody>
          </p:sp>
          <p:sp>
            <p:nvSpPr>
              <p:cNvPr id="616" name="Freeform 615">
                <a:extLst>
                  <a:ext uri="{FF2B5EF4-FFF2-40B4-BE49-F238E27FC236}">
                    <a16:creationId xmlns:a16="http://schemas.microsoft.com/office/drawing/2014/main" id="{1D2FCE6D-3278-AB49-B4EC-7795F89B216A}"/>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617" name="Freeform 616">
                <a:extLst>
                  <a:ext uri="{FF2B5EF4-FFF2-40B4-BE49-F238E27FC236}">
                    <a16:creationId xmlns:a16="http://schemas.microsoft.com/office/drawing/2014/main" id="{F6F7B220-57AC-3E4E-BB02-629834576C08}"/>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a:p>
            </p:txBody>
          </p:sp>
          <p:sp>
            <p:nvSpPr>
              <p:cNvPr id="618" name="Freeform 617">
                <a:extLst>
                  <a:ext uri="{FF2B5EF4-FFF2-40B4-BE49-F238E27FC236}">
                    <a16:creationId xmlns:a16="http://schemas.microsoft.com/office/drawing/2014/main" id="{3F68D83B-8AD8-7446-A049-F0262331C8CA}"/>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a:p>
            </p:txBody>
          </p:sp>
          <p:sp>
            <p:nvSpPr>
              <p:cNvPr id="619" name="Freeform 618">
                <a:extLst>
                  <a:ext uri="{FF2B5EF4-FFF2-40B4-BE49-F238E27FC236}">
                    <a16:creationId xmlns:a16="http://schemas.microsoft.com/office/drawing/2014/main" id="{3C52B672-B682-9C4C-90F8-E6CF873D9C5D}"/>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a:p>
            </p:txBody>
          </p:sp>
          <p:sp>
            <p:nvSpPr>
              <p:cNvPr id="620" name="Freeform 619">
                <a:extLst>
                  <a:ext uri="{FF2B5EF4-FFF2-40B4-BE49-F238E27FC236}">
                    <a16:creationId xmlns:a16="http://schemas.microsoft.com/office/drawing/2014/main" id="{1458362C-1B53-7D4F-9742-F0C94D740BF5}"/>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621" name="Freeform 620">
                <a:extLst>
                  <a:ext uri="{FF2B5EF4-FFF2-40B4-BE49-F238E27FC236}">
                    <a16:creationId xmlns:a16="http://schemas.microsoft.com/office/drawing/2014/main" id="{782DA0E4-2662-2443-A6DD-397AF84D84BB}"/>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622" name="Freeform 621">
                <a:extLst>
                  <a:ext uri="{FF2B5EF4-FFF2-40B4-BE49-F238E27FC236}">
                    <a16:creationId xmlns:a16="http://schemas.microsoft.com/office/drawing/2014/main" id="{5C45E4AE-907D-D340-B777-A4432554F9A9}"/>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a:p>
            </p:txBody>
          </p:sp>
          <p:sp>
            <p:nvSpPr>
              <p:cNvPr id="623" name="Freeform 622">
                <a:extLst>
                  <a:ext uri="{FF2B5EF4-FFF2-40B4-BE49-F238E27FC236}">
                    <a16:creationId xmlns:a16="http://schemas.microsoft.com/office/drawing/2014/main" id="{66519B0F-8B2C-E644-9EC8-E392D4BCF3BF}"/>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a:p>
            </p:txBody>
          </p:sp>
          <p:sp>
            <p:nvSpPr>
              <p:cNvPr id="624" name="Freeform 623">
                <a:extLst>
                  <a:ext uri="{FF2B5EF4-FFF2-40B4-BE49-F238E27FC236}">
                    <a16:creationId xmlns:a16="http://schemas.microsoft.com/office/drawing/2014/main" id="{0C1476F3-FFF9-8A44-A188-D784A9BD2B6D}"/>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a:p>
            </p:txBody>
          </p:sp>
          <p:sp>
            <p:nvSpPr>
              <p:cNvPr id="625" name="Freeform 624">
                <a:extLst>
                  <a:ext uri="{FF2B5EF4-FFF2-40B4-BE49-F238E27FC236}">
                    <a16:creationId xmlns:a16="http://schemas.microsoft.com/office/drawing/2014/main" id="{B0FEC583-9413-264A-A938-B8D26F5159D8}"/>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a:p>
            </p:txBody>
          </p:sp>
          <p:sp>
            <p:nvSpPr>
              <p:cNvPr id="626" name="Freeform 625">
                <a:extLst>
                  <a:ext uri="{FF2B5EF4-FFF2-40B4-BE49-F238E27FC236}">
                    <a16:creationId xmlns:a16="http://schemas.microsoft.com/office/drawing/2014/main" id="{8F396E01-80BE-A643-8E77-8BA2302B1011}"/>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a:p>
            </p:txBody>
          </p:sp>
          <p:sp>
            <p:nvSpPr>
              <p:cNvPr id="627" name="Freeform 626">
                <a:extLst>
                  <a:ext uri="{FF2B5EF4-FFF2-40B4-BE49-F238E27FC236}">
                    <a16:creationId xmlns:a16="http://schemas.microsoft.com/office/drawing/2014/main" id="{B76182FD-2FAD-B144-A525-FDF1C5DE281D}"/>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a:p>
            </p:txBody>
          </p:sp>
          <p:sp>
            <p:nvSpPr>
              <p:cNvPr id="628" name="Freeform 627">
                <a:extLst>
                  <a:ext uri="{FF2B5EF4-FFF2-40B4-BE49-F238E27FC236}">
                    <a16:creationId xmlns:a16="http://schemas.microsoft.com/office/drawing/2014/main" id="{19DC70D1-5F0F-E34A-88AD-A13FBBAE786F}"/>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629" name="Freeform 628">
                <a:extLst>
                  <a:ext uri="{FF2B5EF4-FFF2-40B4-BE49-F238E27FC236}">
                    <a16:creationId xmlns:a16="http://schemas.microsoft.com/office/drawing/2014/main" id="{B1CAFD7B-55EC-E447-AFFC-D4104851063D}"/>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630" name="Freeform 629">
                <a:extLst>
                  <a:ext uri="{FF2B5EF4-FFF2-40B4-BE49-F238E27FC236}">
                    <a16:creationId xmlns:a16="http://schemas.microsoft.com/office/drawing/2014/main" id="{81DD6B08-7150-0E4B-8BBB-8202C112DD06}"/>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631" name="Freeform 630">
                <a:extLst>
                  <a:ext uri="{FF2B5EF4-FFF2-40B4-BE49-F238E27FC236}">
                    <a16:creationId xmlns:a16="http://schemas.microsoft.com/office/drawing/2014/main" id="{F6A7094C-1B9E-4048-9A70-BB77A3EB9000}"/>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a:p>
            </p:txBody>
          </p:sp>
          <p:sp>
            <p:nvSpPr>
              <p:cNvPr id="632" name="Freeform 631">
                <a:extLst>
                  <a:ext uri="{FF2B5EF4-FFF2-40B4-BE49-F238E27FC236}">
                    <a16:creationId xmlns:a16="http://schemas.microsoft.com/office/drawing/2014/main" id="{7C3CFE30-7551-A740-8447-2CA3E7FC9947}"/>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a:p>
            </p:txBody>
          </p:sp>
          <p:sp>
            <p:nvSpPr>
              <p:cNvPr id="633" name="Freeform 632">
                <a:extLst>
                  <a:ext uri="{FF2B5EF4-FFF2-40B4-BE49-F238E27FC236}">
                    <a16:creationId xmlns:a16="http://schemas.microsoft.com/office/drawing/2014/main" id="{20DA06B5-8DD3-1E40-A62F-723D5CD9691E}"/>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a:p>
            </p:txBody>
          </p:sp>
          <p:sp>
            <p:nvSpPr>
              <p:cNvPr id="634" name="Freeform 633">
                <a:extLst>
                  <a:ext uri="{FF2B5EF4-FFF2-40B4-BE49-F238E27FC236}">
                    <a16:creationId xmlns:a16="http://schemas.microsoft.com/office/drawing/2014/main" id="{4521776B-5FC0-9644-9CA3-D3E29109FED1}"/>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a:p>
            </p:txBody>
          </p:sp>
          <p:sp>
            <p:nvSpPr>
              <p:cNvPr id="635" name="Freeform 634">
                <a:extLst>
                  <a:ext uri="{FF2B5EF4-FFF2-40B4-BE49-F238E27FC236}">
                    <a16:creationId xmlns:a16="http://schemas.microsoft.com/office/drawing/2014/main" id="{91D9ACCB-7921-1847-AA8E-6D8F71E635CB}"/>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a:p>
            </p:txBody>
          </p:sp>
          <p:grpSp>
            <p:nvGrpSpPr>
              <p:cNvPr id="636" name="Graphic 76">
                <a:extLst>
                  <a:ext uri="{FF2B5EF4-FFF2-40B4-BE49-F238E27FC236}">
                    <a16:creationId xmlns:a16="http://schemas.microsoft.com/office/drawing/2014/main" id="{B06BE391-A448-AA43-9F2C-6B701D9DA63E}"/>
                  </a:ext>
                </a:extLst>
              </p:cNvPr>
              <p:cNvGrpSpPr/>
              <p:nvPr/>
            </p:nvGrpSpPr>
            <p:grpSpPr>
              <a:xfrm>
                <a:off x="8206877" y="4909375"/>
                <a:ext cx="365840" cy="45338"/>
                <a:chOff x="8206877" y="4909375"/>
                <a:chExt cx="365840" cy="45338"/>
              </a:xfrm>
              <a:solidFill>
                <a:srgbClr val="23509E"/>
              </a:solidFill>
            </p:grpSpPr>
            <p:sp>
              <p:nvSpPr>
                <p:cNvPr id="980" name="Freeform 979">
                  <a:extLst>
                    <a:ext uri="{FF2B5EF4-FFF2-40B4-BE49-F238E27FC236}">
                      <a16:creationId xmlns:a16="http://schemas.microsoft.com/office/drawing/2014/main" id="{F5A1F324-FEC9-0441-81B6-94A4CA4A205E}"/>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a:p>
              </p:txBody>
            </p:sp>
            <p:sp>
              <p:nvSpPr>
                <p:cNvPr id="981" name="Freeform 980">
                  <a:extLst>
                    <a:ext uri="{FF2B5EF4-FFF2-40B4-BE49-F238E27FC236}">
                      <a16:creationId xmlns:a16="http://schemas.microsoft.com/office/drawing/2014/main" id="{21CD55AD-27EB-4D4E-9EEB-2498FEEAD798}"/>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983" name="Freeform 982">
                  <a:extLst>
                    <a:ext uri="{FF2B5EF4-FFF2-40B4-BE49-F238E27FC236}">
                      <a16:creationId xmlns:a16="http://schemas.microsoft.com/office/drawing/2014/main" id="{3EE5C837-E872-CB41-9F81-DDA0742FC137}"/>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a:p>
              </p:txBody>
            </p:sp>
            <p:sp>
              <p:nvSpPr>
                <p:cNvPr id="984" name="Freeform 983">
                  <a:extLst>
                    <a:ext uri="{FF2B5EF4-FFF2-40B4-BE49-F238E27FC236}">
                      <a16:creationId xmlns:a16="http://schemas.microsoft.com/office/drawing/2014/main" id="{93453D84-E410-764E-BABD-E08694688186}"/>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985" name="Freeform 984">
                  <a:extLst>
                    <a:ext uri="{FF2B5EF4-FFF2-40B4-BE49-F238E27FC236}">
                      <a16:creationId xmlns:a16="http://schemas.microsoft.com/office/drawing/2014/main" id="{5D022419-580E-ED45-938B-22546C1C06A9}"/>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986" name="Freeform 985">
                  <a:extLst>
                    <a:ext uri="{FF2B5EF4-FFF2-40B4-BE49-F238E27FC236}">
                      <a16:creationId xmlns:a16="http://schemas.microsoft.com/office/drawing/2014/main" id="{9F1F34A8-AB05-7D48-A93F-FD34C2976645}"/>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988" name="Freeform 987">
                  <a:extLst>
                    <a:ext uri="{FF2B5EF4-FFF2-40B4-BE49-F238E27FC236}">
                      <a16:creationId xmlns:a16="http://schemas.microsoft.com/office/drawing/2014/main" id="{2836EA63-6102-0A40-A6A4-501DC2277015}"/>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a:p>
              </p:txBody>
            </p:sp>
            <p:sp>
              <p:nvSpPr>
                <p:cNvPr id="989" name="Freeform 988">
                  <a:extLst>
                    <a:ext uri="{FF2B5EF4-FFF2-40B4-BE49-F238E27FC236}">
                      <a16:creationId xmlns:a16="http://schemas.microsoft.com/office/drawing/2014/main" id="{030B5A1E-9AFE-2244-8A38-3264D19B6C1A}"/>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a:p>
              </p:txBody>
            </p:sp>
            <p:sp>
              <p:nvSpPr>
                <p:cNvPr id="990" name="Freeform 989">
                  <a:extLst>
                    <a:ext uri="{FF2B5EF4-FFF2-40B4-BE49-F238E27FC236}">
                      <a16:creationId xmlns:a16="http://schemas.microsoft.com/office/drawing/2014/main" id="{B74D0E43-9D37-E944-8588-714F9F147215}"/>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a:p>
              </p:txBody>
            </p:sp>
            <p:sp>
              <p:nvSpPr>
                <p:cNvPr id="991" name="Freeform 990">
                  <a:extLst>
                    <a:ext uri="{FF2B5EF4-FFF2-40B4-BE49-F238E27FC236}">
                      <a16:creationId xmlns:a16="http://schemas.microsoft.com/office/drawing/2014/main" id="{60B40098-B148-0849-9497-353004587110}"/>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a:p>
              </p:txBody>
            </p:sp>
            <p:sp>
              <p:nvSpPr>
                <p:cNvPr id="992" name="Freeform 991">
                  <a:extLst>
                    <a:ext uri="{FF2B5EF4-FFF2-40B4-BE49-F238E27FC236}">
                      <a16:creationId xmlns:a16="http://schemas.microsoft.com/office/drawing/2014/main" id="{EC6D373D-D9E2-2D4B-83A9-1CCFDC38FD69}"/>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a:p>
              </p:txBody>
            </p:sp>
            <p:sp>
              <p:nvSpPr>
                <p:cNvPr id="993" name="Freeform 992">
                  <a:extLst>
                    <a:ext uri="{FF2B5EF4-FFF2-40B4-BE49-F238E27FC236}">
                      <a16:creationId xmlns:a16="http://schemas.microsoft.com/office/drawing/2014/main" id="{FEF06B78-CD04-F64E-AEA8-FD46EF5088FA}"/>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994" name="Freeform 993">
                  <a:extLst>
                    <a:ext uri="{FF2B5EF4-FFF2-40B4-BE49-F238E27FC236}">
                      <a16:creationId xmlns:a16="http://schemas.microsoft.com/office/drawing/2014/main" id="{CAB5A568-13D7-C94F-A1D3-84F67F9CCD99}"/>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995" name="Freeform 994">
                  <a:extLst>
                    <a:ext uri="{FF2B5EF4-FFF2-40B4-BE49-F238E27FC236}">
                      <a16:creationId xmlns:a16="http://schemas.microsoft.com/office/drawing/2014/main" id="{FA90552B-66A6-4A4C-B2EA-0C3FB15C4E37}"/>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637" name="Graphic 76">
                <a:extLst>
                  <a:ext uri="{FF2B5EF4-FFF2-40B4-BE49-F238E27FC236}">
                    <a16:creationId xmlns:a16="http://schemas.microsoft.com/office/drawing/2014/main" id="{1B95390A-96CF-6842-AF4B-E7FFB695BEEE}"/>
                  </a:ext>
                </a:extLst>
              </p:cNvPr>
              <p:cNvGrpSpPr/>
              <p:nvPr/>
            </p:nvGrpSpPr>
            <p:grpSpPr>
              <a:xfrm>
                <a:off x="8208210" y="4964049"/>
                <a:ext cx="478363" cy="44672"/>
                <a:chOff x="8208210" y="4964049"/>
                <a:chExt cx="478363" cy="44672"/>
              </a:xfrm>
              <a:solidFill>
                <a:srgbClr val="23509E"/>
              </a:solidFill>
            </p:grpSpPr>
            <p:sp>
              <p:nvSpPr>
                <p:cNvPr id="657" name="Freeform 656">
                  <a:extLst>
                    <a:ext uri="{FF2B5EF4-FFF2-40B4-BE49-F238E27FC236}">
                      <a16:creationId xmlns:a16="http://schemas.microsoft.com/office/drawing/2014/main" id="{E0F51E52-7DA1-F248-8F50-2C6BF282C886}"/>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58" name="Freeform 657">
                  <a:extLst>
                    <a:ext uri="{FF2B5EF4-FFF2-40B4-BE49-F238E27FC236}">
                      <a16:creationId xmlns:a16="http://schemas.microsoft.com/office/drawing/2014/main" id="{B6208FAB-7973-604F-A394-CAE8B5BAAB28}"/>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9178B210-9512-A344-B706-CA0899E3AC15}"/>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E0BA8F85-5B60-164C-B14C-C56297AABBBD}"/>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A417C831-8135-C14D-AC1B-3E62EB1EE8C7}"/>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BECC0F26-A457-7949-AAA6-FFB101098F28}"/>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A8CA5A69-EE3A-BB4C-AA4A-2849585436B3}"/>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a:p>
              </p:txBody>
            </p:sp>
            <p:sp>
              <p:nvSpPr>
                <p:cNvPr id="686" name="Freeform 685">
                  <a:extLst>
                    <a:ext uri="{FF2B5EF4-FFF2-40B4-BE49-F238E27FC236}">
                      <a16:creationId xmlns:a16="http://schemas.microsoft.com/office/drawing/2014/main" id="{0C50938E-E1B1-2740-AC20-E5A5639335E2}"/>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a:p>
              </p:txBody>
            </p:sp>
            <p:sp>
              <p:nvSpPr>
                <p:cNvPr id="687" name="Freeform 686">
                  <a:extLst>
                    <a:ext uri="{FF2B5EF4-FFF2-40B4-BE49-F238E27FC236}">
                      <a16:creationId xmlns:a16="http://schemas.microsoft.com/office/drawing/2014/main" id="{03978AEA-DA09-F049-9B34-E867EDA3BC77}"/>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a:p>
              </p:txBody>
            </p:sp>
            <p:sp>
              <p:nvSpPr>
                <p:cNvPr id="688" name="Freeform 687">
                  <a:extLst>
                    <a:ext uri="{FF2B5EF4-FFF2-40B4-BE49-F238E27FC236}">
                      <a16:creationId xmlns:a16="http://schemas.microsoft.com/office/drawing/2014/main" id="{635BC083-1BAE-DF47-A3C4-4973DECF988B}"/>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90" name="Freeform 689">
                  <a:extLst>
                    <a:ext uri="{FF2B5EF4-FFF2-40B4-BE49-F238E27FC236}">
                      <a16:creationId xmlns:a16="http://schemas.microsoft.com/office/drawing/2014/main" id="{5E47B0B3-03B2-9240-A386-B8D52B70417C}"/>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974" name="Freeform 973">
                  <a:extLst>
                    <a:ext uri="{FF2B5EF4-FFF2-40B4-BE49-F238E27FC236}">
                      <a16:creationId xmlns:a16="http://schemas.microsoft.com/office/drawing/2014/main" id="{13C57E16-97DC-AC48-A149-2B732AD5EF3B}"/>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a:p>
              </p:txBody>
            </p:sp>
            <p:sp>
              <p:nvSpPr>
                <p:cNvPr id="975" name="Freeform 974">
                  <a:extLst>
                    <a:ext uri="{FF2B5EF4-FFF2-40B4-BE49-F238E27FC236}">
                      <a16:creationId xmlns:a16="http://schemas.microsoft.com/office/drawing/2014/main" id="{24716B5A-BB29-C841-BC93-8BBE8EBFCD6F}"/>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976" name="Freeform 975">
                  <a:extLst>
                    <a:ext uri="{FF2B5EF4-FFF2-40B4-BE49-F238E27FC236}">
                      <a16:creationId xmlns:a16="http://schemas.microsoft.com/office/drawing/2014/main" id="{FCA126B8-1A83-6E4D-B1A5-34524A0E409C}"/>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977" name="Freeform 976">
                  <a:extLst>
                    <a:ext uri="{FF2B5EF4-FFF2-40B4-BE49-F238E27FC236}">
                      <a16:creationId xmlns:a16="http://schemas.microsoft.com/office/drawing/2014/main" id="{23652901-F364-3C44-A36B-F8A9283AD9E3}"/>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978" name="Freeform 977">
                  <a:extLst>
                    <a:ext uri="{FF2B5EF4-FFF2-40B4-BE49-F238E27FC236}">
                      <a16:creationId xmlns:a16="http://schemas.microsoft.com/office/drawing/2014/main" id="{A422AC0F-5083-7E49-8F97-A05ED9F17B51}"/>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979" name="Freeform 978">
                  <a:extLst>
                    <a:ext uri="{FF2B5EF4-FFF2-40B4-BE49-F238E27FC236}">
                      <a16:creationId xmlns:a16="http://schemas.microsoft.com/office/drawing/2014/main" id="{8DF86436-4934-3F4E-9BDE-04C299D39AF3}"/>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638" name="Graphic 76">
                <a:extLst>
                  <a:ext uri="{FF2B5EF4-FFF2-40B4-BE49-F238E27FC236}">
                    <a16:creationId xmlns:a16="http://schemas.microsoft.com/office/drawing/2014/main" id="{6EB39368-3ADA-BF48-B16F-8B0493B0BC57}"/>
                  </a:ext>
                </a:extLst>
              </p:cNvPr>
              <p:cNvGrpSpPr/>
              <p:nvPr/>
            </p:nvGrpSpPr>
            <p:grpSpPr>
              <a:xfrm>
                <a:off x="8206020" y="5017579"/>
                <a:ext cx="478077" cy="44767"/>
                <a:chOff x="8206020" y="5017579"/>
                <a:chExt cx="478077" cy="44767"/>
              </a:xfrm>
              <a:solidFill>
                <a:srgbClr val="23509E"/>
              </a:solidFill>
            </p:grpSpPr>
            <p:sp>
              <p:nvSpPr>
                <p:cNvPr id="639" name="Freeform 638">
                  <a:extLst>
                    <a:ext uri="{FF2B5EF4-FFF2-40B4-BE49-F238E27FC236}">
                      <a16:creationId xmlns:a16="http://schemas.microsoft.com/office/drawing/2014/main" id="{8E9A323E-1798-994F-975D-A5D3EA20F110}"/>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40" name="Freeform 639">
                  <a:extLst>
                    <a:ext uri="{FF2B5EF4-FFF2-40B4-BE49-F238E27FC236}">
                      <a16:creationId xmlns:a16="http://schemas.microsoft.com/office/drawing/2014/main" id="{BBCA39AA-02D5-0D41-A14F-8A9F3DACEEAF}"/>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641" name="Freeform 640">
                  <a:extLst>
                    <a:ext uri="{FF2B5EF4-FFF2-40B4-BE49-F238E27FC236}">
                      <a16:creationId xmlns:a16="http://schemas.microsoft.com/office/drawing/2014/main" id="{A03834DB-26DB-A94C-B70C-07DD4F55999C}"/>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642" name="Freeform 641">
                  <a:extLst>
                    <a:ext uri="{FF2B5EF4-FFF2-40B4-BE49-F238E27FC236}">
                      <a16:creationId xmlns:a16="http://schemas.microsoft.com/office/drawing/2014/main" id="{8A90668F-F196-9B4B-808A-D2C0F3A3F6DD}"/>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43" name="Freeform 642">
                  <a:extLst>
                    <a:ext uri="{FF2B5EF4-FFF2-40B4-BE49-F238E27FC236}">
                      <a16:creationId xmlns:a16="http://schemas.microsoft.com/office/drawing/2014/main" id="{50F12F4E-DEDC-2244-8DC0-2A821BE5D63A}"/>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a:p>
              </p:txBody>
            </p:sp>
            <p:sp>
              <p:nvSpPr>
                <p:cNvPr id="644" name="Freeform 643">
                  <a:extLst>
                    <a:ext uri="{FF2B5EF4-FFF2-40B4-BE49-F238E27FC236}">
                      <a16:creationId xmlns:a16="http://schemas.microsoft.com/office/drawing/2014/main" id="{74CD7498-FDAA-CB42-8995-CD2131E0567D}"/>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45" name="Freeform 644">
                  <a:extLst>
                    <a:ext uri="{FF2B5EF4-FFF2-40B4-BE49-F238E27FC236}">
                      <a16:creationId xmlns:a16="http://schemas.microsoft.com/office/drawing/2014/main" id="{61C1EADD-40B0-FC49-AB3E-FC1F7627FDBD}"/>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F058B758-A0BF-B340-86A9-FCE4225E3A7A}"/>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47" name="Freeform 646">
                  <a:extLst>
                    <a:ext uri="{FF2B5EF4-FFF2-40B4-BE49-F238E27FC236}">
                      <a16:creationId xmlns:a16="http://schemas.microsoft.com/office/drawing/2014/main" id="{C6DADE72-BBF5-D24A-B317-64CE83ECBA01}"/>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48" name="Freeform 647">
                  <a:extLst>
                    <a:ext uri="{FF2B5EF4-FFF2-40B4-BE49-F238E27FC236}">
                      <a16:creationId xmlns:a16="http://schemas.microsoft.com/office/drawing/2014/main" id="{AD53102E-E1B2-B241-A0F4-6BE2ABC6D523}"/>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D4093417-3168-ED4A-B4AF-06446A0655B9}"/>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a:p>
              </p:txBody>
            </p:sp>
            <p:sp>
              <p:nvSpPr>
                <p:cNvPr id="650" name="Freeform 649">
                  <a:extLst>
                    <a:ext uri="{FF2B5EF4-FFF2-40B4-BE49-F238E27FC236}">
                      <a16:creationId xmlns:a16="http://schemas.microsoft.com/office/drawing/2014/main" id="{64205DA4-36E6-D840-A3AE-3D6756C9A88E}"/>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51" name="Freeform 650">
                  <a:extLst>
                    <a:ext uri="{FF2B5EF4-FFF2-40B4-BE49-F238E27FC236}">
                      <a16:creationId xmlns:a16="http://schemas.microsoft.com/office/drawing/2014/main" id="{A60B5E5C-759E-D848-ACA8-E5E382E8F125}"/>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52" name="Freeform 651">
                  <a:extLst>
                    <a:ext uri="{FF2B5EF4-FFF2-40B4-BE49-F238E27FC236}">
                      <a16:creationId xmlns:a16="http://schemas.microsoft.com/office/drawing/2014/main" id="{C2E94887-F952-3646-9CFF-B2DC5D45E195}"/>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a:p>
              </p:txBody>
            </p:sp>
            <p:sp>
              <p:nvSpPr>
                <p:cNvPr id="653" name="Freeform 652">
                  <a:extLst>
                    <a:ext uri="{FF2B5EF4-FFF2-40B4-BE49-F238E27FC236}">
                      <a16:creationId xmlns:a16="http://schemas.microsoft.com/office/drawing/2014/main" id="{23444388-8447-524D-A048-20354DDDBD31}"/>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A1F8910A-5CB6-5A4E-BF2A-57F1B6108814}"/>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87053D3F-D0F9-8740-BE4C-4438BE4A2C9E}"/>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C34DA6B3-3DF5-1744-B1A8-41F95E1E2FF7}"/>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grpSp>
        </p:grpSp>
        <p:grpSp>
          <p:nvGrpSpPr>
            <p:cNvPr id="407" name="Graphic 76">
              <a:extLst>
                <a:ext uri="{FF2B5EF4-FFF2-40B4-BE49-F238E27FC236}">
                  <a16:creationId xmlns:a16="http://schemas.microsoft.com/office/drawing/2014/main" id="{EF105EAE-8305-0D48-B298-517075B8A716}"/>
                </a:ext>
              </a:extLst>
            </p:cNvPr>
            <p:cNvGrpSpPr/>
            <p:nvPr/>
          </p:nvGrpSpPr>
          <p:grpSpPr>
            <a:xfrm>
              <a:off x="6923246" y="4898421"/>
              <a:ext cx="951775" cy="153542"/>
              <a:chOff x="6923246" y="4898421"/>
              <a:chExt cx="951775" cy="153542"/>
            </a:xfrm>
            <a:solidFill>
              <a:srgbClr val="231F20"/>
            </a:solidFill>
          </p:grpSpPr>
          <p:sp>
            <p:nvSpPr>
              <p:cNvPr id="408" name="Freeform 407">
                <a:extLst>
                  <a:ext uri="{FF2B5EF4-FFF2-40B4-BE49-F238E27FC236}">
                    <a16:creationId xmlns:a16="http://schemas.microsoft.com/office/drawing/2014/main" id="{B8B3A0B6-1840-F343-AC9F-72D579937A1E}"/>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A66ECA03-81A5-2F4F-BF78-70A9AD78289D}"/>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161C8A06-CEF5-9149-B217-738580D5CC0F}"/>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8B1537BB-E8EA-AA48-AAED-9B2F3AEE890B}"/>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03E9E878-171D-A54B-86D1-1883F4B9CC2E}"/>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3509F9F6-0A40-BF41-98AF-B9F4946642BB}"/>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CEAB19B3-25CA-7F48-96D0-1F42829AD443}"/>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DBB9D387-0984-2040-BDF5-10A868F4489C}"/>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D460F38A-020A-C947-A5F6-FCBCE960FEE7}"/>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463C7723-8402-B343-AA53-238DCCCC2227}"/>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09146E91-4AB7-E54B-9413-64987DA6FFF0}"/>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6F474C6F-D3A8-584D-A467-B61279143774}"/>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EE5BDEA8-CD37-DC4B-A965-59DAEA0A7628}"/>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B4481F32-2497-254B-9FF1-39B695768257}"/>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CF1FDD40-97CF-3D4D-9EF9-7AD76F09B030}"/>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6A4D0D24-ECE9-684B-9AAD-3F064B2A29A2}"/>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758E50D2-7B69-AA4B-B0D7-64497D259C57}"/>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34190196-5D2F-164A-835C-25A9F9B93092}"/>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014A0BD1-9742-B74A-A2A7-15EDAAE57A5C}"/>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368DA405-F829-DC49-A425-205CF2367C5B}"/>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39D6C720-271C-2C4C-8DDE-97E1152E2EB2}"/>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6320E28C-EA6A-A34D-ACEB-DF20C111E4AB}"/>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F04591CB-1204-AA49-A416-1763BE0356DD}"/>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6134D61B-0419-8342-862A-D9A05E0EDCE5}"/>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2430702A-DBBE-9D48-9C05-3CF70C44C4BE}"/>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A9BAAA20-3677-C44C-9371-3610910CA323}"/>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3552D4B3-70C2-4E41-8C20-8A8A730B1C46}"/>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AB1DBDDB-D016-AF46-80FE-E3B54104DBC8}"/>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AF9C78C2-EB04-0C46-9666-25B703BD30BC}"/>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8F633AF3-C0DF-9047-8AAE-4B83820EF9D1}"/>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8AC0A13F-50AA-CF40-A13E-D4A82C5EB80A}"/>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7A65E2CC-9D63-344C-8F5A-010EC5D53B36}"/>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4093CDB3-2538-F74C-A8A3-543DB8A82397}"/>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FA4CF93B-58A6-2848-B5FE-5814E717EB70}"/>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63C57389-9D26-FE4F-A2EC-5A4E0A9BF440}"/>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B3821D0B-2633-3645-91EE-0D0BAF647D7F}"/>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BA42BE34-7FB1-B04B-8650-DAEAA89D4D0A}"/>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304F4B4D-DF01-754C-9093-4FE88C79AF1D}"/>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4BC05D97-A276-5442-A8C3-013F79F91B0E}"/>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D82A75AC-C199-C944-8697-AA9AE95300EB}"/>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4C8C94A1-5156-A947-B4D8-93D1815D89AE}"/>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0AFF12B8-AE9B-D040-9CA6-D77F1CE9F8D2}"/>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A38116A6-999B-B44E-A6DD-A7225A1CE503}"/>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E934D339-7FC6-F743-AD8B-E25097633257}"/>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8873DB35-3FEF-4847-8568-FDA9719EB31E}"/>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499E9D2D-2061-084A-80F3-2CC6FB8C6A22}"/>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DC6FB10-5292-5443-AA8D-E22018706D5F}"/>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AC7C7A59-9EE4-4F45-8093-6769F520935E}"/>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C149092E-8E91-884C-BB7B-92CEFF388A6E}"/>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3056EF86-A603-D049-8EC7-1360B52067E4}"/>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28378815-6ACB-F24C-96E5-653C55CA90FA}"/>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027AF70-1F1B-C84E-9679-019640FEECC2}"/>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49467D12-38BB-A54E-B08A-D3AE80FC0516}"/>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3D2730E-4879-C24D-94E6-2645DBB32BB2}"/>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AFCB9DD3-8986-CA4E-9694-79768F9BF9A6}"/>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0C053AA6-F3FA-9446-AD13-AB27C770F215}"/>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4EB0B1A1-B18D-214A-9E0D-E2DE3710ECEA}"/>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4BC6370E-1C7C-2644-BEE7-2C75E79DB7A2}"/>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EF33570-1BB9-484C-8E22-FF3BAA335051}"/>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A8970DC1-8E80-0A44-9338-21287798A063}"/>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EC4FC6D8-C9AD-F140-BE16-2998E6811392}"/>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333201C-DAC3-B946-BF5A-DB9FD4D425D4}"/>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0391C576-5F53-C14B-8EA5-59F4895A7C30}"/>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C684B5DF-18B5-104D-876D-F2BBCEACC716}"/>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8CFB33E1-E03F-484D-B88B-0207FDDA6720}"/>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94BB31A-F994-1443-AF95-E8E5A32FB0E8}"/>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66A4A315-689B-F443-917E-E80A2B134540}"/>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2F1980DB-1B0B-F349-A4C9-8E924554AE33}"/>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A1D21706-09B3-5F4C-8207-3E1D691C7509}"/>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C240AD3D-9E76-5B4E-9691-B9369AB357D1}"/>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4CE31E91-4C3F-964F-A2AB-5AD06408D144}"/>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18C1A670-9FAA-7948-BB63-F9CA8BA29ED1}"/>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14CBCA87-C290-DB4A-9B3C-99E360AA70D9}"/>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173FE640-C882-EE4F-97C3-ACF9DC5AB88E}"/>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1C4EAEFE-2DC8-4640-A830-B5E1F56E9CCC}"/>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3F6C775-CCBC-8447-9B33-F5E48D263F26}"/>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9E438A6A-163B-6842-8FF4-7A2B288E1859}"/>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0128BDF3-508C-9644-932D-70399774376A}"/>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BD3791AC-62DB-DB4E-A43A-59329D2A4887}"/>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C676F68D-417F-2B48-AF58-9102B38650AE}"/>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F888CC4D-C61D-B24C-B581-2522BC3279DD}"/>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70B44CBE-B158-9F43-BF0B-A138098F1054}"/>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6C83FFF1-8F7A-374F-BF28-601C02A4D93F}"/>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6FDA4547-5560-9448-9950-97FBFADA0650}"/>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92711B8E-C80E-A049-A4F2-2FFA9D6F5D36}"/>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75E42434-CA45-9247-8E3C-832BDBAF15AB}"/>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4504AD19-E8B5-8747-8317-DF9248159AAC}"/>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780D6FDA-F7D8-0143-B345-00A1D7F5E16C}"/>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F22B4388-C38B-5F45-BFC9-0637E1F649CE}"/>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59043C36-BADA-2748-A83D-98463FDE01E5}"/>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B4D9450F-6145-254A-9C96-54C8823052DE}"/>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9F4DEBCD-10AD-6540-B4A5-54D5A038453F}"/>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555AC174-8674-A641-A6A8-C01481CBE963}"/>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0FBBEEED-7433-0B4F-934A-6222593DCAA7}"/>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211C55B4-34EE-7D46-9FF6-524CA2671AD0}"/>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5B6849B6-3EA4-7244-B6EF-39DB82B8FA52}"/>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A0D3FD9-DBCA-C446-9071-9F1888EAC89B}"/>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415A40A7-454E-3C4C-9377-6971D04ECE0D}"/>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EF4EA4CD-75DE-6D46-8A17-C51D5ED8A2D1}"/>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56023106-B96E-784D-A5D4-EF8F0411B3CE}"/>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FED9AE15-8189-ED4C-8E2C-89CDDBCD7493}"/>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89C87163-A8D0-2B44-8335-C9A0F8594312}"/>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6BE366A0-E658-D744-97E3-F2ED75B7BD3A}"/>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D477EA5E-0392-9145-A82E-2577076CA2C8}"/>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DEECF0C6-B5F6-B242-8646-0B8DF011F95A}"/>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4E35554C-45F9-1345-9DD2-CFD644DD47A3}"/>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7D8E0E12-A614-7E48-8E2C-8DEE88ACB7AC}"/>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CBD4E9E1-0301-1A4D-A5EA-C6751DF2B614}"/>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4B03A360-7C3C-5848-9142-48398824CA48}"/>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39F59D66-62DD-F14C-A41D-8779A6AD99F1}"/>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D9C4CAC4-B70D-1945-A1EA-ABF17F46BE31}"/>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8C3C63FA-C630-C84A-8D7A-717A9AB34F90}"/>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856FACC1-3F5A-294F-8477-146C758990BA}"/>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F2BE375B-481A-4040-83F9-6E4ADFBFA010}"/>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3A5AF9C7-BEAF-164C-A7CD-893EF62F1ED4}"/>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B1CD571A-618A-5446-84F4-E00D0E2465D9}"/>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B8B779CF-5302-4A4E-9D24-642B30F8D052}"/>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11CF40E3-F364-FE41-BB75-9A3E62BB2CC5}"/>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360FDBA3-E234-4140-81ED-B7B1E2E2DEE6}"/>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EE26AEE9-AF01-0E46-8C06-0ABFAC206F91}"/>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41990187-4B09-7F44-B8B2-9FF955AB08B6}"/>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47FD7C9E-95DC-AF45-B32C-5399B34E0DBE}"/>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E2F72825-3F71-BA4C-841C-DDC2E2B7B5EB}"/>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54165C34-2B1F-8F4E-A273-587B01AC631A}"/>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055F62AF-4519-524C-B5A3-05351A1EAA41}"/>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868098D2-4662-944F-9D1C-210BDD3F87E1}"/>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96B2A03-968E-084C-A9C3-24C5DDB45337}"/>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C7C7F076-5291-F749-A1A0-2F37B7104F7B}"/>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983EC5D6-9154-0847-B155-091F9AA3E1ED}"/>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AACD0E0C-BAFE-054A-89BC-6490CE44B4F0}"/>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5622EF5A-8B4D-854D-9A6A-8CD2EEFCE43C}"/>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0565C226-9DA1-D748-972F-9BD6C9065691}"/>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A08D7278-280E-2346-A234-13E78D2AFBB2}"/>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2FD9C283-BEE1-AA4C-A0D4-A1BE783F0878}"/>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5DB0C1FC-F8A6-E04E-B806-938F243EA511}"/>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FF278F88-11AB-D440-80F8-CFC4A4912CEC}"/>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A00CF5A8-7302-3749-AE8B-B4B70C5B82DE}"/>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48F71900-6C76-1F4B-86AA-E6BC33D4FC7F}"/>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46FE4314-1BF2-0B45-94F4-7C47BB2B583B}"/>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217A5EA2-AB60-8C44-ABF7-9532A0E0343D}"/>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A20C7C27-F0F5-C44E-A423-4DDFA79307DD}"/>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BF0EA1FF-408C-BE45-A8B4-C0DAE45E1A6B}"/>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0230C91A-AECC-EA4B-8963-A1B5E039324D}"/>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F30A856B-7C43-F545-8DDE-5E1779DE36AA}"/>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F075EF09-4FE6-264F-AB23-2506FC30D74A}"/>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4B4E8AA5-75D0-E145-9DC7-5F25E9C0F90A}"/>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5F7B57DA-7A5F-FD4A-B71B-6977CFE1A9B8}"/>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E24DF004-2A6D-ED44-BCD9-BE845982C084}"/>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0629CDB8-62B2-1548-BF45-5632C2A899E8}"/>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42B45D90-4644-F84C-B746-F82C0B49321D}"/>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99BE8BF7-DDB9-B34F-8A8E-62838A3E8AD7}"/>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4A1B5BD2-CF05-F747-8D0C-6A614A47DCBB}"/>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F11F5E71-C1B1-9A42-8AF4-495FB923C7E4}"/>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ED6464C0-4B8C-3243-A79D-848F2CE3684E}"/>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9935A553-1835-F442-B773-C05AC5E74F9E}"/>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1BED11AF-1C24-1243-907C-AC010B9C893C}"/>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6B954325-F3E0-D348-9EA3-44376858D1B0}"/>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8C436A88-807C-314C-9C34-7CC2444F1888}"/>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D5017149-D5F6-E54B-AD67-CE019B7902D0}"/>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87FC4D56-AB1C-1E45-BCE9-CB14790ED1B2}"/>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51E3C727-7024-FD44-8ABE-61B07AE13A16}"/>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695E0EB4-DCA8-FA4A-8E7C-77CE5D712DF3}"/>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031A0EAD-0A83-1840-9CF5-BBA8EF8885E6}"/>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AB387D98-6E7D-E64E-9F1E-EC812289D51F}"/>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ECCD3B7D-A96D-624C-A64D-3CBE337019EC}"/>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B2E8814D-A333-EE4B-8202-8026C1D9C0EA}"/>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D6D41CC3-3E45-744B-8EB2-6E4E74744C48}"/>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4BB1BCC5-EDDD-8B42-B9B7-EB3B354553E7}"/>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ACFFDA15-1A91-1C41-B843-5C7E32DDB873}"/>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A2536EE3-9288-AA48-A6D2-C392C90CFD9E}"/>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5105D9B9-A3A2-6F43-961A-8EA78215E39A}"/>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A73CAB9B-0EF2-2744-BF00-B068A9FBBFB0}"/>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0017E3C0-9E36-2341-8EDC-8C383B53EC97}"/>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A6DD01DA-6E2A-4642-82BA-CAA6F57D285F}"/>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78D900B0-4C73-904B-8D29-C3BC2652A3C7}"/>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11DCF4E4-3842-124A-B7D7-7FB46B503917}"/>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8F6328A7-1AE2-C246-8800-1D7DDB94A477}"/>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1822395F-62B7-104A-8706-133290C20AC7}"/>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3A17C00B-CC8D-E344-8CCF-0BB55F82F951}"/>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87" name="Freeform 586">
                <a:extLst>
                  <a:ext uri="{FF2B5EF4-FFF2-40B4-BE49-F238E27FC236}">
                    <a16:creationId xmlns:a16="http://schemas.microsoft.com/office/drawing/2014/main" id="{05366F2E-9290-CA4D-BDF4-A48ECCFDC3D5}"/>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2FF5A6DA-A534-E940-ABA4-12D724B3D5A0}"/>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A45D8356-C19C-4D4A-BD91-607A32F5FD84}"/>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4A76980E-364A-A549-A7A8-99266F919187}"/>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0857F40F-3233-604C-920E-2DC7BFEFD079}"/>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E297D4E1-0AB8-6741-908E-7E170C88D46A}"/>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B80967BD-D4C3-B242-BF58-220C34DAF844}"/>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79549F20-9646-204A-9AE1-CAA053FD4574}"/>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51103FBC-9D60-534C-9C16-487A5B5CF083}"/>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69718C35-F0E3-374A-AF48-9E1D3FBDD5C9}"/>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1855A2FC-AAFD-E24D-B69D-ED13CC796F6E}"/>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B69E6A1F-82D5-C141-BA63-F17893610857}"/>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CFDB2602-5025-B84C-8B95-B2C33A498609}"/>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600" name="Freeform 599">
                <a:extLst>
                  <a:ext uri="{FF2B5EF4-FFF2-40B4-BE49-F238E27FC236}">
                    <a16:creationId xmlns:a16="http://schemas.microsoft.com/office/drawing/2014/main" id="{43B734E4-D4F8-0943-80E0-17427FEED702}"/>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CAA5AD38-B4C1-524C-BC68-2475AB2BF1F7}"/>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602" name="Freeform 601">
                <a:extLst>
                  <a:ext uri="{FF2B5EF4-FFF2-40B4-BE49-F238E27FC236}">
                    <a16:creationId xmlns:a16="http://schemas.microsoft.com/office/drawing/2014/main" id="{CC9877F8-0991-3B4D-AB19-A18152341B38}"/>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603" name="Freeform 602">
                <a:extLst>
                  <a:ext uri="{FF2B5EF4-FFF2-40B4-BE49-F238E27FC236}">
                    <a16:creationId xmlns:a16="http://schemas.microsoft.com/office/drawing/2014/main" id="{503EE2A1-4C6C-2C4B-8F83-CF7CC41D6993}"/>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604" name="Freeform 603">
                <a:extLst>
                  <a:ext uri="{FF2B5EF4-FFF2-40B4-BE49-F238E27FC236}">
                    <a16:creationId xmlns:a16="http://schemas.microsoft.com/office/drawing/2014/main" id="{630A67C1-7BC7-4941-A7CD-47470DA76230}"/>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605" name="Freeform 604">
                <a:extLst>
                  <a:ext uri="{FF2B5EF4-FFF2-40B4-BE49-F238E27FC236}">
                    <a16:creationId xmlns:a16="http://schemas.microsoft.com/office/drawing/2014/main" id="{3BFD4D67-6CCF-4649-9DC9-11AB65A26C9C}"/>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606" name="Freeform 605">
                <a:extLst>
                  <a:ext uri="{FF2B5EF4-FFF2-40B4-BE49-F238E27FC236}">
                    <a16:creationId xmlns:a16="http://schemas.microsoft.com/office/drawing/2014/main" id="{B8B63A4E-FFBE-2E46-B3AD-D3E488DCAB7E}"/>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607" name="Freeform 606">
                <a:extLst>
                  <a:ext uri="{FF2B5EF4-FFF2-40B4-BE49-F238E27FC236}">
                    <a16:creationId xmlns:a16="http://schemas.microsoft.com/office/drawing/2014/main" id="{DF93CC94-80DB-B741-B90F-9C45054C459A}"/>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608" name="Freeform 607">
                <a:extLst>
                  <a:ext uri="{FF2B5EF4-FFF2-40B4-BE49-F238E27FC236}">
                    <a16:creationId xmlns:a16="http://schemas.microsoft.com/office/drawing/2014/main" id="{9E39A789-BDD2-0D47-A22B-0FBBFB193871}"/>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609" name="Freeform 608">
                <a:extLst>
                  <a:ext uri="{FF2B5EF4-FFF2-40B4-BE49-F238E27FC236}">
                    <a16:creationId xmlns:a16="http://schemas.microsoft.com/office/drawing/2014/main" id="{FF4AD709-7861-0045-8E86-E69E3A977FA2}"/>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610" name="Freeform 609">
                <a:extLst>
                  <a:ext uri="{FF2B5EF4-FFF2-40B4-BE49-F238E27FC236}">
                    <a16:creationId xmlns:a16="http://schemas.microsoft.com/office/drawing/2014/main" id="{4F9736A1-8E83-244F-9CCD-17C8EA110AA3}"/>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grpSp>
      </p:grpSp>
      <p:pic>
        <p:nvPicPr>
          <p:cNvPr id="324" name="Picture 323" descr="Logo&#10;&#10;Description automatically generated">
            <a:extLst>
              <a:ext uri="{FF2B5EF4-FFF2-40B4-BE49-F238E27FC236}">
                <a16:creationId xmlns:a16="http://schemas.microsoft.com/office/drawing/2014/main" id="{AA7B5D40-397F-304E-8F5B-14E78995445E}"/>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759003" y="7384283"/>
            <a:ext cx="3020834" cy="1546545"/>
          </a:xfrm>
          <a:prstGeom prst="rect">
            <a:avLst/>
          </a:prstGeom>
        </p:spPr>
      </p:pic>
      <p:sp>
        <p:nvSpPr>
          <p:cNvPr id="349" name="Rectangle 348">
            <a:extLst>
              <a:ext uri="{FF2B5EF4-FFF2-40B4-BE49-F238E27FC236}">
                <a16:creationId xmlns:a16="http://schemas.microsoft.com/office/drawing/2014/main" id="{A0F286DA-B174-FD47-952C-E7E564FF9F46}"/>
              </a:ext>
            </a:extLst>
          </p:cNvPr>
          <p:cNvSpPr/>
          <p:nvPr userDrawn="1"/>
        </p:nvSpPr>
        <p:spPr>
          <a:xfrm>
            <a:off x="4072851" y="9740032"/>
            <a:ext cx="3493632" cy="4464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grpSp>
        <p:nvGrpSpPr>
          <p:cNvPr id="350" name="Graphic 4">
            <a:extLst>
              <a:ext uri="{FF2B5EF4-FFF2-40B4-BE49-F238E27FC236}">
                <a16:creationId xmlns:a16="http://schemas.microsoft.com/office/drawing/2014/main" id="{49BFD3B1-DD5B-3442-BD52-02E293DD623B}"/>
              </a:ext>
            </a:extLst>
          </p:cNvPr>
          <p:cNvGrpSpPr/>
          <p:nvPr userDrawn="1"/>
        </p:nvGrpSpPr>
        <p:grpSpPr>
          <a:xfrm>
            <a:off x="4338956" y="9883791"/>
            <a:ext cx="2443266" cy="158969"/>
            <a:chOff x="5110187" y="5455349"/>
            <a:chExt cx="824832" cy="53667"/>
          </a:xfrm>
          <a:solidFill>
            <a:srgbClr val="FFFFFF"/>
          </a:solidFill>
        </p:grpSpPr>
        <p:sp>
          <p:nvSpPr>
            <p:cNvPr id="351" name="Freeform 350">
              <a:extLst>
                <a:ext uri="{FF2B5EF4-FFF2-40B4-BE49-F238E27FC236}">
                  <a16:creationId xmlns:a16="http://schemas.microsoft.com/office/drawing/2014/main" id="{3E823162-1FCC-1742-8A30-FAF93C00C493}"/>
                </a:ext>
              </a:extLst>
            </p:cNvPr>
            <p:cNvSpPr/>
            <p:nvPr/>
          </p:nvSpPr>
          <p:spPr>
            <a:xfrm>
              <a:off x="5110187"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645162E8-2BA0-6F47-9F51-5752425E3BF9}"/>
                </a:ext>
              </a:extLst>
            </p:cNvPr>
            <p:cNvSpPr/>
            <p:nvPr/>
          </p:nvSpPr>
          <p:spPr>
            <a:xfrm>
              <a:off x="5164230"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3B0CCC48-0844-444C-8000-9DC1123C31CF}"/>
                </a:ext>
              </a:extLst>
            </p:cNvPr>
            <p:cNvSpPr/>
            <p:nvPr/>
          </p:nvSpPr>
          <p:spPr>
            <a:xfrm>
              <a:off x="5217890"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AA6C08C2-4E7B-6D47-A558-342D75CEF9A2}"/>
                </a:ext>
              </a:extLst>
            </p:cNvPr>
            <p:cNvSpPr/>
            <p:nvPr/>
          </p:nvSpPr>
          <p:spPr>
            <a:xfrm>
              <a:off x="5275767" y="5499816"/>
              <a:ext cx="8432" cy="9200"/>
            </a:xfrm>
            <a:custGeom>
              <a:avLst/>
              <a:gdLst>
                <a:gd name="connsiteX0" fmla="*/ 0 w 8432"/>
                <a:gd name="connsiteY0" fmla="*/ 4600 h 9200"/>
                <a:gd name="connsiteX1" fmla="*/ 1150 w 8432"/>
                <a:gd name="connsiteY1" fmla="*/ 1150 h 9200"/>
                <a:gd name="connsiteX2" fmla="*/ 4216 w 8432"/>
                <a:gd name="connsiteY2" fmla="*/ 0 h 9200"/>
                <a:gd name="connsiteX3" fmla="*/ 7282 w 8432"/>
                <a:gd name="connsiteY3" fmla="*/ 1150 h 9200"/>
                <a:gd name="connsiteX4" fmla="*/ 8432 w 8432"/>
                <a:gd name="connsiteY4" fmla="*/ 4600 h 9200"/>
                <a:gd name="connsiteX5" fmla="*/ 7282 w 8432"/>
                <a:gd name="connsiteY5" fmla="*/ 8051 h 9200"/>
                <a:gd name="connsiteX6" fmla="*/ 4216 w 8432"/>
                <a:gd name="connsiteY6" fmla="*/ 9200 h 9200"/>
                <a:gd name="connsiteX7" fmla="*/ 1533 w 8432"/>
                <a:gd name="connsiteY7" fmla="*/ 8051 h 9200"/>
                <a:gd name="connsiteX8" fmla="*/ 0 w 8432"/>
                <a:gd name="connsiteY8" fmla="*/ 4600 h 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 h="9200">
                  <a:moveTo>
                    <a:pt x="0" y="4600"/>
                  </a:moveTo>
                  <a:cubicBezTo>
                    <a:pt x="0" y="3067"/>
                    <a:pt x="383" y="1917"/>
                    <a:pt x="1150" y="1150"/>
                  </a:cubicBezTo>
                  <a:cubicBezTo>
                    <a:pt x="1916" y="384"/>
                    <a:pt x="2683" y="0"/>
                    <a:pt x="4216" y="0"/>
                  </a:cubicBezTo>
                  <a:cubicBezTo>
                    <a:pt x="5366" y="0"/>
                    <a:pt x="6516" y="384"/>
                    <a:pt x="7282" y="1150"/>
                  </a:cubicBezTo>
                  <a:cubicBezTo>
                    <a:pt x="8049" y="1917"/>
                    <a:pt x="8432" y="3067"/>
                    <a:pt x="8432" y="4600"/>
                  </a:cubicBezTo>
                  <a:cubicBezTo>
                    <a:pt x="8432" y="6134"/>
                    <a:pt x="8049" y="7284"/>
                    <a:pt x="7282" y="8051"/>
                  </a:cubicBezTo>
                  <a:cubicBezTo>
                    <a:pt x="6516" y="8817"/>
                    <a:pt x="5366" y="9200"/>
                    <a:pt x="4216" y="9200"/>
                  </a:cubicBezTo>
                  <a:cubicBezTo>
                    <a:pt x="3066" y="9200"/>
                    <a:pt x="2300" y="8817"/>
                    <a:pt x="1533" y="8051"/>
                  </a:cubicBezTo>
                  <a:cubicBezTo>
                    <a:pt x="383" y="7284"/>
                    <a:pt x="0" y="6134"/>
                    <a:pt x="0" y="4600"/>
                  </a:cubicBezTo>
                  <a:close/>
                </a:path>
              </a:pathLst>
            </a:custGeom>
            <a:solidFill>
              <a:srgbClr val="FFFFFF"/>
            </a:solidFill>
            <a:ln w="3832"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30264DA8-DD0D-E144-A9D4-7BB66DABD2CD}"/>
                </a:ext>
              </a:extLst>
            </p:cNvPr>
            <p:cNvSpPr/>
            <p:nvPr/>
          </p:nvSpPr>
          <p:spPr>
            <a:xfrm>
              <a:off x="5292248"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1"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5" y="0"/>
                    <a:pt x="14948" y="0"/>
                  </a:cubicBezTo>
                  <a:cubicBezTo>
                    <a:pt x="19548" y="0"/>
                    <a:pt x="23764" y="1150"/>
                    <a:pt x="28363" y="3067"/>
                  </a:cubicBezTo>
                  <a:lnTo>
                    <a:pt x="25297" y="10350"/>
                  </a:lnTo>
                  <a:cubicBezTo>
                    <a:pt x="23380" y="9584"/>
                    <a:pt x="21464" y="8817"/>
                    <a:pt x="19931" y="8433"/>
                  </a:cubicBezTo>
                  <a:cubicBezTo>
                    <a:pt x="18398" y="8050"/>
                    <a:pt x="16481"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0"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CB98F5AD-1FFB-2A44-AA02-69BA16E7BAB7}"/>
                </a:ext>
              </a:extLst>
            </p:cNvPr>
            <p:cNvSpPr/>
            <p:nvPr/>
          </p:nvSpPr>
          <p:spPr>
            <a:xfrm>
              <a:off x="5328660" y="5468766"/>
              <a:ext cx="57109" cy="39101"/>
            </a:xfrm>
            <a:custGeom>
              <a:avLst/>
              <a:gdLst>
                <a:gd name="connsiteX0" fmla="*/ 34113 w 57109"/>
                <a:gd name="connsiteY0" fmla="*/ 39101 h 39101"/>
                <a:gd name="connsiteX1" fmla="*/ 23764 w 57109"/>
                <a:gd name="connsiteY1" fmla="*/ 39101 h 39101"/>
                <a:gd name="connsiteX2" fmla="*/ 23764 w 57109"/>
                <a:gd name="connsiteY2" fmla="*/ 16867 h 39101"/>
                <a:gd name="connsiteX3" fmla="*/ 22231 w 57109"/>
                <a:gd name="connsiteY3" fmla="*/ 10734 h 39101"/>
                <a:gd name="connsiteX4" fmla="*/ 18015 w 57109"/>
                <a:gd name="connsiteY4" fmla="*/ 8817 h 39101"/>
                <a:gd name="connsiteX5" fmla="*/ 12265 w 57109"/>
                <a:gd name="connsiteY5" fmla="*/ 11884 h 39101"/>
                <a:gd name="connsiteX6" fmla="*/ 10349 w 57109"/>
                <a:gd name="connsiteY6" fmla="*/ 21467 h 39101"/>
                <a:gd name="connsiteX7" fmla="*/ 10349 w 57109"/>
                <a:gd name="connsiteY7" fmla="*/ 39101 h 39101"/>
                <a:gd name="connsiteX8" fmla="*/ 0 w 57109"/>
                <a:gd name="connsiteY8" fmla="*/ 39101 h 39101"/>
                <a:gd name="connsiteX9" fmla="*/ 0 w 57109"/>
                <a:gd name="connsiteY9" fmla="*/ 1150 h 39101"/>
                <a:gd name="connsiteX10" fmla="*/ 8049 w 57109"/>
                <a:gd name="connsiteY10" fmla="*/ 1150 h 39101"/>
                <a:gd name="connsiteX11" fmla="*/ 9582 w 57109"/>
                <a:gd name="connsiteY11" fmla="*/ 6133 h 39101"/>
                <a:gd name="connsiteX12" fmla="*/ 9965 w 57109"/>
                <a:gd name="connsiteY12" fmla="*/ 6133 h 39101"/>
                <a:gd name="connsiteX13" fmla="*/ 14182 w 57109"/>
                <a:gd name="connsiteY13" fmla="*/ 1917 h 39101"/>
                <a:gd name="connsiteX14" fmla="*/ 20698 w 57109"/>
                <a:gd name="connsiteY14" fmla="*/ 383 h 39101"/>
                <a:gd name="connsiteX15" fmla="*/ 32196 w 57109"/>
                <a:gd name="connsiteY15" fmla="*/ 5750 h 39101"/>
                <a:gd name="connsiteX16" fmla="*/ 32963 w 57109"/>
                <a:gd name="connsiteY16" fmla="*/ 5750 h 39101"/>
                <a:gd name="connsiteX17" fmla="*/ 37562 w 57109"/>
                <a:gd name="connsiteY17" fmla="*/ 1533 h 39101"/>
                <a:gd name="connsiteX18" fmla="*/ 44078 w 57109"/>
                <a:gd name="connsiteY18" fmla="*/ 0 h 39101"/>
                <a:gd name="connsiteX19" fmla="*/ 53660 w 57109"/>
                <a:gd name="connsiteY19" fmla="*/ 3450 h 39101"/>
                <a:gd name="connsiteX20" fmla="*/ 57110 w 57109"/>
                <a:gd name="connsiteY20" fmla="*/ 14184 h 39101"/>
                <a:gd name="connsiteX21" fmla="*/ 57110 w 57109"/>
                <a:gd name="connsiteY21" fmla="*/ 38718 h 39101"/>
                <a:gd name="connsiteX22" fmla="*/ 46761 w 57109"/>
                <a:gd name="connsiteY22" fmla="*/ 38718 h 39101"/>
                <a:gd name="connsiteX23" fmla="*/ 46761 w 57109"/>
                <a:gd name="connsiteY23" fmla="*/ 16484 h 39101"/>
                <a:gd name="connsiteX24" fmla="*/ 45228 w 57109"/>
                <a:gd name="connsiteY24" fmla="*/ 10351 h 39101"/>
                <a:gd name="connsiteX25" fmla="*/ 41012 w 57109"/>
                <a:gd name="connsiteY25" fmla="*/ 8434 h 39101"/>
                <a:gd name="connsiteX26" fmla="*/ 35262 w 57109"/>
                <a:gd name="connsiteY26" fmla="*/ 11117 h 39101"/>
                <a:gd name="connsiteX27" fmla="*/ 33346 w 57109"/>
                <a:gd name="connsiteY27" fmla="*/ 19550 h 39101"/>
                <a:gd name="connsiteX28" fmla="*/ 33346 w 57109"/>
                <a:gd name="connsiteY28" fmla="*/ 39101 h 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109" h="39101">
                  <a:moveTo>
                    <a:pt x="34113" y="39101"/>
                  </a:moveTo>
                  <a:lnTo>
                    <a:pt x="23764" y="39101"/>
                  </a:lnTo>
                  <a:lnTo>
                    <a:pt x="23764" y="16867"/>
                  </a:lnTo>
                  <a:cubicBezTo>
                    <a:pt x="23764" y="14184"/>
                    <a:pt x="23381" y="12267"/>
                    <a:pt x="22231" y="10734"/>
                  </a:cubicBezTo>
                  <a:cubicBezTo>
                    <a:pt x="21081" y="9200"/>
                    <a:pt x="19931" y="8817"/>
                    <a:pt x="18015" y="8817"/>
                  </a:cubicBezTo>
                  <a:cubicBezTo>
                    <a:pt x="15331" y="8817"/>
                    <a:pt x="13415" y="9967"/>
                    <a:pt x="12265" y="11884"/>
                  </a:cubicBezTo>
                  <a:cubicBezTo>
                    <a:pt x="11115" y="13800"/>
                    <a:pt x="10349" y="16867"/>
                    <a:pt x="10349" y="21467"/>
                  </a:cubicBezTo>
                  <a:lnTo>
                    <a:pt x="10349" y="39101"/>
                  </a:lnTo>
                  <a:lnTo>
                    <a:pt x="0" y="39101"/>
                  </a:lnTo>
                  <a:lnTo>
                    <a:pt x="0" y="1150"/>
                  </a:lnTo>
                  <a:lnTo>
                    <a:pt x="8049" y="1150"/>
                  </a:lnTo>
                  <a:lnTo>
                    <a:pt x="9582" y="6133"/>
                  </a:lnTo>
                  <a:lnTo>
                    <a:pt x="9965" y="6133"/>
                  </a:lnTo>
                  <a:cubicBezTo>
                    <a:pt x="11115" y="4217"/>
                    <a:pt x="12265" y="3067"/>
                    <a:pt x="14182" y="1917"/>
                  </a:cubicBezTo>
                  <a:cubicBezTo>
                    <a:pt x="16098" y="767"/>
                    <a:pt x="18398" y="383"/>
                    <a:pt x="20698" y="383"/>
                  </a:cubicBezTo>
                  <a:cubicBezTo>
                    <a:pt x="26447" y="383"/>
                    <a:pt x="30280" y="2300"/>
                    <a:pt x="32196" y="5750"/>
                  </a:cubicBezTo>
                  <a:lnTo>
                    <a:pt x="32963" y="5750"/>
                  </a:lnTo>
                  <a:cubicBezTo>
                    <a:pt x="34113" y="3833"/>
                    <a:pt x="35646" y="2684"/>
                    <a:pt x="37562" y="1533"/>
                  </a:cubicBezTo>
                  <a:cubicBezTo>
                    <a:pt x="39478" y="383"/>
                    <a:pt x="41778" y="0"/>
                    <a:pt x="44078" y="0"/>
                  </a:cubicBezTo>
                  <a:cubicBezTo>
                    <a:pt x="48294" y="0"/>
                    <a:pt x="51744" y="1150"/>
                    <a:pt x="53660" y="3450"/>
                  </a:cubicBezTo>
                  <a:cubicBezTo>
                    <a:pt x="55577" y="5750"/>
                    <a:pt x="57110" y="9200"/>
                    <a:pt x="57110" y="14184"/>
                  </a:cubicBezTo>
                  <a:lnTo>
                    <a:pt x="57110" y="38718"/>
                  </a:lnTo>
                  <a:lnTo>
                    <a:pt x="46761" y="38718"/>
                  </a:lnTo>
                  <a:lnTo>
                    <a:pt x="46761" y="16484"/>
                  </a:lnTo>
                  <a:cubicBezTo>
                    <a:pt x="46761" y="13800"/>
                    <a:pt x="46378" y="11884"/>
                    <a:pt x="45228" y="10351"/>
                  </a:cubicBezTo>
                  <a:cubicBezTo>
                    <a:pt x="44078" y="8817"/>
                    <a:pt x="42928" y="8434"/>
                    <a:pt x="41012" y="8434"/>
                  </a:cubicBezTo>
                  <a:cubicBezTo>
                    <a:pt x="38329" y="8434"/>
                    <a:pt x="36412" y="9200"/>
                    <a:pt x="35262" y="11117"/>
                  </a:cubicBezTo>
                  <a:cubicBezTo>
                    <a:pt x="34113" y="13034"/>
                    <a:pt x="33346" y="15717"/>
                    <a:pt x="33346" y="19550"/>
                  </a:cubicBezTo>
                  <a:lnTo>
                    <a:pt x="33346" y="39101"/>
                  </a:lnTo>
                  <a:close/>
                </a:path>
              </a:pathLst>
            </a:custGeom>
            <a:solidFill>
              <a:srgbClr val="FFFFFF"/>
            </a:solidFill>
            <a:ln w="3832"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D77AECE9-4568-3640-9CCA-B34D3D59ADC2}"/>
                </a:ext>
              </a:extLst>
            </p:cNvPr>
            <p:cNvSpPr/>
            <p:nvPr/>
          </p:nvSpPr>
          <p:spPr>
            <a:xfrm>
              <a:off x="5394969" y="5469533"/>
              <a:ext cx="34879" cy="39100"/>
            </a:xfrm>
            <a:custGeom>
              <a:avLst/>
              <a:gdLst>
                <a:gd name="connsiteX0" fmla="*/ 19164 w 34879"/>
                <a:gd name="connsiteY0" fmla="*/ 39101 h 39100"/>
                <a:gd name="connsiteX1" fmla="*/ 4983 w 34879"/>
                <a:gd name="connsiteY1" fmla="*/ 34117 h 39100"/>
                <a:gd name="connsiteX2" fmla="*/ 0 w 34879"/>
                <a:gd name="connsiteY2" fmla="*/ 19934 h 39100"/>
                <a:gd name="connsiteX3" fmla="*/ 4599 w 34879"/>
                <a:gd name="connsiteY3" fmla="*/ 5366 h 39100"/>
                <a:gd name="connsiteX4" fmla="*/ 17631 w 34879"/>
                <a:gd name="connsiteY4" fmla="*/ 0 h 39100"/>
                <a:gd name="connsiteX5" fmla="*/ 30280 w 34879"/>
                <a:gd name="connsiteY5" fmla="*/ 4600 h 39100"/>
                <a:gd name="connsiteX6" fmla="*/ 34879 w 34879"/>
                <a:gd name="connsiteY6" fmla="*/ 17250 h 39100"/>
                <a:gd name="connsiteX7" fmla="*/ 34879 w 34879"/>
                <a:gd name="connsiteY7" fmla="*/ 22234 h 39100"/>
                <a:gd name="connsiteX8" fmla="*/ 10349 w 34879"/>
                <a:gd name="connsiteY8" fmla="*/ 22234 h 39100"/>
                <a:gd name="connsiteX9" fmla="*/ 13032 w 34879"/>
                <a:gd name="connsiteY9" fmla="*/ 29134 h 39100"/>
                <a:gd name="connsiteX10" fmla="*/ 19931 w 34879"/>
                <a:gd name="connsiteY10" fmla="*/ 31434 h 39100"/>
                <a:gd name="connsiteX11" fmla="*/ 26447 w 34879"/>
                <a:gd name="connsiteY11" fmla="*/ 30667 h 39100"/>
                <a:gd name="connsiteX12" fmla="*/ 32963 w 34879"/>
                <a:gd name="connsiteY12" fmla="*/ 28367 h 39100"/>
                <a:gd name="connsiteX13" fmla="*/ 32963 w 34879"/>
                <a:gd name="connsiteY13" fmla="*/ 36418 h 39100"/>
                <a:gd name="connsiteX14" fmla="*/ 27213 w 34879"/>
                <a:gd name="connsiteY14" fmla="*/ 38334 h 39100"/>
                <a:gd name="connsiteX15" fmla="*/ 19164 w 34879"/>
                <a:gd name="connsiteY15" fmla="*/ 39101 h 39100"/>
                <a:gd name="connsiteX16" fmla="*/ 17631 w 34879"/>
                <a:gd name="connsiteY16" fmla="*/ 7283 h 39100"/>
                <a:gd name="connsiteX17" fmla="*/ 12649 w 34879"/>
                <a:gd name="connsiteY17" fmla="*/ 9200 h 39100"/>
                <a:gd name="connsiteX18" fmla="*/ 10349 w 34879"/>
                <a:gd name="connsiteY18" fmla="*/ 14950 h 39100"/>
                <a:gd name="connsiteX19" fmla="*/ 24914 w 34879"/>
                <a:gd name="connsiteY19" fmla="*/ 14950 h 39100"/>
                <a:gd name="connsiteX20" fmla="*/ 22997 w 34879"/>
                <a:gd name="connsiteY20" fmla="*/ 9200 h 39100"/>
                <a:gd name="connsiteX21" fmla="*/ 17631 w 34879"/>
                <a:gd name="connsiteY21" fmla="*/ 7283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79" h="39100">
                  <a:moveTo>
                    <a:pt x="19164" y="39101"/>
                  </a:moveTo>
                  <a:cubicBezTo>
                    <a:pt x="13032" y="39101"/>
                    <a:pt x="8432" y="37567"/>
                    <a:pt x="4983" y="34117"/>
                  </a:cubicBezTo>
                  <a:cubicBezTo>
                    <a:pt x="1533" y="30667"/>
                    <a:pt x="0" y="26067"/>
                    <a:pt x="0" y="19934"/>
                  </a:cubicBezTo>
                  <a:cubicBezTo>
                    <a:pt x="0" y="13417"/>
                    <a:pt x="1533" y="8817"/>
                    <a:pt x="4599" y="5366"/>
                  </a:cubicBezTo>
                  <a:cubicBezTo>
                    <a:pt x="7666" y="1917"/>
                    <a:pt x="12265" y="0"/>
                    <a:pt x="17631" y="0"/>
                  </a:cubicBezTo>
                  <a:cubicBezTo>
                    <a:pt x="22997" y="0"/>
                    <a:pt x="27213" y="1533"/>
                    <a:pt x="30280" y="4600"/>
                  </a:cubicBezTo>
                  <a:cubicBezTo>
                    <a:pt x="33346" y="7667"/>
                    <a:pt x="34879" y="11884"/>
                    <a:pt x="34879" y="17250"/>
                  </a:cubicBezTo>
                  <a:lnTo>
                    <a:pt x="34879" y="22234"/>
                  </a:lnTo>
                  <a:lnTo>
                    <a:pt x="10349" y="22234"/>
                  </a:lnTo>
                  <a:cubicBezTo>
                    <a:pt x="10349" y="25301"/>
                    <a:pt x="11499" y="27600"/>
                    <a:pt x="13032" y="29134"/>
                  </a:cubicBezTo>
                  <a:cubicBezTo>
                    <a:pt x="14565" y="30667"/>
                    <a:pt x="16865" y="31434"/>
                    <a:pt x="19931" y="31434"/>
                  </a:cubicBezTo>
                  <a:cubicBezTo>
                    <a:pt x="22231" y="31434"/>
                    <a:pt x="24530" y="31051"/>
                    <a:pt x="26447" y="30667"/>
                  </a:cubicBezTo>
                  <a:cubicBezTo>
                    <a:pt x="28363" y="30284"/>
                    <a:pt x="30663" y="29517"/>
                    <a:pt x="32963" y="28367"/>
                  </a:cubicBezTo>
                  <a:lnTo>
                    <a:pt x="32963" y="36418"/>
                  </a:lnTo>
                  <a:cubicBezTo>
                    <a:pt x="31046" y="37184"/>
                    <a:pt x="29130" y="37951"/>
                    <a:pt x="27213" y="38334"/>
                  </a:cubicBezTo>
                  <a:cubicBezTo>
                    <a:pt x="24530" y="38718"/>
                    <a:pt x="21847" y="39101"/>
                    <a:pt x="19164" y="39101"/>
                  </a:cubicBezTo>
                  <a:close/>
                  <a:moveTo>
                    <a:pt x="17631" y="7283"/>
                  </a:moveTo>
                  <a:cubicBezTo>
                    <a:pt x="15331" y="7283"/>
                    <a:pt x="13798" y="8050"/>
                    <a:pt x="12649" y="9200"/>
                  </a:cubicBezTo>
                  <a:cubicBezTo>
                    <a:pt x="11499" y="10350"/>
                    <a:pt x="10732" y="12650"/>
                    <a:pt x="10349" y="14950"/>
                  </a:cubicBezTo>
                  <a:lnTo>
                    <a:pt x="24914" y="14950"/>
                  </a:lnTo>
                  <a:cubicBezTo>
                    <a:pt x="24914" y="12267"/>
                    <a:pt x="24147" y="10350"/>
                    <a:pt x="22997" y="9200"/>
                  </a:cubicBezTo>
                  <a:cubicBezTo>
                    <a:pt x="21847" y="8050"/>
                    <a:pt x="19931" y="7283"/>
                    <a:pt x="17631" y="7283"/>
                  </a:cubicBezTo>
                  <a:close/>
                </a:path>
              </a:pathLst>
            </a:custGeom>
            <a:solidFill>
              <a:srgbClr val="FFFFFF"/>
            </a:solidFill>
            <a:ln w="3832"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BB158520-3A63-C244-A884-C856CEACA8E1}"/>
                </a:ext>
              </a:extLst>
            </p:cNvPr>
            <p:cNvSpPr/>
            <p:nvPr/>
          </p:nvSpPr>
          <p:spPr>
            <a:xfrm>
              <a:off x="5435597" y="5469916"/>
              <a:ext cx="30662" cy="39100"/>
            </a:xfrm>
            <a:custGeom>
              <a:avLst/>
              <a:gdLst>
                <a:gd name="connsiteX0" fmla="*/ 17631 w 30662"/>
                <a:gd name="connsiteY0" fmla="*/ 38718 h 39100"/>
                <a:gd name="connsiteX1" fmla="*/ 0 w 30662"/>
                <a:gd name="connsiteY1" fmla="*/ 19550 h 39100"/>
                <a:gd name="connsiteX2" fmla="*/ 4983 w 30662"/>
                <a:gd name="connsiteY2" fmla="*/ 4983 h 39100"/>
                <a:gd name="connsiteX3" fmla="*/ 18781 w 30662"/>
                <a:gd name="connsiteY3" fmla="*/ 0 h 39100"/>
                <a:gd name="connsiteX4" fmla="*/ 30663 w 30662"/>
                <a:gd name="connsiteY4" fmla="*/ 2683 h 39100"/>
                <a:gd name="connsiteX5" fmla="*/ 27597 w 30662"/>
                <a:gd name="connsiteY5" fmla="*/ 10733 h 39100"/>
                <a:gd name="connsiteX6" fmla="*/ 22997 w 30662"/>
                <a:gd name="connsiteY6" fmla="*/ 9200 h 39100"/>
                <a:gd name="connsiteX7" fmla="*/ 18781 w 30662"/>
                <a:gd name="connsiteY7" fmla="*/ 8433 h 39100"/>
                <a:gd name="connsiteX8" fmla="*/ 10732 w 30662"/>
                <a:gd name="connsiteY8" fmla="*/ 19934 h 39100"/>
                <a:gd name="connsiteX9" fmla="*/ 18781 w 30662"/>
                <a:gd name="connsiteY9" fmla="*/ 31051 h 39100"/>
                <a:gd name="connsiteX10" fmla="*/ 24147 w 30662"/>
                <a:gd name="connsiteY10" fmla="*/ 30284 h 39100"/>
                <a:gd name="connsiteX11" fmla="*/ 29130 w 30662"/>
                <a:gd name="connsiteY11" fmla="*/ 27984 h 39100"/>
                <a:gd name="connsiteX12" fmla="*/ 29130 w 30662"/>
                <a:gd name="connsiteY12" fmla="*/ 36801 h 39100"/>
                <a:gd name="connsiteX13" fmla="*/ 24147 w 30662"/>
                <a:gd name="connsiteY13" fmla="*/ 39101 h 39100"/>
                <a:gd name="connsiteX14" fmla="*/ 17631 w 30662"/>
                <a:gd name="connsiteY14" fmla="*/ 38718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662" h="39100">
                  <a:moveTo>
                    <a:pt x="17631" y="38718"/>
                  </a:moveTo>
                  <a:cubicBezTo>
                    <a:pt x="5749" y="38718"/>
                    <a:pt x="0" y="32201"/>
                    <a:pt x="0" y="19550"/>
                  </a:cubicBezTo>
                  <a:cubicBezTo>
                    <a:pt x="0" y="13034"/>
                    <a:pt x="1533" y="8050"/>
                    <a:pt x="4983" y="4983"/>
                  </a:cubicBezTo>
                  <a:cubicBezTo>
                    <a:pt x="8049" y="1533"/>
                    <a:pt x="12648" y="0"/>
                    <a:pt x="18781" y="0"/>
                  </a:cubicBezTo>
                  <a:cubicBezTo>
                    <a:pt x="22997" y="0"/>
                    <a:pt x="27213" y="766"/>
                    <a:pt x="30663" y="2683"/>
                  </a:cubicBezTo>
                  <a:lnTo>
                    <a:pt x="27597" y="10733"/>
                  </a:lnTo>
                  <a:cubicBezTo>
                    <a:pt x="26063" y="9967"/>
                    <a:pt x="24530" y="9584"/>
                    <a:pt x="22997" y="9200"/>
                  </a:cubicBezTo>
                  <a:cubicBezTo>
                    <a:pt x="21464" y="8817"/>
                    <a:pt x="20314" y="8433"/>
                    <a:pt x="18781" y="8433"/>
                  </a:cubicBezTo>
                  <a:cubicBezTo>
                    <a:pt x="13415" y="8433"/>
                    <a:pt x="10732" y="12267"/>
                    <a:pt x="10732" y="19934"/>
                  </a:cubicBezTo>
                  <a:cubicBezTo>
                    <a:pt x="10732" y="27217"/>
                    <a:pt x="13415" y="31051"/>
                    <a:pt x="18781" y="31051"/>
                  </a:cubicBezTo>
                  <a:cubicBezTo>
                    <a:pt x="20697" y="31051"/>
                    <a:pt x="22614" y="30667"/>
                    <a:pt x="24147" y="30284"/>
                  </a:cubicBezTo>
                  <a:cubicBezTo>
                    <a:pt x="25680" y="29900"/>
                    <a:pt x="27597" y="28751"/>
                    <a:pt x="29130" y="27984"/>
                  </a:cubicBezTo>
                  <a:lnTo>
                    <a:pt x="29130" y="36801"/>
                  </a:lnTo>
                  <a:cubicBezTo>
                    <a:pt x="27597" y="37951"/>
                    <a:pt x="25680" y="38718"/>
                    <a:pt x="24147" y="39101"/>
                  </a:cubicBezTo>
                  <a:cubicBezTo>
                    <a:pt x="22231" y="38334"/>
                    <a:pt x="19931" y="38718"/>
                    <a:pt x="17631" y="38718"/>
                  </a:cubicBezTo>
                  <a:close/>
                </a:path>
              </a:pathLst>
            </a:custGeom>
            <a:solidFill>
              <a:srgbClr val="FFFFFF"/>
            </a:solidFill>
            <a:ln w="3832"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0C19944C-04EA-3F49-8DD1-AC14A1D8C192}"/>
                </a:ext>
              </a:extLst>
            </p:cNvPr>
            <p:cNvSpPr/>
            <p:nvPr/>
          </p:nvSpPr>
          <p:spPr>
            <a:xfrm>
              <a:off x="5473159" y="5469533"/>
              <a:ext cx="24530" cy="38717"/>
            </a:xfrm>
            <a:custGeom>
              <a:avLst/>
              <a:gdLst>
                <a:gd name="connsiteX0" fmla="*/ 21081 w 24530"/>
                <a:gd name="connsiteY0" fmla="*/ 0 h 38717"/>
                <a:gd name="connsiteX1" fmla="*/ 24530 w 24530"/>
                <a:gd name="connsiteY1" fmla="*/ 383 h 38717"/>
                <a:gd name="connsiteX2" fmla="*/ 23764 w 24530"/>
                <a:gd name="connsiteY2" fmla="*/ 9967 h 38717"/>
                <a:gd name="connsiteX3" fmla="*/ 20698 w 24530"/>
                <a:gd name="connsiteY3" fmla="*/ 9584 h 38717"/>
                <a:gd name="connsiteX4" fmla="*/ 13032 w 24530"/>
                <a:gd name="connsiteY4" fmla="*/ 12267 h 38717"/>
                <a:gd name="connsiteX5" fmla="*/ 10349 w 24530"/>
                <a:gd name="connsiteY5" fmla="*/ 19550 h 38717"/>
                <a:gd name="connsiteX6" fmla="*/ 10349 w 24530"/>
                <a:gd name="connsiteY6" fmla="*/ 38718 h 38717"/>
                <a:gd name="connsiteX7" fmla="*/ 0 w 24530"/>
                <a:gd name="connsiteY7" fmla="*/ 38718 h 38717"/>
                <a:gd name="connsiteX8" fmla="*/ 0 w 24530"/>
                <a:gd name="connsiteY8" fmla="*/ 766 h 38717"/>
                <a:gd name="connsiteX9" fmla="*/ 7666 w 24530"/>
                <a:gd name="connsiteY9" fmla="*/ 766 h 38717"/>
                <a:gd name="connsiteX10" fmla="*/ 9199 w 24530"/>
                <a:gd name="connsiteY10" fmla="*/ 7283 h 38717"/>
                <a:gd name="connsiteX11" fmla="*/ 9582 w 24530"/>
                <a:gd name="connsiteY11" fmla="*/ 7283 h 38717"/>
                <a:gd name="connsiteX12" fmla="*/ 14182 w 24530"/>
                <a:gd name="connsiteY12" fmla="*/ 2300 h 38717"/>
                <a:gd name="connsiteX13" fmla="*/ 21081 w 24530"/>
                <a:gd name="connsiteY13" fmla="*/ 0 h 3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30" h="38717">
                  <a:moveTo>
                    <a:pt x="21081" y="0"/>
                  </a:moveTo>
                  <a:cubicBezTo>
                    <a:pt x="22614" y="0"/>
                    <a:pt x="23764" y="0"/>
                    <a:pt x="24530" y="383"/>
                  </a:cubicBezTo>
                  <a:lnTo>
                    <a:pt x="23764" y="9967"/>
                  </a:lnTo>
                  <a:cubicBezTo>
                    <a:pt x="22997" y="9584"/>
                    <a:pt x="21847" y="9584"/>
                    <a:pt x="20698" y="9584"/>
                  </a:cubicBezTo>
                  <a:cubicBezTo>
                    <a:pt x="17248" y="9584"/>
                    <a:pt x="14948" y="10350"/>
                    <a:pt x="13032" y="12267"/>
                  </a:cubicBezTo>
                  <a:cubicBezTo>
                    <a:pt x="11115" y="13800"/>
                    <a:pt x="10349" y="16483"/>
                    <a:pt x="10349" y="19550"/>
                  </a:cubicBezTo>
                  <a:lnTo>
                    <a:pt x="10349" y="38718"/>
                  </a:lnTo>
                  <a:lnTo>
                    <a:pt x="0" y="38718"/>
                  </a:lnTo>
                  <a:lnTo>
                    <a:pt x="0" y="766"/>
                  </a:lnTo>
                  <a:lnTo>
                    <a:pt x="7666" y="766"/>
                  </a:lnTo>
                  <a:lnTo>
                    <a:pt x="9199" y="7283"/>
                  </a:lnTo>
                  <a:lnTo>
                    <a:pt x="9582" y="7283"/>
                  </a:lnTo>
                  <a:cubicBezTo>
                    <a:pt x="10732" y="4983"/>
                    <a:pt x="12265" y="3450"/>
                    <a:pt x="14182" y="2300"/>
                  </a:cubicBezTo>
                  <a:cubicBezTo>
                    <a:pt x="16098" y="1150"/>
                    <a:pt x="18781" y="0"/>
                    <a:pt x="21081" y="0"/>
                  </a:cubicBezTo>
                  <a:close/>
                </a:path>
              </a:pathLst>
            </a:custGeom>
            <a:solidFill>
              <a:srgbClr val="FFFFFF"/>
            </a:solidFill>
            <a:ln w="3832"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52A1264D-F73D-CF49-ADFA-ADF21E888776}"/>
                </a:ext>
              </a:extLst>
            </p:cNvPr>
            <p:cNvSpPr/>
            <p:nvPr/>
          </p:nvSpPr>
          <p:spPr>
            <a:xfrm>
              <a:off x="5504205"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6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6"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557BB5E9-E51F-5D41-A5D5-27A4986B869C}"/>
                </a:ext>
              </a:extLst>
            </p:cNvPr>
            <p:cNvSpPr/>
            <p:nvPr/>
          </p:nvSpPr>
          <p:spPr>
            <a:xfrm>
              <a:off x="5523370"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2"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6" y="0"/>
                    <a:pt x="14948" y="0"/>
                  </a:cubicBezTo>
                  <a:cubicBezTo>
                    <a:pt x="19548" y="0"/>
                    <a:pt x="23764" y="1150"/>
                    <a:pt x="28363" y="3067"/>
                  </a:cubicBezTo>
                  <a:lnTo>
                    <a:pt x="25297" y="10350"/>
                  </a:lnTo>
                  <a:cubicBezTo>
                    <a:pt x="23381" y="9584"/>
                    <a:pt x="21464" y="8817"/>
                    <a:pt x="19931" y="8433"/>
                  </a:cubicBezTo>
                  <a:cubicBezTo>
                    <a:pt x="18398" y="8050"/>
                    <a:pt x="16482"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1"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05F9F84B-1A0D-A843-A2E3-5EE1B1CF7005}"/>
                </a:ext>
              </a:extLst>
            </p:cNvPr>
            <p:cNvSpPr/>
            <p:nvPr/>
          </p:nvSpPr>
          <p:spPr>
            <a:xfrm>
              <a:off x="5559782"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6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6"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266DF8CA-5580-9D4E-9E9B-D42CEFC1CFF0}"/>
                </a:ext>
              </a:extLst>
            </p:cNvPr>
            <p:cNvSpPr/>
            <p:nvPr/>
          </p:nvSpPr>
          <p:spPr>
            <a:xfrm>
              <a:off x="5578946"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2"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6" y="0"/>
                    <a:pt x="14948" y="0"/>
                  </a:cubicBezTo>
                  <a:cubicBezTo>
                    <a:pt x="19548" y="0"/>
                    <a:pt x="23764" y="1150"/>
                    <a:pt x="28363" y="3067"/>
                  </a:cubicBezTo>
                  <a:lnTo>
                    <a:pt x="25297" y="10350"/>
                  </a:lnTo>
                  <a:cubicBezTo>
                    <a:pt x="23381" y="9584"/>
                    <a:pt x="21464" y="8817"/>
                    <a:pt x="19931" y="8433"/>
                  </a:cubicBezTo>
                  <a:cubicBezTo>
                    <a:pt x="18398" y="8050"/>
                    <a:pt x="16482"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1"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1CCE46D-017F-B848-8AB6-AAE1A464AFCE}"/>
                </a:ext>
              </a:extLst>
            </p:cNvPr>
            <p:cNvSpPr/>
            <p:nvPr/>
          </p:nvSpPr>
          <p:spPr>
            <a:xfrm>
              <a:off x="5612292" y="5461866"/>
              <a:ext cx="26063" cy="46384"/>
            </a:xfrm>
            <a:custGeom>
              <a:avLst/>
              <a:gdLst>
                <a:gd name="connsiteX0" fmla="*/ 19548 w 26063"/>
                <a:gd name="connsiteY0" fmla="*/ 38334 h 46384"/>
                <a:gd name="connsiteX1" fmla="*/ 26063 w 26063"/>
                <a:gd name="connsiteY1" fmla="*/ 37184 h 46384"/>
                <a:gd name="connsiteX2" fmla="*/ 26063 w 26063"/>
                <a:gd name="connsiteY2" fmla="*/ 44851 h 46384"/>
                <a:gd name="connsiteX3" fmla="*/ 16481 w 26063"/>
                <a:gd name="connsiteY3" fmla="*/ 46384 h 46384"/>
                <a:gd name="connsiteX4" fmla="*/ 7666 w 26063"/>
                <a:gd name="connsiteY4" fmla="*/ 43317 h 46384"/>
                <a:gd name="connsiteX5" fmla="*/ 4983 w 26063"/>
                <a:gd name="connsiteY5" fmla="*/ 34117 h 46384"/>
                <a:gd name="connsiteX6" fmla="*/ 4983 w 26063"/>
                <a:gd name="connsiteY6" fmla="*/ 15717 h 46384"/>
                <a:gd name="connsiteX7" fmla="*/ 0 w 26063"/>
                <a:gd name="connsiteY7" fmla="*/ 15717 h 46384"/>
                <a:gd name="connsiteX8" fmla="*/ 0 w 26063"/>
                <a:gd name="connsiteY8" fmla="*/ 11500 h 46384"/>
                <a:gd name="connsiteX9" fmla="*/ 5749 w 26063"/>
                <a:gd name="connsiteY9" fmla="*/ 8050 h 46384"/>
                <a:gd name="connsiteX10" fmla="*/ 8816 w 26063"/>
                <a:gd name="connsiteY10" fmla="*/ 0 h 46384"/>
                <a:gd name="connsiteX11" fmla="*/ 15331 w 26063"/>
                <a:gd name="connsiteY11" fmla="*/ 0 h 46384"/>
                <a:gd name="connsiteX12" fmla="*/ 15331 w 26063"/>
                <a:gd name="connsiteY12" fmla="*/ 8050 h 46384"/>
                <a:gd name="connsiteX13" fmla="*/ 26063 w 26063"/>
                <a:gd name="connsiteY13" fmla="*/ 8050 h 46384"/>
                <a:gd name="connsiteX14" fmla="*/ 26063 w 26063"/>
                <a:gd name="connsiteY14" fmla="*/ 15717 h 46384"/>
                <a:gd name="connsiteX15" fmla="*/ 15331 w 26063"/>
                <a:gd name="connsiteY15" fmla="*/ 15717 h 46384"/>
                <a:gd name="connsiteX16" fmla="*/ 15331 w 26063"/>
                <a:gd name="connsiteY16" fmla="*/ 34117 h 46384"/>
                <a:gd name="connsiteX17" fmla="*/ 16481 w 26063"/>
                <a:gd name="connsiteY17" fmla="*/ 37184 h 46384"/>
                <a:gd name="connsiteX18" fmla="*/ 19548 w 26063"/>
                <a:gd name="connsiteY18" fmla="*/ 38334 h 4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63" h="46384">
                  <a:moveTo>
                    <a:pt x="19548" y="38334"/>
                  </a:moveTo>
                  <a:cubicBezTo>
                    <a:pt x="21464" y="38334"/>
                    <a:pt x="23381" y="37951"/>
                    <a:pt x="26063" y="37184"/>
                  </a:cubicBezTo>
                  <a:lnTo>
                    <a:pt x="26063" y="44851"/>
                  </a:lnTo>
                  <a:cubicBezTo>
                    <a:pt x="23381" y="46001"/>
                    <a:pt x="20314" y="46384"/>
                    <a:pt x="16481" y="46384"/>
                  </a:cubicBezTo>
                  <a:cubicBezTo>
                    <a:pt x="12265" y="46384"/>
                    <a:pt x="9199" y="45234"/>
                    <a:pt x="7666" y="43317"/>
                  </a:cubicBezTo>
                  <a:cubicBezTo>
                    <a:pt x="5749" y="41401"/>
                    <a:pt x="4983" y="37951"/>
                    <a:pt x="4983" y="34117"/>
                  </a:cubicBezTo>
                  <a:lnTo>
                    <a:pt x="4983" y="15717"/>
                  </a:lnTo>
                  <a:lnTo>
                    <a:pt x="0" y="15717"/>
                  </a:lnTo>
                  <a:lnTo>
                    <a:pt x="0" y="11500"/>
                  </a:lnTo>
                  <a:lnTo>
                    <a:pt x="5749" y="8050"/>
                  </a:lnTo>
                  <a:lnTo>
                    <a:pt x="8816" y="0"/>
                  </a:lnTo>
                  <a:lnTo>
                    <a:pt x="15331" y="0"/>
                  </a:lnTo>
                  <a:lnTo>
                    <a:pt x="15331" y="8050"/>
                  </a:lnTo>
                  <a:lnTo>
                    <a:pt x="26063" y="8050"/>
                  </a:lnTo>
                  <a:lnTo>
                    <a:pt x="26063" y="15717"/>
                  </a:lnTo>
                  <a:lnTo>
                    <a:pt x="15331" y="15717"/>
                  </a:lnTo>
                  <a:lnTo>
                    <a:pt x="15331" y="34117"/>
                  </a:lnTo>
                  <a:cubicBezTo>
                    <a:pt x="15331" y="35651"/>
                    <a:pt x="15715" y="36801"/>
                    <a:pt x="16481" y="37184"/>
                  </a:cubicBezTo>
                  <a:cubicBezTo>
                    <a:pt x="16865" y="38334"/>
                    <a:pt x="18015" y="38334"/>
                    <a:pt x="19548" y="38334"/>
                  </a:cubicBezTo>
                  <a:close/>
                </a:path>
              </a:pathLst>
            </a:custGeom>
            <a:solidFill>
              <a:srgbClr val="FFFFFF"/>
            </a:solidFill>
            <a:ln w="3832"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4FA5AD39-5CB4-884E-AB44-872DE08E9490}"/>
                </a:ext>
              </a:extLst>
            </p:cNvPr>
            <p:cNvSpPr/>
            <p:nvPr/>
          </p:nvSpPr>
          <p:spPr>
            <a:xfrm>
              <a:off x="5643338" y="5469916"/>
              <a:ext cx="36795" cy="39100"/>
            </a:xfrm>
            <a:custGeom>
              <a:avLst/>
              <a:gdLst>
                <a:gd name="connsiteX0" fmla="*/ 36795 w 36795"/>
                <a:gd name="connsiteY0" fmla="*/ 19167 h 39100"/>
                <a:gd name="connsiteX1" fmla="*/ 31813 w 36795"/>
                <a:gd name="connsiteY1" fmla="*/ 33734 h 39100"/>
                <a:gd name="connsiteX2" fmla="*/ 18398 w 36795"/>
                <a:gd name="connsiteY2" fmla="*/ 39101 h 39100"/>
                <a:gd name="connsiteX3" fmla="*/ 8816 w 36795"/>
                <a:gd name="connsiteY3" fmla="*/ 36801 h 39100"/>
                <a:gd name="connsiteX4" fmla="*/ 2300 w 36795"/>
                <a:gd name="connsiteY4" fmla="*/ 29900 h 39100"/>
                <a:gd name="connsiteX5" fmla="*/ 0 w 36795"/>
                <a:gd name="connsiteY5" fmla="*/ 19550 h 39100"/>
                <a:gd name="connsiteX6" fmla="*/ 4983 w 36795"/>
                <a:gd name="connsiteY6" fmla="*/ 4983 h 39100"/>
                <a:gd name="connsiteX7" fmla="*/ 18398 w 36795"/>
                <a:gd name="connsiteY7" fmla="*/ 0 h 39100"/>
                <a:gd name="connsiteX8" fmla="*/ 27980 w 36795"/>
                <a:gd name="connsiteY8" fmla="*/ 2300 h 39100"/>
                <a:gd name="connsiteX9" fmla="*/ 34496 w 36795"/>
                <a:gd name="connsiteY9" fmla="*/ 9200 h 39100"/>
                <a:gd name="connsiteX10" fmla="*/ 36795 w 36795"/>
                <a:gd name="connsiteY10" fmla="*/ 19167 h 39100"/>
                <a:gd name="connsiteX11" fmla="*/ 10732 w 36795"/>
                <a:gd name="connsiteY11" fmla="*/ 19167 h 39100"/>
                <a:gd name="connsiteX12" fmla="*/ 12648 w 36795"/>
                <a:gd name="connsiteY12" fmla="*/ 27600 h 39100"/>
                <a:gd name="connsiteX13" fmla="*/ 18781 w 36795"/>
                <a:gd name="connsiteY13" fmla="*/ 30284 h 39100"/>
                <a:gd name="connsiteX14" fmla="*/ 24530 w 36795"/>
                <a:gd name="connsiteY14" fmla="*/ 27600 h 39100"/>
                <a:gd name="connsiteX15" fmla="*/ 26447 w 36795"/>
                <a:gd name="connsiteY15" fmla="*/ 19167 h 39100"/>
                <a:gd name="connsiteX16" fmla="*/ 24530 w 36795"/>
                <a:gd name="connsiteY16" fmla="*/ 10733 h 39100"/>
                <a:gd name="connsiteX17" fmla="*/ 18398 w 36795"/>
                <a:gd name="connsiteY17" fmla="*/ 8050 h 39100"/>
                <a:gd name="connsiteX18" fmla="*/ 12265 w 36795"/>
                <a:gd name="connsiteY18" fmla="*/ 10733 h 39100"/>
                <a:gd name="connsiteX19" fmla="*/ 10732 w 36795"/>
                <a:gd name="connsiteY19" fmla="*/ 19167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95" h="39100">
                  <a:moveTo>
                    <a:pt x="36795" y="19167"/>
                  </a:moveTo>
                  <a:cubicBezTo>
                    <a:pt x="36795" y="25301"/>
                    <a:pt x="35262" y="30284"/>
                    <a:pt x="31813" y="33734"/>
                  </a:cubicBezTo>
                  <a:cubicBezTo>
                    <a:pt x="28746" y="37184"/>
                    <a:pt x="24147" y="39101"/>
                    <a:pt x="18398" y="39101"/>
                  </a:cubicBezTo>
                  <a:cubicBezTo>
                    <a:pt x="14948" y="39101"/>
                    <a:pt x="11499" y="38334"/>
                    <a:pt x="8816" y="36801"/>
                  </a:cubicBezTo>
                  <a:cubicBezTo>
                    <a:pt x="6132" y="35267"/>
                    <a:pt x="3833" y="32967"/>
                    <a:pt x="2300" y="29900"/>
                  </a:cubicBezTo>
                  <a:cubicBezTo>
                    <a:pt x="766" y="26834"/>
                    <a:pt x="0" y="23384"/>
                    <a:pt x="0" y="19550"/>
                  </a:cubicBezTo>
                  <a:cubicBezTo>
                    <a:pt x="0" y="13417"/>
                    <a:pt x="1533" y="8433"/>
                    <a:pt x="4983" y="4983"/>
                  </a:cubicBezTo>
                  <a:cubicBezTo>
                    <a:pt x="8049" y="1533"/>
                    <a:pt x="12648" y="0"/>
                    <a:pt x="18398" y="0"/>
                  </a:cubicBezTo>
                  <a:cubicBezTo>
                    <a:pt x="21847" y="0"/>
                    <a:pt x="25297" y="766"/>
                    <a:pt x="27980" y="2300"/>
                  </a:cubicBezTo>
                  <a:cubicBezTo>
                    <a:pt x="30663" y="3833"/>
                    <a:pt x="32963" y="6133"/>
                    <a:pt x="34496" y="9200"/>
                  </a:cubicBezTo>
                  <a:cubicBezTo>
                    <a:pt x="36029" y="12267"/>
                    <a:pt x="36795" y="14950"/>
                    <a:pt x="36795" y="19167"/>
                  </a:cubicBezTo>
                  <a:close/>
                  <a:moveTo>
                    <a:pt x="10732" y="19167"/>
                  </a:moveTo>
                  <a:cubicBezTo>
                    <a:pt x="10732" y="23001"/>
                    <a:pt x="11499" y="25684"/>
                    <a:pt x="12648" y="27600"/>
                  </a:cubicBezTo>
                  <a:cubicBezTo>
                    <a:pt x="13798" y="29517"/>
                    <a:pt x="15715" y="30284"/>
                    <a:pt x="18781" y="30284"/>
                  </a:cubicBezTo>
                  <a:cubicBezTo>
                    <a:pt x="21464" y="30284"/>
                    <a:pt x="23380" y="29517"/>
                    <a:pt x="24530" y="27600"/>
                  </a:cubicBezTo>
                  <a:cubicBezTo>
                    <a:pt x="25680" y="25684"/>
                    <a:pt x="26447" y="23001"/>
                    <a:pt x="26447" y="19167"/>
                  </a:cubicBezTo>
                  <a:cubicBezTo>
                    <a:pt x="26447" y="15334"/>
                    <a:pt x="25680" y="12650"/>
                    <a:pt x="24530" y="10733"/>
                  </a:cubicBezTo>
                  <a:cubicBezTo>
                    <a:pt x="23380" y="8817"/>
                    <a:pt x="21464" y="8050"/>
                    <a:pt x="18398" y="8050"/>
                  </a:cubicBezTo>
                  <a:cubicBezTo>
                    <a:pt x="15715" y="8050"/>
                    <a:pt x="13798" y="8817"/>
                    <a:pt x="12265" y="10733"/>
                  </a:cubicBezTo>
                  <a:cubicBezTo>
                    <a:pt x="11115" y="12267"/>
                    <a:pt x="10732" y="15334"/>
                    <a:pt x="10732" y="19167"/>
                  </a:cubicBezTo>
                  <a:close/>
                </a:path>
              </a:pathLst>
            </a:custGeom>
            <a:solidFill>
              <a:srgbClr val="FFFFFF"/>
            </a:solidFill>
            <a:ln w="3832"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077CB941-3AA8-FF43-B9AA-7E951D3131E5}"/>
                </a:ext>
              </a:extLst>
            </p:cNvPr>
            <p:cNvSpPr/>
            <p:nvPr/>
          </p:nvSpPr>
          <p:spPr>
            <a:xfrm>
              <a:off x="5686266" y="5469916"/>
              <a:ext cx="36795" cy="39100"/>
            </a:xfrm>
            <a:custGeom>
              <a:avLst/>
              <a:gdLst>
                <a:gd name="connsiteX0" fmla="*/ 36796 w 36795"/>
                <a:gd name="connsiteY0" fmla="*/ 19167 h 39100"/>
                <a:gd name="connsiteX1" fmla="*/ 31813 w 36795"/>
                <a:gd name="connsiteY1" fmla="*/ 33734 h 39100"/>
                <a:gd name="connsiteX2" fmla="*/ 18398 w 36795"/>
                <a:gd name="connsiteY2" fmla="*/ 39101 h 39100"/>
                <a:gd name="connsiteX3" fmla="*/ 8816 w 36795"/>
                <a:gd name="connsiteY3" fmla="*/ 36801 h 39100"/>
                <a:gd name="connsiteX4" fmla="*/ 2300 w 36795"/>
                <a:gd name="connsiteY4" fmla="*/ 29900 h 39100"/>
                <a:gd name="connsiteX5" fmla="*/ 0 w 36795"/>
                <a:gd name="connsiteY5" fmla="*/ 19550 h 39100"/>
                <a:gd name="connsiteX6" fmla="*/ 4983 w 36795"/>
                <a:gd name="connsiteY6" fmla="*/ 4983 h 39100"/>
                <a:gd name="connsiteX7" fmla="*/ 18398 w 36795"/>
                <a:gd name="connsiteY7" fmla="*/ 0 h 39100"/>
                <a:gd name="connsiteX8" fmla="*/ 27980 w 36795"/>
                <a:gd name="connsiteY8" fmla="*/ 2300 h 39100"/>
                <a:gd name="connsiteX9" fmla="*/ 34496 w 36795"/>
                <a:gd name="connsiteY9" fmla="*/ 9200 h 39100"/>
                <a:gd name="connsiteX10" fmla="*/ 36796 w 36795"/>
                <a:gd name="connsiteY10" fmla="*/ 19167 h 39100"/>
                <a:gd name="connsiteX11" fmla="*/ 10732 w 36795"/>
                <a:gd name="connsiteY11" fmla="*/ 19167 h 39100"/>
                <a:gd name="connsiteX12" fmla="*/ 12649 w 36795"/>
                <a:gd name="connsiteY12" fmla="*/ 27600 h 39100"/>
                <a:gd name="connsiteX13" fmla="*/ 18781 w 36795"/>
                <a:gd name="connsiteY13" fmla="*/ 30284 h 39100"/>
                <a:gd name="connsiteX14" fmla="*/ 24530 w 36795"/>
                <a:gd name="connsiteY14" fmla="*/ 27600 h 39100"/>
                <a:gd name="connsiteX15" fmla="*/ 26447 w 36795"/>
                <a:gd name="connsiteY15" fmla="*/ 19167 h 39100"/>
                <a:gd name="connsiteX16" fmla="*/ 24530 w 36795"/>
                <a:gd name="connsiteY16" fmla="*/ 10733 h 39100"/>
                <a:gd name="connsiteX17" fmla="*/ 18398 w 36795"/>
                <a:gd name="connsiteY17" fmla="*/ 8050 h 39100"/>
                <a:gd name="connsiteX18" fmla="*/ 12265 w 36795"/>
                <a:gd name="connsiteY18" fmla="*/ 10733 h 39100"/>
                <a:gd name="connsiteX19" fmla="*/ 10732 w 36795"/>
                <a:gd name="connsiteY19" fmla="*/ 19167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95" h="39100">
                  <a:moveTo>
                    <a:pt x="36796" y="19167"/>
                  </a:moveTo>
                  <a:cubicBezTo>
                    <a:pt x="36796" y="25301"/>
                    <a:pt x="35262" y="30284"/>
                    <a:pt x="31813" y="33734"/>
                  </a:cubicBezTo>
                  <a:cubicBezTo>
                    <a:pt x="28746" y="37184"/>
                    <a:pt x="24147" y="39101"/>
                    <a:pt x="18398" y="39101"/>
                  </a:cubicBezTo>
                  <a:cubicBezTo>
                    <a:pt x="14948" y="39101"/>
                    <a:pt x="11499" y="38334"/>
                    <a:pt x="8816" y="36801"/>
                  </a:cubicBezTo>
                  <a:cubicBezTo>
                    <a:pt x="6133" y="35267"/>
                    <a:pt x="3833" y="32967"/>
                    <a:pt x="2300" y="29900"/>
                  </a:cubicBezTo>
                  <a:cubicBezTo>
                    <a:pt x="767" y="26834"/>
                    <a:pt x="0" y="23384"/>
                    <a:pt x="0" y="19550"/>
                  </a:cubicBezTo>
                  <a:cubicBezTo>
                    <a:pt x="0" y="13417"/>
                    <a:pt x="1533" y="8433"/>
                    <a:pt x="4983" y="4983"/>
                  </a:cubicBezTo>
                  <a:cubicBezTo>
                    <a:pt x="8049" y="1533"/>
                    <a:pt x="12649" y="0"/>
                    <a:pt x="18398" y="0"/>
                  </a:cubicBezTo>
                  <a:cubicBezTo>
                    <a:pt x="21847" y="0"/>
                    <a:pt x="25297" y="766"/>
                    <a:pt x="27980" y="2300"/>
                  </a:cubicBezTo>
                  <a:cubicBezTo>
                    <a:pt x="30663" y="3833"/>
                    <a:pt x="32963" y="6133"/>
                    <a:pt x="34496" y="9200"/>
                  </a:cubicBezTo>
                  <a:cubicBezTo>
                    <a:pt x="36029" y="12267"/>
                    <a:pt x="36796" y="14950"/>
                    <a:pt x="36796" y="19167"/>
                  </a:cubicBezTo>
                  <a:close/>
                  <a:moveTo>
                    <a:pt x="10732" y="19167"/>
                  </a:moveTo>
                  <a:cubicBezTo>
                    <a:pt x="10732" y="23001"/>
                    <a:pt x="11499" y="25684"/>
                    <a:pt x="12649" y="27600"/>
                  </a:cubicBezTo>
                  <a:cubicBezTo>
                    <a:pt x="13798" y="29517"/>
                    <a:pt x="15715" y="30284"/>
                    <a:pt x="18781" y="30284"/>
                  </a:cubicBezTo>
                  <a:cubicBezTo>
                    <a:pt x="21464" y="30284"/>
                    <a:pt x="23381" y="29517"/>
                    <a:pt x="24530" y="27600"/>
                  </a:cubicBezTo>
                  <a:cubicBezTo>
                    <a:pt x="25680" y="25684"/>
                    <a:pt x="26447" y="23001"/>
                    <a:pt x="26447" y="19167"/>
                  </a:cubicBezTo>
                  <a:cubicBezTo>
                    <a:pt x="26447" y="15334"/>
                    <a:pt x="25680" y="12650"/>
                    <a:pt x="24530" y="10733"/>
                  </a:cubicBezTo>
                  <a:cubicBezTo>
                    <a:pt x="23381" y="8817"/>
                    <a:pt x="21464" y="8050"/>
                    <a:pt x="18398" y="8050"/>
                  </a:cubicBezTo>
                  <a:cubicBezTo>
                    <a:pt x="15715" y="8050"/>
                    <a:pt x="13798" y="8817"/>
                    <a:pt x="12265" y="10733"/>
                  </a:cubicBezTo>
                  <a:cubicBezTo>
                    <a:pt x="11115" y="12267"/>
                    <a:pt x="10732" y="15334"/>
                    <a:pt x="10732" y="19167"/>
                  </a:cubicBezTo>
                  <a:close/>
                </a:path>
              </a:pathLst>
            </a:custGeom>
            <a:solidFill>
              <a:srgbClr val="FFFFFF"/>
            </a:solidFill>
            <a:ln w="3832"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BA4B4727-9999-C641-84E0-0967B7DA8B51}"/>
                </a:ext>
              </a:extLst>
            </p:cNvPr>
            <p:cNvSpPr/>
            <p:nvPr/>
          </p:nvSpPr>
          <p:spPr>
            <a:xfrm>
              <a:off x="5731494" y="5455349"/>
              <a:ext cx="10348" cy="52518"/>
            </a:xfrm>
            <a:custGeom>
              <a:avLst/>
              <a:gdLst>
                <a:gd name="connsiteX0" fmla="*/ 10349 w 10348"/>
                <a:gd name="connsiteY0" fmla="*/ 52518 h 52518"/>
                <a:gd name="connsiteX1" fmla="*/ 0 w 10348"/>
                <a:gd name="connsiteY1" fmla="*/ 52518 h 52518"/>
                <a:gd name="connsiteX2" fmla="*/ 0 w 10348"/>
                <a:gd name="connsiteY2" fmla="*/ 0 h 52518"/>
                <a:gd name="connsiteX3" fmla="*/ 10349 w 10348"/>
                <a:gd name="connsiteY3" fmla="*/ 0 h 52518"/>
                <a:gd name="connsiteX4" fmla="*/ 10349 w 10348"/>
                <a:gd name="connsiteY4" fmla="*/ 52518 h 5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 h="52518">
                  <a:moveTo>
                    <a:pt x="10349" y="52518"/>
                  </a:moveTo>
                  <a:lnTo>
                    <a:pt x="0" y="52518"/>
                  </a:lnTo>
                  <a:lnTo>
                    <a:pt x="0" y="0"/>
                  </a:lnTo>
                  <a:lnTo>
                    <a:pt x="10349" y="0"/>
                  </a:lnTo>
                  <a:lnTo>
                    <a:pt x="10349" y="52518"/>
                  </a:lnTo>
                  <a:close/>
                </a:path>
              </a:pathLst>
            </a:custGeom>
            <a:solidFill>
              <a:srgbClr val="FFFFFF"/>
            </a:solidFill>
            <a:ln w="3832"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B6BFF7D8-FADB-2A4A-A534-888DE6E0BC5F}"/>
                </a:ext>
              </a:extLst>
            </p:cNvPr>
            <p:cNvSpPr/>
            <p:nvPr/>
          </p:nvSpPr>
          <p:spPr>
            <a:xfrm>
              <a:off x="5752958" y="5455349"/>
              <a:ext cx="37562" cy="52518"/>
            </a:xfrm>
            <a:custGeom>
              <a:avLst/>
              <a:gdLst>
                <a:gd name="connsiteX0" fmla="*/ 9582 w 37562"/>
                <a:gd name="connsiteY0" fmla="*/ 31818 h 52518"/>
                <a:gd name="connsiteX1" fmla="*/ 14182 w 37562"/>
                <a:gd name="connsiteY1" fmla="*/ 26067 h 52518"/>
                <a:gd name="connsiteX2" fmla="*/ 24914 w 37562"/>
                <a:gd name="connsiteY2" fmla="*/ 14567 h 52518"/>
                <a:gd name="connsiteX3" fmla="*/ 36412 w 37562"/>
                <a:gd name="connsiteY3" fmla="*/ 14567 h 52518"/>
                <a:gd name="connsiteX4" fmla="*/ 21464 w 37562"/>
                <a:gd name="connsiteY4" fmla="*/ 31051 h 52518"/>
                <a:gd name="connsiteX5" fmla="*/ 37562 w 37562"/>
                <a:gd name="connsiteY5" fmla="*/ 52518 h 52518"/>
                <a:gd name="connsiteX6" fmla="*/ 25680 w 37562"/>
                <a:gd name="connsiteY6" fmla="*/ 52518 h 52518"/>
                <a:gd name="connsiteX7" fmla="*/ 14948 w 37562"/>
                <a:gd name="connsiteY7" fmla="*/ 37185 h 52518"/>
                <a:gd name="connsiteX8" fmla="*/ 10349 w 37562"/>
                <a:gd name="connsiteY8" fmla="*/ 40634 h 52518"/>
                <a:gd name="connsiteX9" fmla="*/ 10349 w 37562"/>
                <a:gd name="connsiteY9" fmla="*/ 52518 h 52518"/>
                <a:gd name="connsiteX10" fmla="*/ 0 w 37562"/>
                <a:gd name="connsiteY10" fmla="*/ 52518 h 52518"/>
                <a:gd name="connsiteX11" fmla="*/ 0 w 37562"/>
                <a:gd name="connsiteY11" fmla="*/ 0 h 52518"/>
                <a:gd name="connsiteX12" fmla="*/ 10349 w 37562"/>
                <a:gd name="connsiteY12" fmla="*/ 0 h 52518"/>
                <a:gd name="connsiteX13" fmla="*/ 10349 w 37562"/>
                <a:gd name="connsiteY13" fmla="*/ 23384 h 52518"/>
                <a:gd name="connsiteX14" fmla="*/ 9582 w 37562"/>
                <a:gd name="connsiteY14" fmla="*/ 31818 h 52518"/>
                <a:gd name="connsiteX15" fmla="*/ 9582 w 37562"/>
                <a:gd name="connsiteY15" fmla="*/ 318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62" h="52518">
                  <a:moveTo>
                    <a:pt x="9582" y="31818"/>
                  </a:moveTo>
                  <a:lnTo>
                    <a:pt x="14182" y="26067"/>
                  </a:lnTo>
                  <a:lnTo>
                    <a:pt x="24914" y="14567"/>
                  </a:lnTo>
                  <a:lnTo>
                    <a:pt x="36412" y="14567"/>
                  </a:lnTo>
                  <a:lnTo>
                    <a:pt x="21464" y="31051"/>
                  </a:lnTo>
                  <a:lnTo>
                    <a:pt x="37562" y="52518"/>
                  </a:lnTo>
                  <a:lnTo>
                    <a:pt x="25680" y="52518"/>
                  </a:lnTo>
                  <a:lnTo>
                    <a:pt x="14948" y="37185"/>
                  </a:lnTo>
                  <a:lnTo>
                    <a:pt x="10349" y="40634"/>
                  </a:lnTo>
                  <a:lnTo>
                    <a:pt x="10349" y="52518"/>
                  </a:lnTo>
                  <a:lnTo>
                    <a:pt x="0" y="52518"/>
                  </a:lnTo>
                  <a:lnTo>
                    <a:pt x="0" y="0"/>
                  </a:lnTo>
                  <a:lnTo>
                    <a:pt x="10349" y="0"/>
                  </a:lnTo>
                  <a:lnTo>
                    <a:pt x="10349" y="23384"/>
                  </a:lnTo>
                  <a:lnTo>
                    <a:pt x="9582" y="31818"/>
                  </a:lnTo>
                  <a:lnTo>
                    <a:pt x="9582" y="31818"/>
                  </a:lnTo>
                  <a:close/>
                </a:path>
              </a:pathLst>
            </a:custGeom>
            <a:solidFill>
              <a:srgbClr val="FFFFFF"/>
            </a:solidFill>
            <a:ln w="3832"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6CBAFC9A-5AE7-CA48-9077-C5176E3E007A}"/>
                </a:ext>
              </a:extLst>
            </p:cNvPr>
            <p:cNvSpPr/>
            <p:nvPr/>
          </p:nvSpPr>
          <p:spPr>
            <a:xfrm>
              <a:off x="5795120"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5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5"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AFB859EA-ABC5-D64A-A15E-63A1E353BF13}"/>
                </a:ext>
              </a:extLst>
            </p:cNvPr>
            <p:cNvSpPr/>
            <p:nvPr/>
          </p:nvSpPr>
          <p:spPr>
            <a:xfrm>
              <a:off x="5812751" y="5461866"/>
              <a:ext cx="26063" cy="46384"/>
            </a:xfrm>
            <a:custGeom>
              <a:avLst/>
              <a:gdLst>
                <a:gd name="connsiteX0" fmla="*/ 19548 w 26063"/>
                <a:gd name="connsiteY0" fmla="*/ 38334 h 46384"/>
                <a:gd name="connsiteX1" fmla="*/ 26064 w 26063"/>
                <a:gd name="connsiteY1" fmla="*/ 37184 h 46384"/>
                <a:gd name="connsiteX2" fmla="*/ 26064 w 26063"/>
                <a:gd name="connsiteY2" fmla="*/ 44851 h 46384"/>
                <a:gd name="connsiteX3" fmla="*/ 16482 w 26063"/>
                <a:gd name="connsiteY3" fmla="*/ 46384 h 46384"/>
                <a:gd name="connsiteX4" fmla="*/ 7666 w 26063"/>
                <a:gd name="connsiteY4" fmla="*/ 43317 h 46384"/>
                <a:gd name="connsiteX5" fmla="*/ 4983 w 26063"/>
                <a:gd name="connsiteY5" fmla="*/ 34117 h 46384"/>
                <a:gd name="connsiteX6" fmla="*/ 4983 w 26063"/>
                <a:gd name="connsiteY6" fmla="*/ 15717 h 46384"/>
                <a:gd name="connsiteX7" fmla="*/ 0 w 26063"/>
                <a:gd name="connsiteY7" fmla="*/ 15717 h 46384"/>
                <a:gd name="connsiteX8" fmla="*/ 0 w 26063"/>
                <a:gd name="connsiteY8" fmla="*/ 11500 h 46384"/>
                <a:gd name="connsiteX9" fmla="*/ 5749 w 26063"/>
                <a:gd name="connsiteY9" fmla="*/ 8050 h 46384"/>
                <a:gd name="connsiteX10" fmla="*/ 8816 w 26063"/>
                <a:gd name="connsiteY10" fmla="*/ 0 h 46384"/>
                <a:gd name="connsiteX11" fmla="*/ 15331 w 26063"/>
                <a:gd name="connsiteY11" fmla="*/ 0 h 46384"/>
                <a:gd name="connsiteX12" fmla="*/ 15331 w 26063"/>
                <a:gd name="connsiteY12" fmla="*/ 8050 h 46384"/>
                <a:gd name="connsiteX13" fmla="*/ 26064 w 26063"/>
                <a:gd name="connsiteY13" fmla="*/ 8050 h 46384"/>
                <a:gd name="connsiteX14" fmla="*/ 26064 w 26063"/>
                <a:gd name="connsiteY14" fmla="*/ 15717 h 46384"/>
                <a:gd name="connsiteX15" fmla="*/ 15331 w 26063"/>
                <a:gd name="connsiteY15" fmla="*/ 15717 h 46384"/>
                <a:gd name="connsiteX16" fmla="*/ 15331 w 26063"/>
                <a:gd name="connsiteY16" fmla="*/ 34117 h 46384"/>
                <a:gd name="connsiteX17" fmla="*/ 16482 w 26063"/>
                <a:gd name="connsiteY17" fmla="*/ 37184 h 46384"/>
                <a:gd name="connsiteX18" fmla="*/ 19548 w 26063"/>
                <a:gd name="connsiteY18" fmla="*/ 38334 h 4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63" h="46384">
                  <a:moveTo>
                    <a:pt x="19548" y="38334"/>
                  </a:moveTo>
                  <a:cubicBezTo>
                    <a:pt x="21464" y="38334"/>
                    <a:pt x="23381" y="37951"/>
                    <a:pt x="26064" y="37184"/>
                  </a:cubicBezTo>
                  <a:lnTo>
                    <a:pt x="26064" y="44851"/>
                  </a:lnTo>
                  <a:cubicBezTo>
                    <a:pt x="23381" y="46001"/>
                    <a:pt x="20314" y="46384"/>
                    <a:pt x="16482" y="46384"/>
                  </a:cubicBezTo>
                  <a:cubicBezTo>
                    <a:pt x="12265" y="46384"/>
                    <a:pt x="9199" y="45234"/>
                    <a:pt x="7666" y="43317"/>
                  </a:cubicBezTo>
                  <a:cubicBezTo>
                    <a:pt x="5749" y="41401"/>
                    <a:pt x="4983" y="37951"/>
                    <a:pt x="4983" y="34117"/>
                  </a:cubicBezTo>
                  <a:lnTo>
                    <a:pt x="4983" y="15717"/>
                  </a:lnTo>
                  <a:lnTo>
                    <a:pt x="0" y="15717"/>
                  </a:lnTo>
                  <a:lnTo>
                    <a:pt x="0" y="11500"/>
                  </a:lnTo>
                  <a:lnTo>
                    <a:pt x="5749" y="8050"/>
                  </a:lnTo>
                  <a:lnTo>
                    <a:pt x="8816" y="0"/>
                  </a:lnTo>
                  <a:lnTo>
                    <a:pt x="15331" y="0"/>
                  </a:lnTo>
                  <a:lnTo>
                    <a:pt x="15331" y="8050"/>
                  </a:lnTo>
                  <a:lnTo>
                    <a:pt x="26064" y="8050"/>
                  </a:lnTo>
                  <a:lnTo>
                    <a:pt x="26064" y="15717"/>
                  </a:lnTo>
                  <a:lnTo>
                    <a:pt x="15331" y="15717"/>
                  </a:lnTo>
                  <a:lnTo>
                    <a:pt x="15331" y="34117"/>
                  </a:lnTo>
                  <a:cubicBezTo>
                    <a:pt x="15331" y="35651"/>
                    <a:pt x="15715" y="36801"/>
                    <a:pt x="16482" y="37184"/>
                  </a:cubicBezTo>
                  <a:cubicBezTo>
                    <a:pt x="17248" y="38334"/>
                    <a:pt x="18398" y="38334"/>
                    <a:pt x="19548" y="38334"/>
                  </a:cubicBezTo>
                  <a:close/>
                </a:path>
              </a:pathLst>
            </a:custGeom>
            <a:solidFill>
              <a:srgbClr val="FFFFFF"/>
            </a:solidFill>
            <a:ln w="3832"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690DDC9B-A1DD-D944-A119-12C39656375B}"/>
                </a:ext>
              </a:extLst>
            </p:cNvPr>
            <p:cNvSpPr/>
            <p:nvPr/>
          </p:nvSpPr>
          <p:spPr>
            <a:xfrm>
              <a:off x="5846480" y="5499816"/>
              <a:ext cx="8432" cy="9200"/>
            </a:xfrm>
            <a:custGeom>
              <a:avLst/>
              <a:gdLst>
                <a:gd name="connsiteX0" fmla="*/ 0 w 8432"/>
                <a:gd name="connsiteY0" fmla="*/ 4600 h 9200"/>
                <a:gd name="connsiteX1" fmla="*/ 1150 w 8432"/>
                <a:gd name="connsiteY1" fmla="*/ 1150 h 9200"/>
                <a:gd name="connsiteX2" fmla="*/ 4216 w 8432"/>
                <a:gd name="connsiteY2" fmla="*/ 0 h 9200"/>
                <a:gd name="connsiteX3" fmla="*/ 7282 w 8432"/>
                <a:gd name="connsiteY3" fmla="*/ 1150 h 9200"/>
                <a:gd name="connsiteX4" fmla="*/ 8432 w 8432"/>
                <a:gd name="connsiteY4" fmla="*/ 4600 h 9200"/>
                <a:gd name="connsiteX5" fmla="*/ 7282 w 8432"/>
                <a:gd name="connsiteY5" fmla="*/ 8051 h 9200"/>
                <a:gd name="connsiteX6" fmla="*/ 4216 w 8432"/>
                <a:gd name="connsiteY6" fmla="*/ 9200 h 9200"/>
                <a:gd name="connsiteX7" fmla="*/ 1533 w 8432"/>
                <a:gd name="connsiteY7" fmla="*/ 8051 h 9200"/>
                <a:gd name="connsiteX8" fmla="*/ 0 w 8432"/>
                <a:gd name="connsiteY8" fmla="*/ 4600 h 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 h="9200">
                  <a:moveTo>
                    <a:pt x="0" y="4600"/>
                  </a:moveTo>
                  <a:cubicBezTo>
                    <a:pt x="0" y="3067"/>
                    <a:pt x="383" y="1917"/>
                    <a:pt x="1150" y="1150"/>
                  </a:cubicBezTo>
                  <a:cubicBezTo>
                    <a:pt x="1916" y="384"/>
                    <a:pt x="2683" y="0"/>
                    <a:pt x="4216" y="0"/>
                  </a:cubicBezTo>
                  <a:cubicBezTo>
                    <a:pt x="5366" y="0"/>
                    <a:pt x="6516" y="384"/>
                    <a:pt x="7282" y="1150"/>
                  </a:cubicBezTo>
                  <a:cubicBezTo>
                    <a:pt x="8049" y="1917"/>
                    <a:pt x="8432" y="3067"/>
                    <a:pt x="8432" y="4600"/>
                  </a:cubicBezTo>
                  <a:cubicBezTo>
                    <a:pt x="8432" y="6134"/>
                    <a:pt x="8049" y="7284"/>
                    <a:pt x="7282" y="8051"/>
                  </a:cubicBezTo>
                  <a:cubicBezTo>
                    <a:pt x="6516" y="8817"/>
                    <a:pt x="5366" y="9200"/>
                    <a:pt x="4216" y="9200"/>
                  </a:cubicBezTo>
                  <a:cubicBezTo>
                    <a:pt x="3066" y="9200"/>
                    <a:pt x="2300" y="8817"/>
                    <a:pt x="1533" y="8051"/>
                  </a:cubicBezTo>
                  <a:cubicBezTo>
                    <a:pt x="383" y="7284"/>
                    <a:pt x="0" y="6134"/>
                    <a:pt x="0" y="4600"/>
                  </a:cubicBezTo>
                  <a:close/>
                </a:path>
              </a:pathLst>
            </a:custGeom>
            <a:solidFill>
              <a:srgbClr val="FFFFFF"/>
            </a:solidFill>
            <a:ln w="3832"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288E51CD-0321-FA49-B58C-39961A6AF484}"/>
                </a:ext>
              </a:extLst>
            </p:cNvPr>
            <p:cNvSpPr/>
            <p:nvPr/>
          </p:nvSpPr>
          <p:spPr>
            <a:xfrm>
              <a:off x="5863728" y="5470299"/>
              <a:ext cx="31429" cy="38334"/>
            </a:xfrm>
            <a:custGeom>
              <a:avLst/>
              <a:gdLst>
                <a:gd name="connsiteX0" fmla="*/ 17631 w 31429"/>
                <a:gd name="connsiteY0" fmla="*/ 38334 h 38334"/>
                <a:gd name="connsiteX1" fmla="*/ 4599 w 31429"/>
                <a:gd name="connsiteY1" fmla="*/ 33351 h 38334"/>
                <a:gd name="connsiteX2" fmla="*/ 0 w 31429"/>
                <a:gd name="connsiteY2" fmla="*/ 19550 h 38334"/>
                <a:gd name="connsiteX3" fmla="*/ 4216 w 31429"/>
                <a:gd name="connsiteY3" fmla="*/ 5367 h 38334"/>
                <a:gd name="connsiteX4" fmla="*/ 16098 w 31429"/>
                <a:gd name="connsiteY4" fmla="*/ 0 h 38334"/>
                <a:gd name="connsiteX5" fmla="*/ 27213 w 31429"/>
                <a:gd name="connsiteY5" fmla="*/ 4600 h 38334"/>
                <a:gd name="connsiteX6" fmla="*/ 31429 w 31429"/>
                <a:gd name="connsiteY6" fmla="*/ 16867 h 38334"/>
                <a:gd name="connsiteX7" fmla="*/ 31429 w 31429"/>
                <a:gd name="connsiteY7" fmla="*/ 20317 h 38334"/>
                <a:gd name="connsiteX8" fmla="*/ 5749 w 31429"/>
                <a:gd name="connsiteY8" fmla="*/ 20317 h 38334"/>
                <a:gd name="connsiteX9" fmla="*/ 9199 w 31429"/>
                <a:gd name="connsiteY9" fmla="*/ 30284 h 38334"/>
                <a:gd name="connsiteX10" fmla="*/ 18014 w 31429"/>
                <a:gd name="connsiteY10" fmla="*/ 33734 h 38334"/>
                <a:gd name="connsiteX11" fmla="*/ 29896 w 31429"/>
                <a:gd name="connsiteY11" fmla="*/ 31051 h 38334"/>
                <a:gd name="connsiteX12" fmla="*/ 29896 w 31429"/>
                <a:gd name="connsiteY12" fmla="*/ 36034 h 38334"/>
                <a:gd name="connsiteX13" fmla="*/ 24147 w 31429"/>
                <a:gd name="connsiteY13" fmla="*/ 37951 h 38334"/>
                <a:gd name="connsiteX14" fmla="*/ 17631 w 31429"/>
                <a:gd name="connsiteY14" fmla="*/ 38334 h 38334"/>
                <a:gd name="connsiteX15" fmla="*/ 16098 w 31429"/>
                <a:gd name="connsiteY15" fmla="*/ 4600 h 38334"/>
                <a:gd name="connsiteX16" fmla="*/ 8816 w 31429"/>
                <a:gd name="connsiteY16" fmla="*/ 7667 h 38334"/>
                <a:gd name="connsiteX17" fmla="*/ 5749 w 31429"/>
                <a:gd name="connsiteY17" fmla="*/ 15717 h 38334"/>
                <a:gd name="connsiteX18" fmla="*/ 24914 w 31429"/>
                <a:gd name="connsiteY18" fmla="*/ 15717 h 38334"/>
                <a:gd name="connsiteX19" fmla="*/ 22614 w 31429"/>
                <a:gd name="connsiteY19" fmla="*/ 7667 h 38334"/>
                <a:gd name="connsiteX20" fmla="*/ 16098 w 31429"/>
                <a:gd name="connsiteY20" fmla="*/ 4600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29" h="38334">
                  <a:moveTo>
                    <a:pt x="17631" y="38334"/>
                  </a:moveTo>
                  <a:cubicBezTo>
                    <a:pt x="12265" y="38334"/>
                    <a:pt x="7666" y="36801"/>
                    <a:pt x="4599" y="33351"/>
                  </a:cubicBezTo>
                  <a:cubicBezTo>
                    <a:pt x="1533" y="29901"/>
                    <a:pt x="0" y="25301"/>
                    <a:pt x="0" y="19550"/>
                  </a:cubicBezTo>
                  <a:cubicBezTo>
                    <a:pt x="0" y="13417"/>
                    <a:pt x="1533" y="8817"/>
                    <a:pt x="4216" y="5367"/>
                  </a:cubicBezTo>
                  <a:cubicBezTo>
                    <a:pt x="7282" y="1917"/>
                    <a:pt x="11115" y="0"/>
                    <a:pt x="16098" y="0"/>
                  </a:cubicBezTo>
                  <a:cubicBezTo>
                    <a:pt x="20697" y="0"/>
                    <a:pt x="24530" y="1533"/>
                    <a:pt x="27213" y="4600"/>
                  </a:cubicBezTo>
                  <a:cubicBezTo>
                    <a:pt x="29896" y="7667"/>
                    <a:pt x="31429" y="11500"/>
                    <a:pt x="31429" y="16867"/>
                  </a:cubicBezTo>
                  <a:lnTo>
                    <a:pt x="31429" y="20317"/>
                  </a:lnTo>
                  <a:lnTo>
                    <a:pt x="5749" y="20317"/>
                  </a:lnTo>
                  <a:cubicBezTo>
                    <a:pt x="5749" y="24534"/>
                    <a:pt x="6899" y="27984"/>
                    <a:pt x="9199" y="30284"/>
                  </a:cubicBezTo>
                  <a:cubicBezTo>
                    <a:pt x="11115" y="32584"/>
                    <a:pt x="14181" y="33734"/>
                    <a:pt x="18014" y="33734"/>
                  </a:cubicBezTo>
                  <a:cubicBezTo>
                    <a:pt x="21847" y="33734"/>
                    <a:pt x="26063" y="32967"/>
                    <a:pt x="29896" y="31051"/>
                  </a:cubicBezTo>
                  <a:lnTo>
                    <a:pt x="29896" y="36034"/>
                  </a:lnTo>
                  <a:cubicBezTo>
                    <a:pt x="27980" y="36801"/>
                    <a:pt x="26063" y="37568"/>
                    <a:pt x="24147" y="37951"/>
                  </a:cubicBezTo>
                  <a:cubicBezTo>
                    <a:pt x="22231" y="37951"/>
                    <a:pt x="19931" y="38334"/>
                    <a:pt x="17631" y="38334"/>
                  </a:cubicBezTo>
                  <a:close/>
                  <a:moveTo>
                    <a:pt x="16098" y="4600"/>
                  </a:moveTo>
                  <a:cubicBezTo>
                    <a:pt x="13032" y="4600"/>
                    <a:pt x="10732" y="5750"/>
                    <a:pt x="8816" y="7667"/>
                  </a:cubicBezTo>
                  <a:cubicBezTo>
                    <a:pt x="6899" y="9584"/>
                    <a:pt x="6132" y="12267"/>
                    <a:pt x="5749" y="15717"/>
                  </a:cubicBezTo>
                  <a:lnTo>
                    <a:pt x="24914" y="15717"/>
                  </a:lnTo>
                  <a:cubicBezTo>
                    <a:pt x="24914" y="12267"/>
                    <a:pt x="24147" y="9584"/>
                    <a:pt x="22614" y="7667"/>
                  </a:cubicBezTo>
                  <a:cubicBezTo>
                    <a:pt x="21081" y="5367"/>
                    <a:pt x="18781" y="4600"/>
                    <a:pt x="16098" y="4600"/>
                  </a:cubicBezTo>
                  <a:close/>
                </a:path>
              </a:pathLst>
            </a:custGeom>
            <a:solidFill>
              <a:srgbClr val="FFFFFF"/>
            </a:solidFill>
            <a:ln w="3832"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0D058A4B-9743-C849-887C-511DC5896A66}"/>
                </a:ext>
              </a:extLst>
            </p:cNvPr>
            <p:cNvSpPr/>
            <p:nvPr/>
          </p:nvSpPr>
          <p:spPr>
            <a:xfrm>
              <a:off x="5904356" y="5470682"/>
              <a:ext cx="30662" cy="38334"/>
            </a:xfrm>
            <a:custGeom>
              <a:avLst/>
              <a:gdLst>
                <a:gd name="connsiteX0" fmla="*/ 5366 w 30662"/>
                <a:gd name="connsiteY0" fmla="*/ 0 h 38334"/>
                <a:gd name="connsiteX1" fmla="*/ 5366 w 30662"/>
                <a:gd name="connsiteY1" fmla="*/ 24151 h 38334"/>
                <a:gd name="connsiteX2" fmla="*/ 7283 w 30662"/>
                <a:gd name="connsiteY2" fmla="*/ 31051 h 38334"/>
                <a:gd name="connsiteX3" fmla="*/ 13798 w 30662"/>
                <a:gd name="connsiteY3" fmla="*/ 33351 h 38334"/>
                <a:gd name="connsiteX4" fmla="*/ 22231 w 30662"/>
                <a:gd name="connsiteY4" fmla="*/ 30284 h 38334"/>
                <a:gd name="connsiteX5" fmla="*/ 24914 w 30662"/>
                <a:gd name="connsiteY5" fmla="*/ 19934 h 38334"/>
                <a:gd name="connsiteX6" fmla="*/ 24914 w 30662"/>
                <a:gd name="connsiteY6" fmla="*/ 383 h 38334"/>
                <a:gd name="connsiteX7" fmla="*/ 30663 w 30662"/>
                <a:gd name="connsiteY7" fmla="*/ 383 h 38334"/>
                <a:gd name="connsiteX8" fmla="*/ 30663 w 30662"/>
                <a:gd name="connsiteY8" fmla="*/ 37568 h 38334"/>
                <a:gd name="connsiteX9" fmla="*/ 26063 w 30662"/>
                <a:gd name="connsiteY9" fmla="*/ 37568 h 38334"/>
                <a:gd name="connsiteX10" fmla="*/ 25297 w 30662"/>
                <a:gd name="connsiteY10" fmla="*/ 32584 h 38334"/>
                <a:gd name="connsiteX11" fmla="*/ 24914 w 30662"/>
                <a:gd name="connsiteY11" fmla="*/ 32584 h 38334"/>
                <a:gd name="connsiteX12" fmla="*/ 20314 w 30662"/>
                <a:gd name="connsiteY12" fmla="*/ 36801 h 38334"/>
                <a:gd name="connsiteX13" fmla="*/ 13415 w 30662"/>
                <a:gd name="connsiteY13" fmla="*/ 38334 h 38334"/>
                <a:gd name="connsiteX14" fmla="*/ 3450 w 30662"/>
                <a:gd name="connsiteY14" fmla="*/ 35268 h 38334"/>
                <a:gd name="connsiteX15" fmla="*/ 0 w 30662"/>
                <a:gd name="connsiteY15" fmla="*/ 24917 h 38334"/>
                <a:gd name="connsiteX16" fmla="*/ 0 w 30662"/>
                <a:gd name="connsiteY16" fmla="*/ 767 h 38334"/>
                <a:gd name="connsiteX17" fmla="*/ 5366 w 30662"/>
                <a:gd name="connsiteY17" fmla="*/ 767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62" h="38334">
                  <a:moveTo>
                    <a:pt x="5366" y="0"/>
                  </a:moveTo>
                  <a:lnTo>
                    <a:pt x="5366" y="24151"/>
                  </a:lnTo>
                  <a:cubicBezTo>
                    <a:pt x="5366" y="27217"/>
                    <a:pt x="6132" y="29518"/>
                    <a:pt x="7283" y="31051"/>
                  </a:cubicBezTo>
                  <a:cubicBezTo>
                    <a:pt x="8816" y="32584"/>
                    <a:pt x="10732" y="33351"/>
                    <a:pt x="13798" y="33351"/>
                  </a:cubicBezTo>
                  <a:cubicBezTo>
                    <a:pt x="17631" y="33351"/>
                    <a:pt x="20314" y="32201"/>
                    <a:pt x="22231" y="30284"/>
                  </a:cubicBezTo>
                  <a:cubicBezTo>
                    <a:pt x="24147" y="27984"/>
                    <a:pt x="24914" y="24534"/>
                    <a:pt x="24914" y="19934"/>
                  </a:cubicBezTo>
                  <a:lnTo>
                    <a:pt x="24914" y="383"/>
                  </a:lnTo>
                  <a:lnTo>
                    <a:pt x="30663" y="383"/>
                  </a:lnTo>
                  <a:lnTo>
                    <a:pt x="30663" y="37568"/>
                  </a:lnTo>
                  <a:lnTo>
                    <a:pt x="26063" y="37568"/>
                  </a:lnTo>
                  <a:lnTo>
                    <a:pt x="25297" y="32584"/>
                  </a:lnTo>
                  <a:lnTo>
                    <a:pt x="24914" y="32584"/>
                  </a:lnTo>
                  <a:cubicBezTo>
                    <a:pt x="23764" y="34501"/>
                    <a:pt x="22231" y="35651"/>
                    <a:pt x="20314" y="36801"/>
                  </a:cubicBezTo>
                  <a:cubicBezTo>
                    <a:pt x="18398" y="37951"/>
                    <a:pt x="16098" y="38334"/>
                    <a:pt x="13415" y="38334"/>
                  </a:cubicBezTo>
                  <a:cubicBezTo>
                    <a:pt x="8816" y="38334"/>
                    <a:pt x="5366" y="37185"/>
                    <a:pt x="3450" y="35268"/>
                  </a:cubicBezTo>
                  <a:cubicBezTo>
                    <a:pt x="1150" y="32967"/>
                    <a:pt x="0" y="29518"/>
                    <a:pt x="0" y="24917"/>
                  </a:cubicBezTo>
                  <a:lnTo>
                    <a:pt x="0" y="767"/>
                  </a:lnTo>
                  <a:lnTo>
                    <a:pt x="5366" y="767"/>
                  </a:lnTo>
                  <a:close/>
                </a:path>
              </a:pathLst>
            </a:custGeom>
            <a:solidFill>
              <a:srgbClr val="FFFFFF"/>
            </a:solidFill>
            <a:ln w="3832" cap="flat">
              <a:noFill/>
              <a:prstDash val="solid"/>
              <a:miter/>
            </a:ln>
          </p:spPr>
          <p:txBody>
            <a:bodyPr rtlCol="0" anchor="ctr"/>
            <a:lstStyle/>
            <a:p>
              <a:endParaRPr lang="en-US"/>
            </a:p>
          </p:txBody>
        </p:sp>
      </p:grpSp>
    </p:spTree>
    <p:extLst>
      <p:ext uri="{BB962C8B-B14F-4D97-AF65-F5344CB8AC3E}">
        <p14:creationId xmlns:p14="http://schemas.microsoft.com/office/powerpoint/2010/main" val="248430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grpSp>
        <p:nvGrpSpPr>
          <p:cNvPr id="40" name="Graphic 4">
            <a:extLst>
              <a:ext uri="{FF2B5EF4-FFF2-40B4-BE49-F238E27FC236}">
                <a16:creationId xmlns:a16="http://schemas.microsoft.com/office/drawing/2014/main" id="{1FBA210B-2AFF-9D4C-BC3E-AB8D2627ECEE}"/>
              </a:ext>
            </a:extLst>
          </p:cNvPr>
          <p:cNvGrpSpPr/>
          <p:nvPr userDrawn="1"/>
        </p:nvGrpSpPr>
        <p:grpSpPr>
          <a:xfrm>
            <a:off x="-243428" y="5607946"/>
            <a:ext cx="3456999" cy="4296157"/>
            <a:chOff x="6253530" y="4464025"/>
            <a:chExt cx="862777" cy="1072209"/>
          </a:xfrm>
          <a:noFill/>
        </p:grpSpPr>
        <p:sp>
          <p:nvSpPr>
            <p:cNvPr id="41" name="Freeform 40">
              <a:extLst>
                <a:ext uri="{FF2B5EF4-FFF2-40B4-BE49-F238E27FC236}">
                  <a16:creationId xmlns:a16="http://schemas.microsoft.com/office/drawing/2014/main" id="{2C896E5A-A4CA-D748-8565-F1ABF49A52C5}"/>
                </a:ext>
              </a:extLst>
            </p:cNvPr>
            <p:cNvSpPr/>
            <p:nvPr/>
          </p:nvSpPr>
          <p:spPr>
            <a:xfrm>
              <a:off x="6253530" y="4464025"/>
              <a:ext cx="862777" cy="1072209"/>
            </a:xfrm>
            <a:custGeom>
              <a:avLst/>
              <a:gdLst>
                <a:gd name="connsiteX0" fmla="*/ 503638 w 862777"/>
                <a:gd name="connsiteY0" fmla="*/ 353059 h 1072209"/>
                <a:gd name="connsiteX1" fmla="*/ 144499 w 862777"/>
                <a:gd name="connsiteY1" fmla="*/ 712251 h 1072209"/>
                <a:gd name="connsiteX2" fmla="*/ 284015 w 862777"/>
                <a:gd name="connsiteY2" fmla="*/ 996691 h 1072209"/>
                <a:gd name="connsiteX3" fmla="*/ 114603 w 862777"/>
                <a:gd name="connsiteY3" fmla="*/ 996691 h 1072209"/>
                <a:gd name="connsiteX4" fmla="*/ 86623 w 862777"/>
                <a:gd name="connsiteY4" fmla="*/ 984807 h 1072209"/>
                <a:gd name="connsiteX5" fmla="*/ 74741 w 862777"/>
                <a:gd name="connsiteY5" fmla="*/ 956823 h 1072209"/>
                <a:gd name="connsiteX6" fmla="*/ 74741 w 862777"/>
                <a:gd name="connsiteY6" fmla="*/ 323541 h 1072209"/>
                <a:gd name="connsiteX7" fmla="*/ 86623 w 862777"/>
                <a:gd name="connsiteY7" fmla="*/ 295557 h 1072209"/>
                <a:gd name="connsiteX8" fmla="*/ 114603 w 862777"/>
                <a:gd name="connsiteY8" fmla="*/ 283674 h 1072209"/>
                <a:gd name="connsiteX9" fmla="*/ 231888 w 862777"/>
                <a:gd name="connsiteY9" fmla="*/ 283674 h 1072209"/>
                <a:gd name="connsiteX10" fmla="*/ 269451 w 862777"/>
                <a:gd name="connsiteY10" fmla="*/ 246106 h 1072209"/>
                <a:gd name="connsiteX11" fmla="*/ 269451 w 862777"/>
                <a:gd name="connsiteY11" fmla="*/ 115769 h 1072209"/>
                <a:gd name="connsiteX12" fmla="*/ 466843 w 862777"/>
                <a:gd name="connsiteY12" fmla="*/ 275240 h 1072209"/>
                <a:gd name="connsiteX13" fmla="*/ 490223 w 862777"/>
                <a:gd name="connsiteY13" fmla="*/ 283674 h 1072209"/>
                <a:gd name="connsiteX14" fmla="*/ 490223 w 862777"/>
                <a:gd name="connsiteY14" fmla="*/ 283674 h 1072209"/>
                <a:gd name="connsiteX15" fmla="*/ 715596 w 862777"/>
                <a:gd name="connsiteY15" fmla="*/ 283674 h 1072209"/>
                <a:gd name="connsiteX16" fmla="*/ 748175 w 862777"/>
                <a:gd name="connsiteY16" fmla="*/ 283674 h 1072209"/>
                <a:gd name="connsiteX17" fmla="*/ 855879 w 862777"/>
                <a:gd name="connsiteY17" fmla="*/ 283674 h 1072209"/>
                <a:gd name="connsiteX18" fmla="*/ 829432 w 862777"/>
                <a:gd name="connsiteY18" fmla="*/ 242272 h 1072209"/>
                <a:gd name="connsiteX19" fmla="*/ 748175 w 862777"/>
                <a:gd name="connsiteY19" fmla="*/ 208539 h 1072209"/>
                <a:gd name="connsiteX20" fmla="*/ 503638 w 862777"/>
                <a:gd name="connsiteY20" fmla="*/ 208539 h 1072209"/>
                <a:gd name="connsiteX21" fmla="*/ 257952 w 862777"/>
                <a:gd name="connsiteY21" fmla="*/ 9967 h 1072209"/>
                <a:gd name="connsiteX22" fmla="*/ 232272 w 862777"/>
                <a:gd name="connsiteY22" fmla="*/ 0 h 1072209"/>
                <a:gd name="connsiteX23" fmla="*/ 194710 w 862777"/>
                <a:gd name="connsiteY23" fmla="*/ 37568 h 1072209"/>
                <a:gd name="connsiteX24" fmla="*/ 194710 w 862777"/>
                <a:gd name="connsiteY24" fmla="*/ 208922 h 1072209"/>
                <a:gd name="connsiteX25" fmla="*/ 114986 w 862777"/>
                <a:gd name="connsiteY25" fmla="*/ 208922 h 1072209"/>
                <a:gd name="connsiteX26" fmla="*/ 33729 w 862777"/>
                <a:gd name="connsiteY26" fmla="*/ 242656 h 1072209"/>
                <a:gd name="connsiteX27" fmla="*/ 0 w 862777"/>
                <a:gd name="connsiteY27" fmla="*/ 323925 h 1072209"/>
                <a:gd name="connsiteX28" fmla="*/ 0 w 862777"/>
                <a:gd name="connsiteY28" fmla="*/ 957206 h 1072209"/>
                <a:gd name="connsiteX29" fmla="*/ 33729 w 862777"/>
                <a:gd name="connsiteY29" fmla="*/ 1038475 h 1072209"/>
                <a:gd name="connsiteX30" fmla="*/ 114986 w 862777"/>
                <a:gd name="connsiteY30" fmla="*/ 1072209 h 1072209"/>
                <a:gd name="connsiteX31" fmla="*/ 127635 w 862777"/>
                <a:gd name="connsiteY31" fmla="*/ 1072209 h 1072209"/>
                <a:gd name="connsiteX32" fmla="*/ 304329 w 862777"/>
                <a:gd name="connsiteY32" fmla="*/ 1072209 h 1072209"/>
                <a:gd name="connsiteX33" fmla="*/ 503638 w 862777"/>
                <a:gd name="connsiteY33" fmla="*/ 1072209 h 1072209"/>
                <a:gd name="connsiteX34" fmla="*/ 862778 w 862777"/>
                <a:gd name="connsiteY34" fmla="*/ 713017 h 1072209"/>
                <a:gd name="connsiteX35" fmla="*/ 503638 w 862777"/>
                <a:gd name="connsiteY35" fmla="*/ 353059 h 1072209"/>
                <a:gd name="connsiteX36" fmla="*/ 719045 w 862777"/>
                <a:gd name="connsiteY36" fmla="*/ 856388 h 1072209"/>
                <a:gd name="connsiteX37" fmla="*/ 740509 w 862777"/>
                <a:gd name="connsiteY37" fmla="*/ 868654 h 1072209"/>
                <a:gd name="connsiteX38" fmla="*/ 660019 w 862777"/>
                <a:gd name="connsiteY38" fmla="*/ 949156 h 1072209"/>
                <a:gd name="connsiteX39" fmla="*/ 647754 w 862777"/>
                <a:gd name="connsiteY39" fmla="*/ 927689 h 1072209"/>
                <a:gd name="connsiteX40" fmla="*/ 624374 w 862777"/>
                <a:gd name="connsiteY40" fmla="*/ 921556 h 1072209"/>
                <a:gd name="connsiteX41" fmla="*/ 618241 w 862777"/>
                <a:gd name="connsiteY41" fmla="*/ 944940 h 1072209"/>
                <a:gd name="connsiteX42" fmla="*/ 630506 w 862777"/>
                <a:gd name="connsiteY42" fmla="*/ 966407 h 1072209"/>
                <a:gd name="connsiteX43" fmla="*/ 525486 w 862777"/>
                <a:gd name="connsiteY43" fmla="*/ 995541 h 1072209"/>
                <a:gd name="connsiteX44" fmla="*/ 525486 w 862777"/>
                <a:gd name="connsiteY44" fmla="*/ 964490 h 1072209"/>
                <a:gd name="connsiteX45" fmla="*/ 515904 w 862777"/>
                <a:gd name="connsiteY45" fmla="*/ 954906 h 1072209"/>
                <a:gd name="connsiteX46" fmla="*/ 491373 w 862777"/>
                <a:gd name="connsiteY46" fmla="*/ 954906 h 1072209"/>
                <a:gd name="connsiteX47" fmla="*/ 481791 w 862777"/>
                <a:gd name="connsiteY47" fmla="*/ 964490 h 1072209"/>
                <a:gd name="connsiteX48" fmla="*/ 481791 w 862777"/>
                <a:gd name="connsiteY48" fmla="*/ 995541 h 1072209"/>
                <a:gd name="connsiteX49" fmla="*/ 376771 w 862777"/>
                <a:gd name="connsiteY49" fmla="*/ 966407 h 1072209"/>
                <a:gd name="connsiteX50" fmla="*/ 389036 w 862777"/>
                <a:gd name="connsiteY50" fmla="*/ 944940 h 1072209"/>
                <a:gd name="connsiteX51" fmla="*/ 382903 w 862777"/>
                <a:gd name="connsiteY51" fmla="*/ 921556 h 1072209"/>
                <a:gd name="connsiteX52" fmla="*/ 359523 w 862777"/>
                <a:gd name="connsiteY52" fmla="*/ 927689 h 1072209"/>
                <a:gd name="connsiteX53" fmla="*/ 347258 w 862777"/>
                <a:gd name="connsiteY53" fmla="*/ 949156 h 1072209"/>
                <a:gd name="connsiteX54" fmla="*/ 266767 w 862777"/>
                <a:gd name="connsiteY54" fmla="*/ 868654 h 1072209"/>
                <a:gd name="connsiteX55" fmla="*/ 288231 w 862777"/>
                <a:gd name="connsiteY55" fmla="*/ 856388 h 1072209"/>
                <a:gd name="connsiteX56" fmla="*/ 294364 w 862777"/>
                <a:gd name="connsiteY56" fmla="*/ 833004 h 1072209"/>
                <a:gd name="connsiteX57" fmla="*/ 270984 w 862777"/>
                <a:gd name="connsiteY57" fmla="*/ 826870 h 1072209"/>
                <a:gd name="connsiteX58" fmla="*/ 249520 w 862777"/>
                <a:gd name="connsiteY58" fmla="*/ 839137 h 1072209"/>
                <a:gd name="connsiteX59" fmla="*/ 220390 w 862777"/>
                <a:gd name="connsiteY59" fmla="*/ 734101 h 1072209"/>
                <a:gd name="connsiteX60" fmla="*/ 251436 w 862777"/>
                <a:gd name="connsiteY60" fmla="*/ 734101 h 1072209"/>
                <a:gd name="connsiteX61" fmla="*/ 261018 w 862777"/>
                <a:gd name="connsiteY61" fmla="*/ 724518 h 1072209"/>
                <a:gd name="connsiteX62" fmla="*/ 261018 w 862777"/>
                <a:gd name="connsiteY62" fmla="*/ 699984 h 1072209"/>
                <a:gd name="connsiteX63" fmla="*/ 251436 w 862777"/>
                <a:gd name="connsiteY63" fmla="*/ 690400 h 1072209"/>
                <a:gd name="connsiteX64" fmla="*/ 220390 w 862777"/>
                <a:gd name="connsiteY64" fmla="*/ 690400 h 1072209"/>
                <a:gd name="connsiteX65" fmla="*/ 249520 w 862777"/>
                <a:gd name="connsiteY65" fmla="*/ 585364 h 1072209"/>
                <a:gd name="connsiteX66" fmla="*/ 270984 w 862777"/>
                <a:gd name="connsiteY66" fmla="*/ 597631 h 1072209"/>
                <a:gd name="connsiteX67" fmla="*/ 294364 w 862777"/>
                <a:gd name="connsiteY67" fmla="*/ 591498 h 1072209"/>
                <a:gd name="connsiteX68" fmla="*/ 288231 w 862777"/>
                <a:gd name="connsiteY68" fmla="*/ 568114 h 1072209"/>
                <a:gd name="connsiteX69" fmla="*/ 266767 w 862777"/>
                <a:gd name="connsiteY69" fmla="*/ 555847 h 1072209"/>
                <a:gd name="connsiteX70" fmla="*/ 347258 w 862777"/>
                <a:gd name="connsiteY70" fmla="*/ 475345 h 1072209"/>
                <a:gd name="connsiteX71" fmla="*/ 359523 w 862777"/>
                <a:gd name="connsiteY71" fmla="*/ 496812 h 1072209"/>
                <a:gd name="connsiteX72" fmla="*/ 382903 w 862777"/>
                <a:gd name="connsiteY72" fmla="*/ 502945 h 1072209"/>
                <a:gd name="connsiteX73" fmla="*/ 389036 w 862777"/>
                <a:gd name="connsiteY73" fmla="*/ 479562 h 1072209"/>
                <a:gd name="connsiteX74" fmla="*/ 376771 w 862777"/>
                <a:gd name="connsiteY74" fmla="*/ 458094 h 1072209"/>
                <a:gd name="connsiteX75" fmla="*/ 481791 w 862777"/>
                <a:gd name="connsiteY75" fmla="*/ 428961 h 1072209"/>
                <a:gd name="connsiteX76" fmla="*/ 481791 w 862777"/>
                <a:gd name="connsiteY76" fmla="*/ 460011 h 1072209"/>
                <a:gd name="connsiteX77" fmla="*/ 491373 w 862777"/>
                <a:gd name="connsiteY77" fmla="*/ 469595 h 1072209"/>
                <a:gd name="connsiteX78" fmla="*/ 515904 w 862777"/>
                <a:gd name="connsiteY78" fmla="*/ 469595 h 1072209"/>
                <a:gd name="connsiteX79" fmla="*/ 525486 w 862777"/>
                <a:gd name="connsiteY79" fmla="*/ 460011 h 1072209"/>
                <a:gd name="connsiteX80" fmla="*/ 525486 w 862777"/>
                <a:gd name="connsiteY80" fmla="*/ 428961 h 1072209"/>
                <a:gd name="connsiteX81" fmla="*/ 630506 w 862777"/>
                <a:gd name="connsiteY81" fmla="*/ 458094 h 1072209"/>
                <a:gd name="connsiteX82" fmla="*/ 618241 w 862777"/>
                <a:gd name="connsiteY82" fmla="*/ 479562 h 1072209"/>
                <a:gd name="connsiteX83" fmla="*/ 624374 w 862777"/>
                <a:gd name="connsiteY83" fmla="*/ 502945 h 1072209"/>
                <a:gd name="connsiteX84" fmla="*/ 647754 w 862777"/>
                <a:gd name="connsiteY84" fmla="*/ 496812 h 1072209"/>
                <a:gd name="connsiteX85" fmla="*/ 660019 w 862777"/>
                <a:gd name="connsiteY85" fmla="*/ 475345 h 1072209"/>
                <a:gd name="connsiteX86" fmla="*/ 740509 w 862777"/>
                <a:gd name="connsiteY86" fmla="*/ 555847 h 1072209"/>
                <a:gd name="connsiteX87" fmla="*/ 719045 w 862777"/>
                <a:gd name="connsiteY87" fmla="*/ 568114 h 1072209"/>
                <a:gd name="connsiteX88" fmla="*/ 712913 w 862777"/>
                <a:gd name="connsiteY88" fmla="*/ 591498 h 1072209"/>
                <a:gd name="connsiteX89" fmla="*/ 736293 w 862777"/>
                <a:gd name="connsiteY89" fmla="*/ 597631 h 1072209"/>
                <a:gd name="connsiteX90" fmla="*/ 757757 w 862777"/>
                <a:gd name="connsiteY90" fmla="*/ 585364 h 1072209"/>
                <a:gd name="connsiteX91" fmla="*/ 786887 w 862777"/>
                <a:gd name="connsiteY91" fmla="*/ 690400 h 1072209"/>
                <a:gd name="connsiteX92" fmla="*/ 755841 w 862777"/>
                <a:gd name="connsiteY92" fmla="*/ 690400 h 1072209"/>
                <a:gd name="connsiteX93" fmla="*/ 746259 w 862777"/>
                <a:gd name="connsiteY93" fmla="*/ 699984 h 1072209"/>
                <a:gd name="connsiteX94" fmla="*/ 746259 w 862777"/>
                <a:gd name="connsiteY94" fmla="*/ 724518 h 1072209"/>
                <a:gd name="connsiteX95" fmla="*/ 755841 w 862777"/>
                <a:gd name="connsiteY95" fmla="*/ 734101 h 1072209"/>
                <a:gd name="connsiteX96" fmla="*/ 786887 w 862777"/>
                <a:gd name="connsiteY96" fmla="*/ 734101 h 1072209"/>
                <a:gd name="connsiteX97" fmla="*/ 757757 w 862777"/>
                <a:gd name="connsiteY97" fmla="*/ 839137 h 1072209"/>
                <a:gd name="connsiteX98" fmla="*/ 736293 w 862777"/>
                <a:gd name="connsiteY98" fmla="*/ 826870 h 1072209"/>
                <a:gd name="connsiteX99" fmla="*/ 712913 w 862777"/>
                <a:gd name="connsiteY99" fmla="*/ 833004 h 1072209"/>
                <a:gd name="connsiteX100" fmla="*/ 719045 w 862777"/>
                <a:gd name="connsiteY100" fmla="*/ 856388 h 107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862777" h="1072209">
                  <a:moveTo>
                    <a:pt x="503638" y="353059"/>
                  </a:moveTo>
                  <a:cubicBezTo>
                    <a:pt x="305096" y="353059"/>
                    <a:pt x="144499" y="514062"/>
                    <a:pt x="144499" y="712251"/>
                  </a:cubicBezTo>
                  <a:cubicBezTo>
                    <a:pt x="144499" y="828020"/>
                    <a:pt x="199309" y="930756"/>
                    <a:pt x="284015" y="996691"/>
                  </a:cubicBezTo>
                  <a:lnTo>
                    <a:pt x="114603" y="996691"/>
                  </a:lnTo>
                  <a:cubicBezTo>
                    <a:pt x="103871" y="996691"/>
                    <a:pt x="93522" y="992091"/>
                    <a:pt x="86623" y="984807"/>
                  </a:cubicBezTo>
                  <a:cubicBezTo>
                    <a:pt x="79340" y="977524"/>
                    <a:pt x="74741" y="967557"/>
                    <a:pt x="74741" y="956823"/>
                  </a:cubicBezTo>
                  <a:lnTo>
                    <a:pt x="74741" y="323541"/>
                  </a:lnTo>
                  <a:cubicBezTo>
                    <a:pt x="74741" y="312424"/>
                    <a:pt x="79340" y="302841"/>
                    <a:pt x="86623" y="295557"/>
                  </a:cubicBezTo>
                  <a:cubicBezTo>
                    <a:pt x="93905" y="288274"/>
                    <a:pt x="103871" y="283674"/>
                    <a:pt x="114603" y="283674"/>
                  </a:cubicBezTo>
                  <a:lnTo>
                    <a:pt x="231888" y="283674"/>
                  </a:lnTo>
                  <a:cubicBezTo>
                    <a:pt x="252586" y="283674"/>
                    <a:pt x="269451" y="266806"/>
                    <a:pt x="269451" y="246106"/>
                  </a:cubicBezTo>
                  <a:lnTo>
                    <a:pt x="269451" y="115769"/>
                  </a:lnTo>
                  <a:lnTo>
                    <a:pt x="466843" y="275240"/>
                  </a:lnTo>
                  <a:cubicBezTo>
                    <a:pt x="473742" y="280990"/>
                    <a:pt x="482174" y="283674"/>
                    <a:pt x="490223" y="283674"/>
                  </a:cubicBezTo>
                  <a:lnTo>
                    <a:pt x="490223" y="283674"/>
                  </a:lnTo>
                  <a:lnTo>
                    <a:pt x="715596" y="283674"/>
                  </a:lnTo>
                  <a:lnTo>
                    <a:pt x="748175" y="283674"/>
                  </a:lnTo>
                  <a:lnTo>
                    <a:pt x="855879" y="283674"/>
                  </a:lnTo>
                  <a:cubicBezTo>
                    <a:pt x="850129" y="267957"/>
                    <a:pt x="840930" y="253773"/>
                    <a:pt x="829432" y="242272"/>
                  </a:cubicBezTo>
                  <a:cubicBezTo>
                    <a:pt x="808734" y="221572"/>
                    <a:pt x="779988" y="208539"/>
                    <a:pt x="748175" y="208539"/>
                  </a:cubicBezTo>
                  <a:lnTo>
                    <a:pt x="503638" y="208539"/>
                  </a:lnTo>
                  <a:lnTo>
                    <a:pt x="257952" y="9967"/>
                  </a:lnTo>
                  <a:cubicBezTo>
                    <a:pt x="251436" y="3833"/>
                    <a:pt x="242237" y="0"/>
                    <a:pt x="232272" y="0"/>
                  </a:cubicBezTo>
                  <a:cubicBezTo>
                    <a:pt x="211574" y="0"/>
                    <a:pt x="194710" y="16867"/>
                    <a:pt x="194710" y="37568"/>
                  </a:cubicBezTo>
                  <a:lnTo>
                    <a:pt x="194710" y="208922"/>
                  </a:lnTo>
                  <a:lnTo>
                    <a:pt x="114986" y="208922"/>
                  </a:lnTo>
                  <a:cubicBezTo>
                    <a:pt x="83173" y="208922"/>
                    <a:pt x="54427" y="221955"/>
                    <a:pt x="33729" y="242656"/>
                  </a:cubicBezTo>
                  <a:cubicBezTo>
                    <a:pt x="13032" y="263356"/>
                    <a:pt x="0" y="292107"/>
                    <a:pt x="0" y="323925"/>
                  </a:cubicBezTo>
                  <a:lnTo>
                    <a:pt x="0" y="957206"/>
                  </a:lnTo>
                  <a:cubicBezTo>
                    <a:pt x="0" y="989024"/>
                    <a:pt x="13032" y="1017775"/>
                    <a:pt x="33729" y="1038475"/>
                  </a:cubicBezTo>
                  <a:cubicBezTo>
                    <a:pt x="54427" y="1059176"/>
                    <a:pt x="83173" y="1072209"/>
                    <a:pt x="114986" y="1072209"/>
                  </a:cubicBezTo>
                  <a:lnTo>
                    <a:pt x="127635" y="1072209"/>
                  </a:lnTo>
                  <a:lnTo>
                    <a:pt x="304329" y="1072209"/>
                  </a:lnTo>
                  <a:lnTo>
                    <a:pt x="503638" y="1072209"/>
                  </a:lnTo>
                  <a:cubicBezTo>
                    <a:pt x="702181" y="1072209"/>
                    <a:pt x="862778" y="911205"/>
                    <a:pt x="862778" y="713017"/>
                  </a:cubicBezTo>
                  <a:cubicBezTo>
                    <a:pt x="862778" y="514062"/>
                    <a:pt x="701798" y="353059"/>
                    <a:pt x="503638" y="353059"/>
                  </a:cubicBezTo>
                  <a:close/>
                  <a:moveTo>
                    <a:pt x="719045" y="856388"/>
                  </a:moveTo>
                  <a:lnTo>
                    <a:pt x="740509" y="868654"/>
                  </a:lnTo>
                  <a:cubicBezTo>
                    <a:pt x="719429" y="900472"/>
                    <a:pt x="691832" y="928072"/>
                    <a:pt x="660019" y="949156"/>
                  </a:cubicBezTo>
                  <a:lnTo>
                    <a:pt x="647754" y="927689"/>
                  </a:lnTo>
                  <a:cubicBezTo>
                    <a:pt x="643155" y="919639"/>
                    <a:pt x="632423" y="916572"/>
                    <a:pt x="624374" y="921556"/>
                  </a:cubicBezTo>
                  <a:cubicBezTo>
                    <a:pt x="616325" y="926539"/>
                    <a:pt x="613258" y="936890"/>
                    <a:pt x="618241" y="944940"/>
                  </a:cubicBezTo>
                  <a:lnTo>
                    <a:pt x="630506" y="966407"/>
                  </a:lnTo>
                  <a:cubicBezTo>
                    <a:pt x="598693" y="982507"/>
                    <a:pt x="563048" y="992474"/>
                    <a:pt x="525486" y="995541"/>
                  </a:cubicBezTo>
                  <a:lnTo>
                    <a:pt x="525486" y="964490"/>
                  </a:lnTo>
                  <a:cubicBezTo>
                    <a:pt x="525486" y="959123"/>
                    <a:pt x="521269" y="954906"/>
                    <a:pt x="515904" y="954906"/>
                  </a:cubicBezTo>
                  <a:lnTo>
                    <a:pt x="491373" y="954906"/>
                  </a:lnTo>
                  <a:cubicBezTo>
                    <a:pt x="486007" y="954906"/>
                    <a:pt x="481791" y="959123"/>
                    <a:pt x="481791" y="964490"/>
                  </a:cubicBezTo>
                  <a:lnTo>
                    <a:pt x="481791" y="995541"/>
                  </a:lnTo>
                  <a:cubicBezTo>
                    <a:pt x="444229" y="992857"/>
                    <a:pt x="408967" y="982507"/>
                    <a:pt x="376771" y="966407"/>
                  </a:cubicBezTo>
                  <a:lnTo>
                    <a:pt x="389036" y="944940"/>
                  </a:lnTo>
                  <a:cubicBezTo>
                    <a:pt x="393635" y="936890"/>
                    <a:pt x="390952" y="926156"/>
                    <a:pt x="382903" y="921556"/>
                  </a:cubicBezTo>
                  <a:cubicBezTo>
                    <a:pt x="374854" y="916955"/>
                    <a:pt x="364122" y="919639"/>
                    <a:pt x="359523" y="927689"/>
                  </a:cubicBezTo>
                  <a:lnTo>
                    <a:pt x="347258" y="949156"/>
                  </a:lnTo>
                  <a:cubicBezTo>
                    <a:pt x="315445" y="928072"/>
                    <a:pt x="287848" y="900472"/>
                    <a:pt x="266767" y="868654"/>
                  </a:cubicBezTo>
                  <a:lnTo>
                    <a:pt x="288231" y="856388"/>
                  </a:lnTo>
                  <a:cubicBezTo>
                    <a:pt x="296281" y="851787"/>
                    <a:pt x="299347" y="841054"/>
                    <a:pt x="294364" y="833004"/>
                  </a:cubicBezTo>
                  <a:cubicBezTo>
                    <a:pt x="289765" y="824953"/>
                    <a:pt x="279033" y="821887"/>
                    <a:pt x="270984" y="826870"/>
                  </a:cubicBezTo>
                  <a:lnTo>
                    <a:pt x="249520" y="839137"/>
                  </a:lnTo>
                  <a:cubicBezTo>
                    <a:pt x="233422" y="807320"/>
                    <a:pt x="223456" y="771669"/>
                    <a:pt x="220390" y="734101"/>
                  </a:cubicBezTo>
                  <a:lnTo>
                    <a:pt x="251436" y="734101"/>
                  </a:lnTo>
                  <a:cubicBezTo>
                    <a:pt x="256802" y="734101"/>
                    <a:pt x="261018" y="729885"/>
                    <a:pt x="261018" y="724518"/>
                  </a:cubicBezTo>
                  <a:lnTo>
                    <a:pt x="261018" y="699984"/>
                  </a:lnTo>
                  <a:cubicBezTo>
                    <a:pt x="261018" y="694617"/>
                    <a:pt x="256802" y="690400"/>
                    <a:pt x="251436" y="690400"/>
                  </a:cubicBezTo>
                  <a:lnTo>
                    <a:pt x="220390" y="690400"/>
                  </a:lnTo>
                  <a:cubicBezTo>
                    <a:pt x="223073" y="652833"/>
                    <a:pt x="233422" y="617565"/>
                    <a:pt x="249520" y="585364"/>
                  </a:cubicBezTo>
                  <a:lnTo>
                    <a:pt x="270984" y="597631"/>
                  </a:lnTo>
                  <a:cubicBezTo>
                    <a:pt x="279033" y="602231"/>
                    <a:pt x="289765" y="599548"/>
                    <a:pt x="294364" y="591498"/>
                  </a:cubicBezTo>
                  <a:cubicBezTo>
                    <a:pt x="298963" y="583447"/>
                    <a:pt x="296281" y="572714"/>
                    <a:pt x="288231" y="568114"/>
                  </a:cubicBezTo>
                  <a:lnTo>
                    <a:pt x="266767" y="555847"/>
                  </a:lnTo>
                  <a:cubicBezTo>
                    <a:pt x="287848" y="524029"/>
                    <a:pt x="315061" y="496429"/>
                    <a:pt x="347258" y="475345"/>
                  </a:cubicBezTo>
                  <a:lnTo>
                    <a:pt x="359523" y="496812"/>
                  </a:lnTo>
                  <a:cubicBezTo>
                    <a:pt x="364122" y="504862"/>
                    <a:pt x="374854" y="507929"/>
                    <a:pt x="382903" y="502945"/>
                  </a:cubicBezTo>
                  <a:cubicBezTo>
                    <a:pt x="390952" y="498345"/>
                    <a:pt x="394019" y="487612"/>
                    <a:pt x="389036" y="479562"/>
                  </a:cubicBezTo>
                  <a:lnTo>
                    <a:pt x="376771" y="458094"/>
                  </a:lnTo>
                  <a:cubicBezTo>
                    <a:pt x="408583" y="441994"/>
                    <a:pt x="444229" y="432027"/>
                    <a:pt x="481791" y="428961"/>
                  </a:cubicBezTo>
                  <a:lnTo>
                    <a:pt x="481791" y="460011"/>
                  </a:lnTo>
                  <a:cubicBezTo>
                    <a:pt x="481791" y="465378"/>
                    <a:pt x="486007" y="469595"/>
                    <a:pt x="491373" y="469595"/>
                  </a:cubicBezTo>
                  <a:lnTo>
                    <a:pt x="515904" y="469595"/>
                  </a:lnTo>
                  <a:cubicBezTo>
                    <a:pt x="521269" y="469595"/>
                    <a:pt x="525486" y="465378"/>
                    <a:pt x="525486" y="460011"/>
                  </a:cubicBezTo>
                  <a:lnTo>
                    <a:pt x="525486" y="428961"/>
                  </a:lnTo>
                  <a:cubicBezTo>
                    <a:pt x="563048" y="431644"/>
                    <a:pt x="598310" y="441994"/>
                    <a:pt x="630506" y="458094"/>
                  </a:cubicBezTo>
                  <a:lnTo>
                    <a:pt x="618241" y="479562"/>
                  </a:lnTo>
                  <a:cubicBezTo>
                    <a:pt x="613642" y="487612"/>
                    <a:pt x="616325" y="498345"/>
                    <a:pt x="624374" y="502945"/>
                  </a:cubicBezTo>
                  <a:cubicBezTo>
                    <a:pt x="632423" y="507546"/>
                    <a:pt x="643155" y="504862"/>
                    <a:pt x="647754" y="496812"/>
                  </a:cubicBezTo>
                  <a:lnTo>
                    <a:pt x="660019" y="475345"/>
                  </a:lnTo>
                  <a:cubicBezTo>
                    <a:pt x="691832" y="496429"/>
                    <a:pt x="719429" y="524029"/>
                    <a:pt x="740509" y="555847"/>
                  </a:cubicBezTo>
                  <a:lnTo>
                    <a:pt x="719045" y="568114"/>
                  </a:lnTo>
                  <a:cubicBezTo>
                    <a:pt x="710996" y="572714"/>
                    <a:pt x="707930" y="583447"/>
                    <a:pt x="712913" y="591498"/>
                  </a:cubicBezTo>
                  <a:cubicBezTo>
                    <a:pt x="717512" y="599548"/>
                    <a:pt x="728244" y="602614"/>
                    <a:pt x="736293" y="597631"/>
                  </a:cubicBezTo>
                  <a:lnTo>
                    <a:pt x="757757" y="585364"/>
                  </a:lnTo>
                  <a:cubicBezTo>
                    <a:pt x="773855" y="617182"/>
                    <a:pt x="783821" y="652833"/>
                    <a:pt x="786887" y="690400"/>
                  </a:cubicBezTo>
                  <a:lnTo>
                    <a:pt x="755841" y="690400"/>
                  </a:lnTo>
                  <a:cubicBezTo>
                    <a:pt x="750475" y="690400"/>
                    <a:pt x="746259" y="694617"/>
                    <a:pt x="746259" y="699984"/>
                  </a:cubicBezTo>
                  <a:lnTo>
                    <a:pt x="746259" y="724518"/>
                  </a:lnTo>
                  <a:cubicBezTo>
                    <a:pt x="746259" y="729885"/>
                    <a:pt x="750475" y="734101"/>
                    <a:pt x="755841" y="734101"/>
                  </a:cubicBezTo>
                  <a:lnTo>
                    <a:pt x="786887" y="734101"/>
                  </a:lnTo>
                  <a:cubicBezTo>
                    <a:pt x="784204" y="771669"/>
                    <a:pt x="773855" y="806936"/>
                    <a:pt x="757757" y="839137"/>
                  </a:cubicBezTo>
                  <a:lnTo>
                    <a:pt x="736293" y="826870"/>
                  </a:lnTo>
                  <a:cubicBezTo>
                    <a:pt x="728244" y="822270"/>
                    <a:pt x="717512" y="824953"/>
                    <a:pt x="712913" y="833004"/>
                  </a:cubicBezTo>
                  <a:cubicBezTo>
                    <a:pt x="707930" y="841437"/>
                    <a:pt x="710613" y="851787"/>
                    <a:pt x="719045" y="856388"/>
                  </a:cubicBezTo>
                  <a:close/>
                </a:path>
              </a:pathLst>
            </a:custGeom>
            <a:noFill/>
            <a:ln w="19050" cap="flat">
              <a:solidFill>
                <a:schemeClr val="bg1">
                  <a:lumMod val="85000"/>
                </a:schemeClr>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D1FB94B-478C-E747-AE87-87229FC8560E}"/>
                </a:ext>
              </a:extLst>
            </p:cNvPr>
            <p:cNvSpPr/>
            <p:nvPr/>
          </p:nvSpPr>
          <p:spPr>
            <a:xfrm>
              <a:off x="6646660" y="4997515"/>
              <a:ext cx="145400" cy="214410"/>
            </a:xfrm>
            <a:custGeom>
              <a:avLst/>
              <a:gdLst>
                <a:gd name="connsiteX0" fmla="*/ 126223 w 145400"/>
                <a:gd name="connsiteY0" fmla="*/ 146559 h 214410"/>
                <a:gd name="connsiteX1" fmla="*/ 126223 w 145400"/>
                <a:gd name="connsiteY1" fmla="*/ 41523 h 214410"/>
                <a:gd name="connsiteX2" fmla="*/ 108209 w 145400"/>
                <a:gd name="connsiteY2" fmla="*/ 23506 h 214410"/>
                <a:gd name="connsiteX3" fmla="*/ 90195 w 145400"/>
                <a:gd name="connsiteY3" fmla="*/ 41523 h 214410"/>
                <a:gd name="connsiteX4" fmla="*/ 90195 w 145400"/>
                <a:gd name="connsiteY4" fmla="*/ 117425 h 214410"/>
                <a:gd name="connsiteX5" fmla="*/ 34235 w 145400"/>
                <a:gd name="connsiteY5" fmla="*/ 9706 h 214410"/>
                <a:gd name="connsiteX6" fmla="*/ 9704 w 145400"/>
                <a:gd name="connsiteY6" fmla="*/ 2039 h 214410"/>
                <a:gd name="connsiteX7" fmla="*/ 2039 w 145400"/>
                <a:gd name="connsiteY7" fmla="*/ 26573 h 214410"/>
                <a:gd name="connsiteX8" fmla="*/ 75246 w 145400"/>
                <a:gd name="connsiteY8" fmla="*/ 167260 h 214410"/>
                <a:gd name="connsiteX9" fmla="*/ 73330 w 145400"/>
                <a:gd name="connsiteY9" fmla="*/ 178377 h 214410"/>
                <a:gd name="connsiteX10" fmla="*/ 109359 w 145400"/>
                <a:gd name="connsiteY10" fmla="*/ 214411 h 214410"/>
                <a:gd name="connsiteX11" fmla="*/ 145388 w 145400"/>
                <a:gd name="connsiteY11" fmla="*/ 178377 h 214410"/>
                <a:gd name="connsiteX12" fmla="*/ 126223 w 145400"/>
                <a:gd name="connsiteY12" fmla="*/ 146559 h 21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400" h="214410">
                  <a:moveTo>
                    <a:pt x="126223" y="146559"/>
                  </a:moveTo>
                  <a:lnTo>
                    <a:pt x="126223" y="41523"/>
                  </a:lnTo>
                  <a:cubicBezTo>
                    <a:pt x="126223" y="31557"/>
                    <a:pt x="118174" y="23506"/>
                    <a:pt x="108209" y="23506"/>
                  </a:cubicBezTo>
                  <a:cubicBezTo>
                    <a:pt x="98244" y="23506"/>
                    <a:pt x="90195" y="31557"/>
                    <a:pt x="90195" y="41523"/>
                  </a:cubicBezTo>
                  <a:lnTo>
                    <a:pt x="90195" y="117425"/>
                  </a:lnTo>
                  <a:lnTo>
                    <a:pt x="34235" y="9706"/>
                  </a:lnTo>
                  <a:cubicBezTo>
                    <a:pt x="29635" y="889"/>
                    <a:pt x="18520" y="-2561"/>
                    <a:pt x="9704" y="2039"/>
                  </a:cubicBezTo>
                  <a:cubicBezTo>
                    <a:pt x="889" y="6639"/>
                    <a:pt x="-2561" y="17756"/>
                    <a:pt x="2039" y="26573"/>
                  </a:cubicBezTo>
                  <a:lnTo>
                    <a:pt x="75246" y="167260"/>
                  </a:lnTo>
                  <a:cubicBezTo>
                    <a:pt x="74097" y="170710"/>
                    <a:pt x="73330" y="174543"/>
                    <a:pt x="73330" y="178377"/>
                  </a:cubicBezTo>
                  <a:cubicBezTo>
                    <a:pt x="73330" y="198311"/>
                    <a:pt x="89428" y="214411"/>
                    <a:pt x="109359" y="214411"/>
                  </a:cubicBezTo>
                  <a:cubicBezTo>
                    <a:pt x="129290" y="214411"/>
                    <a:pt x="145388" y="198311"/>
                    <a:pt x="145388" y="178377"/>
                  </a:cubicBezTo>
                  <a:cubicBezTo>
                    <a:pt x="145771" y="164576"/>
                    <a:pt x="137722" y="152693"/>
                    <a:pt x="126223" y="146559"/>
                  </a:cubicBezTo>
                  <a:close/>
                </a:path>
              </a:pathLst>
            </a:custGeom>
            <a:noFill/>
            <a:ln w="19050" cap="flat">
              <a:solidFill>
                <a:schemeClr val="bg1">
                  <a:lumMod val="85000"/>
                </a:schemeClr>
              </a:solidFill>
              <a:prstDash val="solid"/>
              <a:miter/>
            </a:ln>
          </p:spPr>
          <p:txBody>
            <a:bodyPr rtlCol="0" anchor="ctr"/>
            <a:lstStyle/>
            <a:p>
              <a:endParaRPr lang="en-US"/>
            </a:p>
          </p:txBody>
        </p:sp>
      </p:grpSp>
      <p:sp>
        <p:nvSpPr>
          <p:cNvPr id="48" name="Rectangle 47">
            <a:extLst>
              <a:ext uri="{FF2B5EF4-FFF2-40B4-BE49-F238E27FC236}">
                <a16:creationId xmlns:a16="http://schemas.microsoft.com/office/drawing/2014/main" id="{9C47B67A-F850-A040-84D0-7A439AA42AE6}"/>
              </a:ext>
            </a:extLst>
          </p:cNvPr>
          <p:cNvSpPr/>
          <p:nvPr userDrawn="1"/>
        </p:nvSpPr>
        <p:spPr>
          <a:xfrm>
            <a:off x="312554" y="6594760"/>
            <a:ext cx="2392081" cy="307777"/>
          </a:xfrm>
          <a:prstGeom prst="rect">
            <a:avLst/>
          </a:prstGeom>
        </p:spPr>
        <p:txBody>
          <a:bodyPr wrap="square">
            <a:spAutoFit/>
          </a:bodyPr>
          <a:lstStyle/>
          <a:p>
            <a:pPr algn="l"/>
            <a:r>
              <a:rPr lang="en-US" sz="1400" dirty="0">
                <a:solidFill>
                  <a:schemeClr val="bg1"/>
                </a:solidFill>
                <a:latin typeface="Poppins" pitchFamily="2" charset="77"/>
                <a:cs typeface="Poppins" pitchFamily="2" charset="77"/>
              </a:rPr>
              <a:t>www.</a:t>
            </a:r>
            <a:r>
              <a:rPr lang="en-US" sz="1400" b="1" dirty="0">
                <a:solidFill>
                  <a:schemeClr val="bg1"/>
                </a:solidFill>
                <a:latin typeface="Poppins" pitchFamily="2" charset="77"/>
                <a:cs typeface="Poppins" pitchFamily="2" charset="77"/>
              </a:rPr>
              <a:t>revalorise</a:t>
            </a:r>
            <a:r>
              <a:rPr lang="en-US" sz="1400" dirty="0">
                <a:solidFill>
                  <a:schemeClr val="bg1"/>
                </a:solidFill>
                <a:latin typeface="Poppins" pitchFamily="2" charset="77"/>
                <a:cs typeface="Poppins" pitchFamily="2" charset="77"/>
              </a:rPr>
              <a:t>.eu</a:t>
            </a:r>
          </a:p>
        </p:txBody>
      </p:sp>
      <p:sp>
        <p:nvSpPr>
          <p:cNvPr id="13" name="Rectangle 12">
            <a:extLst>
              <a:ext uri="{FF2B5EF4-FFF2-40B4-BE49-F238E27FC236}">
                <a16:creationId xmlns:a16="http://schemas.microsoft.com/office/drawing/2014/main" id="{B201A821-40E1-8441-93FB-5C903B43F64A}"/>
              </a:ext>
            </a:extLst>
          </p:cNvPr>
          <p:cNvSpPr/>
          <p:nvPr userDrawn="1"/>
        </p:nvSpPr>
        <p:spPr>
          <a:xfrm>
            <a:off x="-1" y="3503769"/>
            <a:ext cx="7559675" cy="469194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395997" y="1632722"/>
            <a:ext cx="6705373" cy="1519497"/>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2864232" cy="879667"/>
          </a:xfrm>
        </p:spPr>
        <p:txBody>
          <a:bodyPr>
            <a:noAutofit/>
          </a:bodyPr>
          <a:lstStyle>
            <a:lvl1pPr marL="0" indent="0" algn="l">
              <a:buNone/>
              <a:defRPr sz="2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PARTNERS</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499149" y="1303936"/>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1EAFEFD1-CF62-344B-93C0-AEC2A5972FA1}"/>
              </a:ext>
            </a:extLst>
          </p:cNvPr>
          <p:cNvSpPr>
            <a:spLocks noGrp="1"/>
          </p:cNvSpPr>
          <p:nvPr>
            <p:ph type="body" sz="quarter" idx="47" hasCustomPrompt="1"/>
          </p:nvPr>
        </p:nvSpPr>
        <p:spPr>
          <a:xfrm>
            <a:off x="406012" y="3788773"/>
            <a:ext cx="2864232" cy="451257"/>
          </a:xfrm>
        </p:spPr>
        <p:txBody>
          <a:bodyPr>
            <a:noAutofit/>
          </a:bodyPr>
          <a:lstStyle>
            <a:lvl1pPr marL="0" indent="0" algn="l">
              <a:buNone/>
              <a:defRPr sz="1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TEAM</a:t>
            </a:r>
            <a:endParaRPr lang="en-US" dirty="0"/>
          </a:p>
        </p:txBody>
      </p:sp>
      <p:sp>
        <p:nvSpPr>
          <p:cNvPr id="2" name="Rectangle 1">
            <a:extLst>
              <a:ext uri="{FF2B5EF4-FFF2-40B4-BE49-F238E27FC236}">
                <a16:creationId xmlns:a16="http://schemas.microsoft.com/office/drawing/2014/main" id="{372802DE-6CE3-DB4B-B192-B1347B3C270C}"/>
              </a:ext>
            </a:extLst>
          </p:cNvPr>
          <p:cNvSpPr/>
          <p:nvPr userDrawn="1"/>
        </p:nvSpPr>
        <p:spPr>
          <a:xfrm>
            <a:off x="363979"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2">
            <a:extLst>
              <a:ext uri="{FF2B5EF4-FFF2-40B4-BE49-F238E27FC236}">
                <a16:creationId xmlns:a16="http://schemas.microsoft.com/office/drawing/2014/main" id="{0940C7BE-C5DF-5447-BF81-E2947DFCDD34}"/>
              </a:ext>
            </a:extLst>
          </p:cNvPr>
          <p:cNvSpPr>
            <a:spLocks noGrp="1"/>
          </p:cNvSpPr>
          <p:nvPr>
            <p:ph type="body" sz="quarter" idx="43" hasCustomPrompt="1"/>
          </p:nvPr>
        </p:nvSpPr>
        <p:spPr>
          <a:xfrm>
            <a:off x="371287"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27" name="Rectangle 26">
            <a:extLst>
              <a:ext uri="{FF2B5EF4-FFF2-40B4-BE49-F238E27FC236}">
                <a16:creationId xmlns:a16="http://schemas.microsoft.com/office/drawing/2014/main" id="{01C04149-EE93-E645-BB46-01FA1E07E1AB}"/>
              </a:ext>
            </a:extLst>
          </p:cNvPr>
          <p:cNvSpPr/>
          <p:nvPr userDrawn="1"/>
        </p:nvSpPr>
        <p:spPr>
          <a:xfrm>
            <a:off x="5059031"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DBB86743-1F00-C342-86E2-D340052AB8A2}"/>
              </a:ext>
            </a:extLst>
          </p:cNvPr>
          <p:cNvSpPr>
            <a:spLocks noGrp="1"/>
          </p:cNvSpPr>
          <p:nvPr>
            <p:ph type="body" sz="quarter" idx="48" hasCustomPrompt="1"/>
          </p:nvPr>
        </p:nvSpPr>
        <p:spPr>
          <a:xfrm>
            <a:off x="5066339"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29" name="Rectangle 28">
            <a:extLst>
              <a:ext uri="{FF2B5EF4-FFF2-40B4-BE49-F238E27FC236}">
                <a16:creationId xmlns:a16="http://schemas.microsoft.com/office/drawing/2014/main" id="{CFDF286F-B122-8449-BEE3-2B10ED896D65}"/>
              </a:ext>
            </a:extLst>
          </p:cNvPr>
          <p:cNvSpPr/>
          <p:nvPr userDrawn="1"/>
        </p:nvSpPr>
        <p:spPr>
          <a:xfrm>
            <a:off x="2691663"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2">
            <a:extLst>
              <a:ext uri="{FF2B5EF4-FFF2-40B4-BE49-F238E27FC236}">
                <a16:creationId xmlns:a16="http://schemas.microsoft.com/office/drawing/2014/main" id="{ABC34E07-9177-E24D-8657-F6C6DABADA89}"/>
              </a:ext>
            </a:extLst>
          </p:cNvPr>
          <p:cNvSpPr>
            <a:spLocks noGrp="1"/>
          </p:cNvSpPr>
          <p:nvPr>
            <p:ph type="body" sz="quarter" idx="49" hasCustomPrompt="1"/>
          </p:nvPr>
        </p:nvSpPr>
        <p:spPr>
          <a:xfrm>
            <a:off x="2698971"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2" name="Rectangle 31">
            <a:extLst>
              <a:ext uri="{FF2B5EF4-FFF2-40B4-BE49-F238E27FC236}">
                <a16:creationId xmlns:a16="http://schemas.microsoft.com/office/drawing/2014/main" id="{621B8B89-AA8F-5B45-ABF0-09063D311C82}"/>
              </a:ext>
            </a:extLst>
          </p:cNvPr>
          <p:cNvSpPr/>
          <p:nvPr userDrawn="1"/>
        </p:nvSpPr>
        <p:spPr>
          <a:xfrm>
            <a:off x="363979"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a:extLst>
              <a:ext uri="{FF2B5EF4-FFF2-40B4-BE49-F238E27FC236}">
                <a16:creationId xmlns:a16="http://schemas.microsoft.com/office/drawing/2014/main" id="{E6FFB4C6-58E5-BC43-8407-D8275054E21A}"/>
              </a:ext>
            </a:extLst>
          </p:cNvPr>
          <p:cNvSpPr>
            <a:spLocks noGrp="1"/>
          </p:cNvSpPr>
          <p:nvPr>
            <p:ph type="body" sz="quarter" idx="50" hasCustomPrompt="1"/>
          </p:nvPr>
        </p:nvSpPr>
        <p:spPr>
          <a:xfrm>
            <a:off x="371287"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4" name="Rectangle 33">
            <a:extLst>
              <a:ext uri="{FF2B5EF4-FFF2-40B4-BE49-F238E27FC236}">
                <a16:creationId xmlns:a16="http://schemas.microsoft.com/office/drawing/2014/main" id="{5E481AEE-345E-5D49-91B4-25B30793FD28}"/>
              </a:ext>
            </a:extLst>
          </p:cNvPr>
          <p:cNvSpPr/>
          <p:nvPr userDrawn="1"/>
        </p:nvSpPr>
        <p:spPr>
          <a:xfrm>
            <a:off x="5059031"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2">
            <a:extLst>
              <a:ext uri="{FF2B5EF4-FFF2-40B4-BE49-F238E27FC236}">
                <a16:creationId xmlns:a16="http://schemas.microsoft.com/office/drawing/2014/main" id="{B668D541-D8AA-F443-843E-189DB0B6BA8F}"/>
              </a:ext>
            </a:extLst>
          </p:cNvPr>
          <p:cNvSpPr>
            <a:spLocks noGrp="1"/>
          </p:cNvSpPr>
          <p:nvPr>
            <p:ph type="body" sz="quarter" idx="51" hasCustomPrompt="1"/>
          </p:nvPr>
        </p:nvSpPr>
        <p:spPr>
          <a:xfrm>
            <a:off x="5066339"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6" name="Rectangle 35">
            <a:extLst>
              <a:ext uri="{FF2B5EF4-FFF2-40B4-BE49-F238E27FC236}">
                <a16:creationId xmlns:a16="http://schemas.microsoft.com/office/drawing/2014/main" id="{CB5FCD85-9F16-0940-B0E8-915E1E3525FA}"/>
              </a:ext>
            </a:extLst>
          </p:cNvPr>
          <p:cNvSpPr/>
          <p:nvPr userDrawn="1"/>
        </p:nvSpPr>
        <p:spPr>
          <a:xfrm>
            <a:off x="2691663"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32">
            <a:extLst>
              <a:ext uri="{FF2B5EF4-FFF2-40B4-BE49-F238E27FC236}">
                <a16:creationId xmlns:a16="http://schemas.microsoft.com/office/drawing/2014/main" id="{93603617-0CF9-904D-8F4A-017222F8B200}"/>
              </a:ext>
            </a:extLst>
          </p:cNvPr>
          <p:cNvSpPr>
            <a:spLocks noGrp="1"/>
          </p:cNvSpPr>
          <p:nvPr>
            <p:ph type="body" sz="quarter" idx="52" hasCustomPrompt="1"/>
          </p:nvPr>
        </p:nvSpPr>
        <p:spPr>
          <a:xfrm>
            <a:off x="2698971"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8" name="Graphic 4">
            <a:extLst>
              <a:ext uri="{FF2B5EF4-FFF2-40B4-BE49-F238E27FC236}">
                <a16:creationId xmlns:a16="http://schemas.microsoft.com/office/drawing/2014/main" id="{AE828EF5-0D1B-754B-969E-9D0A59AF75DF}"/>
              </a:ext>
            </a:extLst>
          </p:cNvPr>
          <p:cNvSpPr/>
          <p:nvPr userDrawn="1"/>
        </p:nvSpPr>
        <p:spPr>
          <a:xfrm rot="16200000">
            <a:off x="1114610" y="266878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
        <p:nvSpPr>
          <p:cNvPr id="25" name="Slide Number Placeholder 5">
            <a:extLst>
              <a:ext uri="{FF2B5EF4-FFF2-40B4-BE49-F238E27FC236}">
                <a16:creationId xmlns:a16="http://schemas.microsoft.com/office/drawing/2014/main" id="{80D39BC2-6522-2240-B772-C977922EB4E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31" name="Text Box 5">
            <a:extLst>
              <a:ext uri="{FF2B5EF4-FFF2-40B4-BE49-F238E27FC236}">
                <a16:creationId xmlns:a16="http://schemas.microsoft.com/office/drawing/2014/main" id="{B8878355-8FA1-A64A-826F-73DC8A6296C6}"/>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4A5D7934-8875-E14E-A6B9-33448ADCC5E4}"/>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FED512E4-307B-FC4D-B81A-4D2F635F5792}"/>
              </a:ext>
            </a:extLst>
          </p:cNvPr>
          <p:cNvSpPr/>
          <p:nvPr userDrawn="1"/>
        </p:nvSpPr>
        <p:spPr>
          <a:xfrm>
            <a:off x="-2532904" y="-101562"/>
            <a:ext cx="2532592" cy="1134597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79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with Photo ">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2"/>
            <a:ext cx="4174526" cy="369088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4" name="Picture Placeholder 33">
            <a:extLst>
              <a:ext uri="{FF2B5EF4-FFF2-40B4-BE49-F238E27FC236}">
                <a16:creationId xmlns:a16="http://schemas.microsoft.com/office/drawing/2014/main" id="{FD46C1F0-A096-0B45-B986-0202590CF874}"/>
              </a:ext>
            </a:extLst>
          </p:cNvPr>
          <p:cNvSpPr>
            <a:spLocks noGrp="1"/>
          </p:cNvSpPr>
          <p:nvPr>
            <p:ph type="pic" sz="quarter" idx="41"/>
          </p:nvPr>
        </p:nvSpPr>
        <p:spPr>
          <a:xfrm>
            <a:off x="361692" y="472748"/>
            <a:ext cx="6836289" cy="9229189"/>
          </a:xfrm>
          <a:custGeom>
            <a:avLst/>
            <a:gdLst>
              <a:gd name="connsiteX0" fmla="*/ 0 w 6836289"/>
              <a:gd name="connsiteY0" fmla="*/ 0 h 9229189"/>
              <a:gd name="connsiteX1" fmla="*/ 6832788 w 6836289"/>
              <a:gd name="connsiteY1" fmla="*/ 0 h 9229189"/>
              <a:gd name="connsiteX2" fmla="*/ 6832788 w 6836289"/>
              <a:gd name="connsiteY2" fmla="*/ 3530467 h 9229189"/>
              <a:gd name="connsiteX3" fmla="*/ 6836289 w 6836289"/>
              <a:gd name="connsiteY3" fmla="*/ 3530467 h 9229189"/>
              <a:gd name="connsiteX4" fmla="*/ 6836289 w 6836289"/>
              <a:gd name="connsiteY4" fmla="*/ 6516925 h 9229189"/>
              <a:gd name="connsiteX5" fmla="*/ 6736781 w 6836289"/>
              <a:gd name="connsiteY5" fmla="*/ 6516925 h 9229189"/>
              <a:gd name="connsiteX6" fmla="*/ 6736781 w 6836289"/>
              <a:gd name="connsiteY6" fmla="*/ 8202573 h 9229189"/>
              <a:gd name="connsiteX7" fmla="*/ 6836289 w 6836289"/>
              <a:gd name="connsiteY7" fmla="*/ 8202573 h 9229189"/>
              <a:gd name="connsiteX8" fmla="*/ 6836289 w 6836289"/>
              <a:gd name="connsiteY8" fmla="*/ 8889289 h 9229189"/>
              <a:gd name="connsiteX9" fmla="*/ 6832788 w 6836289"/>
              <a:gd name="connsiteY9" fmla="*/ 8889289 h 9229189"/>
              <a:gd name="connsiteX10" fmla="*/ 6832788 w 6836289"/>
              <a:gd name="connsiteY10" fmla="*/ 9229189 h 9229189"/>
              <a:gd name="connsiteX11" fmla="*/ 0 w 6836289"/>
              <a:gd name="connsiteY11" fmla="*/ 9229189 h 9229189"/>
              <a:gd name="connsiteX12" fmla="*/ 0 w 6836289"/>
              <a:gd name="connsiteY12" fmla="*/ 4495779 h 9229189"/>
              <a:gd name="connsiteX13" fmla="*/ 3826583 w 6836289"/>
              <a:gd name="connsiteY13" fmla="*/ 4495779 h 9229189"/>
              <a:gd name="connsiteX14" fmla="*/ 3826583 w 6836289"/>
              <a:gd name="connsiteY14" fmla="*/ 804894 h 9229189"/>
              <a:gd name="connsiteX15" fmla="*/ 0 w 6836289"/>
              <a:gd name="connsiteY15"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6289" h="9229189">
                <a:moveTo>
                  <a:pt x="0" y="0"/>
                </a:moveTo>
                <a:lnTo>
                  <a:pt x="6832788" y="0"/>
                </a:lnTo>
                <a:lnTo>
                  <a:pt x="6832788" y="3530467"/>
                </a:lnTo>
                <a:lnTo>
                  <a:pt x="6836289" y="3530467"/>
                </a:lnTo>
                <a:lnTo>
                  <a:pt x="6836289" y="6516925"/>
                </a:lnTo>
                <a:lnTo>
                  <a:pt x="6736781" y="6516925"/>
                </a:lnTo>
                <a:lnTo>
                  <a:pt x="6736781" y="8202573"/>
                </a:lnTo>
                <a:lnTo>
                  <a:pt x="6836289" y="8202573"/>
                </a:lnTo>
                <a:lnTo>
                  <a:pt x="6836289" y="8889289"/>
                </a:lnTo>
                <a:lnTo>
                  <a:pt x="6832788" y="8889289"/>
                </a:lnTo>
                <a:lnTo>
                  <a:pt x="6832788" y="9229189"/>
                </a:lnTo>
                <a:lnTo>
                  <a:pt x="0" y="9229189"/>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30" name="Text Placeholder 23">
            <a:extLst>
              <a:ext uri="{FF2B5EF4-FFF2-40B4-BE49-F238E27FC236}">
                <a16:creationId xmlns:a16="http://schemas.microsoft.com/office/drawing/2014/main" id="{1C0FAA50-E923-5A43-9BE7-ED908F0A4B53}"/>
              </a:ext>
            </a:extLst>
          </p:cNvPr>
          <p:cNvSpPr>
            <a:spLocks noGrp="1"/>
          </p:cNvSpPr>
          <p:nvPr>
            <p:ph type="body" sz="quarter" idx="14" hasCustomPrompt="1"/>
          </p:nvPr>
        </p:nvSpPr>
        <p:spPr>
          <a:xfrm>
            <a:off x="2994509" y="3646349"/>
            <a:ext cx="785328" cy="1056986"/>
          </a:xfrm>
        </p:spPr>
        <p:txBody>
          <a:bodyPr anchor="t">
            <a:normAutofit/>
          </a:bodyPr>
          <a:lstStyle>
            <a:lvl1pPr marL="0" indent="0" algn="r">
              <a:buNone/>
              <a:defRPr sz="9600" b="1" i="0" baseline="0">
                <a:solidFill>
                  <a:srgbClr val="F16924"/>
                </a:solidFill>
                <a:latin typeface="Times" pitchFamily="2" charset="0"/>
                <a:ea typeface="Times" pitchFamily="2"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4126624C-67EC-2E4D-AC23-5F3675D3F545}"/>
              </a:ext>
            </a:extLst>
          </p:cNvPr>
          <p:cNvSpPr>
            <a:spLocks noGrp="1"/>
          </p:cNvSpPr>
          <p:nvPr>
            <p:ph type="body" sz="quarter" idx="13" hasCustomPrompt="1"/>
          </p:nvPr>
        </p:nvSpPr>
        <p:spPr>
          <a:xfrm>
            <a:off x="491225" y="1740008"/>
            <a:ext cx="3288612" cy="2623117"/>
          </a:xfrm>
        </p:spPr>
        <p:txBody>
          <a:bodyPr anchor="ctr">
            <a:normAutofit/>
          </a:bodyPr>
          <a:lstStyle>
            <a:lvl1pPr marL="0" indent="0" algn="ctr">
              <a:lnSpc>
                <a:spcPts val="1760"/>
              </a:lnSpc>
              <a:spcBef>
                <a:spcPts val="0"/>
              </a:spcBef>
              <a:buNone/>
              <a:defRPr sz="1600" b="0"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32" name="Text Placeholder 23">
            <a:extLst>
              <a:ext uri="{FF2B5EF4-FFF2-40B4-BE49-F238E27FC236}">
                <a16:creationId xmlns:a16="http://schemas.microsoft.com/office/drawing/2014/main" id="{8825B92F-5B8F-F94C-9998-2C620B047B54}"/>
              </a:ext>
            </a:extLst>
          </p:cNvPr>
          <p:cNvSpPr>
            <a:spLocks noGrp="1"/>
          </p:cNvSpPr>
          <p:nvPr>
            <p:ph type="body" sz="quarter" idx="15" hasCustomPrompt="1"/>
          </p:nvPr>
        </p:nvSpPr>
        <p:spPr>
          <a:xfrm>
            <a:off x="482317" y="1713988"/>
            <a:ext cx="2003444" cy="936605"/>
          </a:xfrm>
        </p:spPr>
        <p:txBody>
          <a:bodyPr anchor="t">
            <a:normAutofit/>
          </a:bodyPr>
          <a:lstStyle>
            <a:lvl1pPr marL="0" indent="0" algn="l">
              <a:buNone/>
              <a:defRPr sz="9600" b="1" i="0" baseline="0">
                <a:solidFill>
                  <a:srgbClr val="F16924"/>
                </a:solidFill>
                <a:latin typeface="Times" pitchFamily="2" charset="0"/>
                <a:ea typeface="Times" pitchFamily="2" charset="0"/>
                <a:cs typeface="Times New Roman" charset="0"/>
              </a:defRPr>
            </a:lvl1pPr>
          </a:lstStyle>
          <a:p>
            <a:pPr lvl="0"/>
            <a:r>
              <a:rPr lang="en-US" dirty="0"/>
              <a:t>“</a:t>
            </a:r>
          </a:p>
        </p:txBody>
      </p:sp>
      <p:sp>
        <p:nvSpPr>
          <p:cNvPr id="35" name="Graphic 4">
            <a:extLst>
              <a:ext uri="{FF2B5EF4-FFF2-40B4-BE49-F238E27FC236}">
                <a16:creationId xmlns:a16="http://schemas.microsoft.com/office/drawing/2014/main" id="{00447948-3918-3049-99E7-73369E8A4A46}"/>
              </a:ext>
            </a:extLst>
          </p:cNvPr>
          <p:cNvSpPr/>
          <p:nvPr userDrawn="1"/>
        </p:nvSpPr>
        <p:spPr>
          <a:xfrm rot="10800000">
            <a:off x="7098479" y="698967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
        <p:nvSpPr>
          <p:cNvPr id="12" name="Slide Number Placeholder 5">
            <a:extLst>
              <a:ext uri="{FF2B5EF4-FFF2-40B4-BE49-F238E27FC236}">
                <a16:creationId xmlns:a16="http://schemas.microsoft.com/office/drawing/2014/main" id="{11E60EC9-0F20-194C-B4BF-A3ADBA31453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3" name="Text Box 5">
            <a:extLst>
              <a:ext uri="{FF2B5EF4-FFF2-40B4-BE49-F238E27FC236}">
                <a16:creationId xmlns:a16="http://schemas.microsoft.com/office/drawing/2014/main" id="{165F83AC-2289-DE44-AF5F-1E0FE2A43501}"/>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9309C89-760E-CA4F-B65C-8A73192EF554}"/>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30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403762" y="-1"/>
            <a:ext cx="3517446" cy="9892145"/>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9" name="Text Placeholder 32">
            <a:extLst>
              <a:ext uri="{FF2B5EF4-FFF2-40B4-BE49-F238E27FC236}">
                <a16:creationId xmlns:a16="http://schemas.microsoft.com/office/drawing/2014/main" id="{56F1D198-2B0B-C84A-A324-B6002954666B}"/>
              </a:ext>
            </a:extLst>
          </p:cNvPr>
          <p:cNvSpPr>
            <a:spLocks noGrp="1"/>
          </p:cNvSpPr>
          <p:nvPr>
            <p:ph type="body" sz="quarter" idx="43" hasCustomPrompt="1"/>
          </p:nvPr>
        </p:nvSpPr>
        <p:spPr>
          <a:xfrm>
            <a:off x="671484" y="4966728"/>
            <a:ext cx="2966985" cy="4726984"/>
          </a:xfrm>
        </p:spPr>
        <p:txBody>
          <a:bodyPr numCol="1" spcCol="288000" anchor="t">
            <a:noAutofit/>
          </a:bodyPr>
          <a:lstStyle>
            <a:lvl1pPr marL="0" indent="0" algn="just">
              <a:lnSpc>
                <a:spcPct val="100000"/>
              </a:lnSpc>
              <a:spcBef>
                <a:spcPts val="0"/>
              </a:spcBef>
              <a:buNone/>
              <a:defRPr sz="10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0" name="Text Placeholder 32">
            <a:extLst>
              <a:ext uri="{FF2B5EF4-FFF2-40B4-BE49-F238E27FC236}">
                <a16:creationId xmlns:a16="http://schemas.microsoft.com/office/drawing/2014/main" id="{931655E4-399C-8841-B4C7-C899F1EB5121}"/>
              </a:ext>
            </a:extLst>
          </p:cNvPr>
          <p:cNvSpPr>
            <a:spLocks noGrp="1"/>
          </p:cNvSpPr>
          <p:nvPr>
            <p:ph type="body" sz="quarter" idx="46" hasCustomPrompt="1"/>
          </p:nvPr>
        </p:nvSpPr>
        <p:spPr>
          <a:xfrm>
            <a:off x="671484" y="1968012"/>
            <a:ext cx="2966985" cy="2541673"/>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1" name="Text Placeholder 32">
            <a:extLst>
              <a:ext uri="{FF2B5EF4-FFF2-40B4-BE49-F238E27FC236}">
                <a16:creationId xmlns:a16="http://schemas.microsoft.com/office/drawing/2014/main" id="{9DD21B36-A2C1-AD45-BE5F-D8F066F37045}"/>
              </a:ext>
            </a:extLst>
          </p:cNvPr>
          <p:cNvSpPr>
            <a:spLocks noGrp="1"/>
          </p:cNvSpPr>
          <p:nvPr>
            <p:ph type="body" sz="quarter" idx="30" hasCustomPrompt="1"/>
          </p:nvPr>
        </p:nvSpPr>
        <p:spPr>
          <a:xfrm>
            <a:off x="671484" y="643386"/>
            <a:ext cx="2864232" cy="879667"/>
          </a:xfrm>
        </p:spPr>
        <p:txBody>
          <a:bodyPr>
            <a:noAutofit/>
          </a:bodyPr>
          <a:lstStyle>
            <a:lvl1pPr marL="0" indent="0" algn="l">
              <a:buNone/>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32" name="Straight Connector 31">
            <a:extLst>
              <a:ext uri="{FF2B5EF4-FFF2-40B4-BE49-F238E27FC236}">
                <a16:creationId xmlns:a16="http://schemas.microsoft.com/office/drawing/2014/main" id="{2C0E874D-1969-874B-94FC-2D50598AF4E9}"/>
              </a:ext>
            </a:extLst>
          </p:cNvPr>
          <p:cNvCxnSpPr>
            <a:cxnSpLocks/>
          </p:cNvCxnSpPr>
          <p:nvPr userDrawn="1"/>
        </p:nvCxnSpPr>
        <p:spPr>
          <a:xfrm>
            <a:off x="819786" y="1602856"/>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39" name="Picture Placeholder 38">
            <a:extLst>
              <a:ext uri="{FF2B5EF4-FFF2-40B4-BE49-F238E27FC236}">
                <a16:creationId xmlns:a16="http://schemas.microsoft.com/office/drawing/2014/main" id="{E4CC9847-5F0D-2747-965E-DDB49A0782BF}"/>
              </a:ext>
            </a:extLst>
          </p:cNvPr>
          <p:cNvSpPr>
            <a:spLocks noGrp="1"/>
          </p:cNvSpPr>
          <p:nvPr>
            <p:ph type="pic" sz="quarter" idx="41"/>
          </p:nvPr>
        </p:nvSpPr>
        <p:spPr>
          <a:xfrm>
            <a:off x="3921209" y="463140"/>
            <a:ext cx="3234704" cy="9108372"/>
          </a:xfrm>
          <a:custGeom>
            <a:avLst/>
            <a:gdLst>
              <a:gd name="connsiteX0" fmla="*/ 0 w 3234704"/>
              <a:gd name="connsiteY0" fmla="*/ 0 h 9108372"/>
              <a:gd name="connsiteX1" fmla="*/ 3233048 w 3234704"/>
              <a:gd name="connsiteY1" fmla="*/ 0 h 9108372"/>
              <a:gd name="connsiteX2" fmla="*/ 3233048 w 3234704"/>
              <a:gd name="connsiteY2" fmla="*/ 3484251 h 9108372"/>
              <a:gd name="connsiteX3" fmla="*/ 3234704 w 3234704"/>
              <a:gd name="connsiteY3" fmla="*/ 3484251 h 9108372"/>
              <a:gd name="connsiteX4" fmla="*/ 3234704 w 3234704"/>
              <a:gd name="connsiteY4" fmla="*/ 6526533 h 9108372"/>
              <a:gd name="connsiteX5" fmla="*/ 3177264 w 3234704"/>
              <a:gd name="connsiteY5" fmla="*/ 6526533 h 9108372"/>
              <a:gd name="connsiteX6" fmla="*/ 3177264 w 3234704"/>
              <a:gd name="connsiteY6" fmla="*/ 8212181 h 9108372"/>
              <a:gd name="connsiteX7" fmla="*/ 3234704 w 3234704"/>
              <a:gd name="connsiteY7" fmla="*/ 8212181 h 9108372"/>
              <a:gd name="connsiteX8" fmla="*/ 3234704 w 3234704"/>
              <a:gd name="connsiteY8" fmla="*/ 8772922 h 9108372"/>
              <a:gd name="connsiteX9" fmla="*/ 3233048 w 3234704"/>
              <a:gd name="connsiteY9" fmla="*/ 8772922 h 9108372"/>
              <a:gd name="connsiteX10" fmla="*/ 3233048 w 3234704"/>
              <a:gd name="connsiteY10" fmla="*/ 9108372 h 9108372"/>
              <a:gd name="connsiteX11" fmla="*/ 0 w 3234704"/>
              <a:gd name="connsiteY11" fmla="*/ 9108372 h 910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704" h="9108372">
                <a:moveTo>
                  <a:pt x="0" y="0"/>
                </a:moveTo>
                <a:lnTo>
                  <a:pt x="3233048" y="0"/>
                </a:lnTo>
                <a:lnTo>
                  <a:pt x="3233048" y="3484251"/>
                </a:lnTo>
                <a:lnTo>
                  <a:pt x="3234704" y="3484251"/>
                </a:lnTo>
                <a:lnTo>
                  <a:pt x="3234704" y="6526533"/>
                </a:lnTo>
                <a:lnTo>
                  <a:pt x="3177264" y="6526533"/>
                </a:lnTo>
                <a:lnTo>
                  <a:pt x="3177264" y="8212181"/>
                </a:lnTo>
                <a:lnTo>
                  <a:pt x="3234704" y="8212181"/>
                </a:lnTo>
                <a:lnTo>
                  <a:pt x="3234704" y="8772922"/>
                </a:lnTo>
                <a:lnTo>
                  <a:pt x="3233048" y="8772922"/>
                </a:lnTo>
                <a:lnTo>
                  <a:pt x="3233048" y="9108372"/>
                </a:lnTo>
                <a:lnTo>
                  <a:pt x="0" y="9108372"/>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40" name="Graphic 4">
            <a:extLst>
              <a:ext uri="{FF2B5EF4-FFF2-40B4-BE49-F238E27FC236}">
                <a16:creationId xmlns:a16="http://schemas.microsoft.com/office/drawing/2014/main" id="{B4FDC610-BDA8-F145-BC68-55F8A476E986}"/>
              </a:ext>
            </a:extLst>
          </p:cNvPr>
          <p:cNvSpPr/>
          <p:nvPr userDrawn="1"/>
        </p:nvSpPr>
        <p:spPr>
          <a:xfrm rot="10800000">
            <a:off x="7098479" y="698967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
        <p:nvSpPr>
          <p:cNvPr id="13" name="Slide Number Placeholder 5">
            <a:extLst>
              <a:ext uri="{FF2B5EF4-FFF2-40B4-BE49-F238E27FC236}">
                <a16:creationId xmlns:a16="http://schemas.microsoft.com/office/drawing/2014/main" id="{72886189-7816-1D48-97CE-3CE81316C434}"/>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4" name="Text Box 5">
            <a:extLst>
              <a:ext uri="{FF2B5EF4-FFF2-40B4-BE49-F238E27FC236}">
                <a16:creationId xmlns:a16="http://schemas.microsoft.com/office/drawing/2014/main" id="{B3C500CB-52C0-4742-A831-45F333A308B9}"/>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1D6DE47F-0E17-EC4B-8873-CD29009E7196}"/>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217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31" name="Slide Number Placeholder 5">
            <a:extLst>
              <a:ext uri="{FF2B5EF4-FFF2-40B4-BE49-F238E27FC236}">
                <a16:creationId xmlns:a16="http://schemas.microsoft.com/office/drawing/2014/main" id="{561A5571-B1DC-CB41-9630-05AD03F8C62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32" name="Text Box 5">
            <a:extLst>
              <a:ext uri="{FF2B5EF4-FFF2-40B4-BE49-F238E27FC236}">
                <a16:creationId xmlns:a16="http://schemas.microsoft.com/office/drawing/2014/main" id="{10842E1E-76C3-F14A-836E-EB9A0EDF1F3C}"/>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91385568-4687-5B44-97BE-CBF66493DBA0}"/>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2B26CA4D-2206-644B-BD65-754E83CF460F}"/>
              </a:ext>
            </a:extLst>
          </p:cNvPr>
          <p:cNvSpPr/>
          <p:nvPr userDrawn="1"/>
        </p:nvSpPr>
        <p:spPr>
          <a:xfrm flipV="1">
            <a:off x="634999" y="1847619"/>
            <a:ext cx="6924675" cy="793180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9" name="Text Placeholder 32">
            <a:extLst>
              <a:ext uri="{FF2B5EF4-FFF2-40B4-BE49-F238E27FC236}">
                <a16:creationId xmlns:a16="http://schemas.microsoft.com/office/drawing/2014/main" id="{877A0643-8FF7-5245-8653-0533C49FF165}"/>
              </a:ext>
            </a:extLst>
          </p:cNvPr>
          <p:cNvSpPr>
            <a:spLocks noGrp="1"/>
          </p:cNvSpPr>
          <p:nvPr>
            <p:ph type="body" sz="quarter" idx="30" hasCustomPrompt="1"/>
          </p:nvPr>
        </p:nvSpPr>
        <p:spPr>
          <a:xfrm>
            <a:off x="957943" y="643386"/>
            <a:ext cx="6172289" cy="825011"/>
          </a:xfrm>
        </p:spPr>
        <p:txBody>
          <a:bodyPr>
            <a:noAutofit/>
          </a:bodyPr>
          <a:lstStyle>
            <a:lvl1pPr marL="0" indent="0" algn="r">
              <a:buNone/>
              <a:defRPr sz="2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40" name="Straight Connector 39">
            <a:extLst>
              <a:ext uri="{FF2B5EF4-FFF2-40B4-BE49-F238E27FC236}">
                <a16:creationId xmlns:a16="http://schemas.microsoft.com/office/drawing/2014/main" id="{91FC04CF-13B9-2343-B53D-AC963968BAD6}"/>
              </a:ext>
            </a:extLst>
          </p:cNvPr>
          <p:cNvCxnSpPr>
            <a:cxnSpLocks/>
          </p:cNvCxnSpPr>
          <p:nvPr userDrawn="1"/>
        </p:nvCxnSpPr>
        <p:spPr>
          <a:xfrm>
            <a:off x="6644923" y="1104017"/>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41" name="Text Placeholder 32">
            <a:extLst>
              <a:ext uri="{FF2B5EF4-FFF2-40B4-BE49-F238E27FC236}">
                <a16:creationId xmlns:a16="http://schemas.microsoft.com/office/drawing/2014/main" id="{46071658-149C-EF41-90CF-FDB3AAB487ED}"/>
              </a:ext>
            </a:extLst>
          </p:cNvPr>
          <p:cNvSpPr>
            <a:spLocks noGrp="1"/>
          </p:cNvSpPr>
          <p:nvPr>
            <p:ph type="body" sz="quarter" idx="32" hasCustomPrompt="1"/>
          </p:nvPr>
        </p:nvSpPr>
        <p:spPr>
          <a:xfrm>
            <a:off x="986804" y="4039491"/>
            <a:ext cx="6143428" cy="6163784"/>
          </a:xfrm>
        </p:spPr>
        <p:txBody>
          <a:bodyPr numCol="2" spcCol="288000" anchor="t">
            <a:noAutofit/>
          </a:bodyPr>
          <a:lstStyle>
            <a:lvl1pPr marL="0" indent="0" algn="just">
              <a:lnSpc>
                <a:spcPct val="100000"/>
              </a:lnSpc>
              <a:spcBef>
                <a:spcPts val="0"/>
              </a:spcBef>
              <a:buNone/>
              <a:defRPr sz="10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42" name="Text Placeholder 32">
            <a:extLst>
              <a:ext uri="{FF2B5EF4-FFF2-40B4-BE49-F238E27FC236}">
                <a16:creationId xmlns:a16="http://schemas.microsoft.com/office/drawing/2014/main" id="{25C8C554-6CA5-4344-BA89-9C5DD05D4CD8}"/>
              </a:ext>
            </a:extLst>
          </p:cNvPr>
          <p:cNvSpPr>
            <a:spLocks noGrp="1"/>
          </p:cNvSpPr>
          <p:nvPr>
            <p:ph type="body" sz="quarter" idx="46" hasCustomPrompt="1"/>
          </p:nvPr>
        </p:nvSpPr>
        <p:spPr>
          <a:xfrm>
            <a:off x="986804" y="2318028"/>
            <a:ext cx="6143428" cy="1342243"/>
          </a:xfrm>
        </p:spPr>
        <p:txBody>
          <a:bodyPr numCol="1" spcCol="288000" anchor="t">
            <a:noAutofit/>
          </a:bodyPr>
          <a:lstStyle>
            <a:lvl1pPr marL="0" marR="0" indent="0" algn="r"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p:txBody>
      </p:sp>
      <p:sp>
        <p:nvSpPr>
          <p:cNvPr id="47" name="Graphic 4">
            <a:extLst>
              <a:ext uri="{FF2B5EF4-FFF2-40B4-BE49-F238E27FC236}">
                <a16:creationId xmlns:a16="http://schemas.microsoft.com/office/drawing/2014/main" id="{091DE449-260F-2041-AD24-A5E3656E69DB}"/>
              </a:ext>
            </a:extLst>
          </p:cNvPr>
          <p:cNvSpPr/>
          <p:nvPr userDrawn="1"/>
        </p:nvSpPr>
        <p:spPr>
          <a:xfrm rot="10800000">
            <a:off x="512397" y="7344005"/>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Tree>
    <p:extLst>
      <p:ext uri="{BB962C8B-B14F-4D97-AF65-F5344CB8AC3E}">
        <p14:creationId xmlns:p14="http://schemas.microsoft.com/office/powerpoint/2010/main" val="4156750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pSp>
        <p:nvGrpSpPr>
          <p:cNvPr id="307" name="Graphic 4">
            <a:extLst>
              <a:ext uri="{FF2B5EF4-FFF2-40B4-BE49-F238E27FC236}">
                <a16:creationId xmlns:a16="http://schemas.microsoft.com/office/drawing/2014/main" id="{43FF97AB-3A57-1449-AFDB-3B7A006FB0B3}"/>
              </a:ext>
            </a:extLst>
          </p:cNvPr>
          <p:cNvGrpSpPr/>
          <p:nvPr userDrawn="1"/>
        </p:nvGrpSpPr>
        <p:grpSpPr>
          <a:xfrm>
            <a:off x="-1378309" y="4351494"/>
            <a:ext cx="3456999" cy="4296157"/>
            <a:chOff x="6253530" y="4464025"/>
            <a:chExt cx="862777" cy="1072209"/>
          </a:xfrm>
          <a:noFill/>
        </p:grpSpPr>
        <p:sp>
          <p:nvSpPr>
            <p:cNvPr id="308" name="Freeform 307">
              <a:extLst>
                <a:ext uri="{FF2B5EF4-FFF2-40B4-BE49-F238E27FC236}">
                  <a16:creationId xmlns:a16="http://schemas.microsoft.com/office/drawing/2014/main" id="{52E4CD83-B469-924C-9A21-2445BF03EE64}"/>
                </a:ext>
              </a:extLst>
            </p:cNvPr>
            <p:cNvSpPr/>
            <p:nvPr/>
          </p:nvSpPr>
          <p:spPr>
            <a:xfrm>
              <a:off x="6253530" y="4464025"/>
              <a:ext cx="862777" cy="1072209"/>
            </a:xfrm>
            <a:custGeom>
              <a:avLst/>
              <a:gdLst>
                <a:gd name="connsiteX0" fmla="*/ 503638 w 862777"/>
                <a:gd name="connsiteY0" fmla="*/ 353059 h 1072209"/>
                <a:gd name="connsiteX1" fmla="*/ 144499 w 862777"/>
                <a:gd name="connsiteY1" fmla="*/ 712251 h 1072209"/>
                <a:gd name="connsiteX2" fmla="*/ 284015 w 862777"/>
                <a:gd name="connsiteY2" fmla="*/ 996691 h 1072209"/>
                <a:gd name="connsiteX3" fmla="*/ 114603 w 862777"/>
                <a:gd name="connsiteY3" fmla="*/ 996691 h 1072209"/>
                <a:gd name="connsiteX4" fmla="*/ 86623 w 862777"/>
                <a:gd name="connsiteY4" fmla="*/ 984807 h 1072209"/>
                <a:gd name="connsiteX5" fmla="*/ 74741 w 862777"/>
                <a:gd name="connsiteY5" fmla="*/ 956823 h 1072209"/>
                <a:gd name="connsiteX6" fmla="*/ 74741 w 862777"/>
                <a:gd name="connsiteY6" fmla="*/ 323541 h 1072209"/>
                <a:gd name="connsiteX7" fmla="*/ 86623 w 862777"/>
                <a:gd name="connsiteY7" fmla="*/ 295557 h 1072209"/>
                <a:gd name="connsiteX8" fmla="*/ 114603 w 862777"/>
                <a:gd name="connsiteY8" fmla="*/ 283674 h 1072209"/>
                <a:gd name="connsiteX9" fmla="*/ 231888 w 862777"/>
                <a:gd name="connsiteY9" fmla="*/ 283674 h 1072209"/>
                <a:gd name="connsiteX10" fmla="*/ 269451 w 862777"/>
                <a:gd name="connsiteY10" fmla="*/ 246106 h 1072209"/>
                <a:gd name="connsiteX11" fmla="*/ 269451 w 862777"/>
                <a:gd name="connsiteY11" fmla="*/ 115769 h 1072209"/>
                <a:gd name="connsiteX12" fmla="*/ 466843 w 862777"/>
                <a:gd name="connsiteY12" fmla="*/ 275240 h 1072209"/>
                <a:gd name="connsiteX13" fmla="*/ 490223 w 862777"/>
                <a:gd name="connsiteY13" fmla="*/ 283674 h 1072209"/>
                <a:gd name="connsiteX14" fmla="*/ 490223 w 862777"/>
                <a:gd name="connsiteY14" fmla="*/ 283674 h 1072209"/>
                <a:gd name="connsiteX15" fmla="*/ 715596 w 862777"/>
                <a:gd name="connsiteY15" fmla="*/ 283674 h 1072209"/>
                <a:gd name="connsiteX16" fmla="*/ 748175 w 862777"/>
                <a:gd name="connsiteY16" fmla="*/ 283674 h 1072209"/>
                <a:gd name="connsiteX17" fmla="*/ 855879 w 862777"/>
                <a:gd name="connsiteY17" fmla="*/ 283674 h 1072209"/>
                <a:gd name="connsiteX18" fmla="*/ 829432 w 862777"/>
                <a:gd name="connsiteY18" fmla="*/ 242272 h 1072209"/>
                <a:gd name="connsiteX19" fmla="*/ 748175 w 862777"/>
                <a:gd name="connsiteY19" fmla="*/ 208539 h 1072209"/>
                <a:gd name="connsiteX20" fmla="*/ 503638 w 862777"/>
                <a:gd name="connsiteY20" fmla="*/ 208539 h 1072209"/>
                <a:gd name="connsiteX21" fmla="*/ 257952 w 862777"/>
                <a:gd name="connsiteY21" fmla="*/ 9967 h 1072209"/>
                <a:gd name="connsiteX22" fmla="*/ 232272 w 862777"/>
                <a:gd name="connsiteY22" fmla="*/ 0 h 1072209"/>
                <a:gd name="connsiteX23" fmla="*/ 194710 w 862777"/>
                <a:gd name="connsiteY23" fmla="*/ 37568 h 1072209"/>
                <a:gd name="connsiteX24" fmla="*/ 194710 w 862777"/>
                <a:gd name="connsiteY24" fmla="*/ 208922 h 1072209"/>
                <a:gd name="connsiteX25" fmla="*/ 114986 w 862777"/>
                <a:gd name="connsiteY25" fmla="*/ 208922 h 1072209"/>
                <a:gd name="connsiteX26" fmla="*/ 33729 w 862777"/>
                <a:gd name="connsiteY26" fmla="*/ 242656 h 1072209"/>
                <a:gd name="connsiteX27" fmla="*/ 0 w 862777"/>
                <a:gd name="connsiteY27" fmla="*/ 323925 h 1072209"/>
                <a:gd name="connsiteX28" fmla="*/ 0 w 862777"/>
                <a:gd name="connsiteY28" fmla="*/ 957206 h 1072209"/>
                <a:gd name="connsiteX29" fmla="*/ 33729 w 862777"/>
                <a:gd name="connsiteY29" fmla="*/ 1038475 h 1072209"/>
                <a:gd name="connsiteX30" fmla="*/ 114986 w 862777"/>
                <a:gd name="connsiteY30" fmla="*/ 1072209 h 1072209"/>
                <a:gd name="connsiteX31" fmla="*/ 127635 w 862777"/>
                <a:gd name="connsiteY31" fmla="*/ 1072209 h 1072209"/>
                <a:gd name="connsiteX32" fmla="*/ 304329 w 862777"/>
                <a:gd name="connsiteY32" fmla="*/ 1072209 h 1072209"/>
                <a:gd name="connsiteX33" fmla="*/ 503638 w 862777"/>
                <a:gd name="connsiteY33" fmla="*/ 1072209 h 1072209"/>
                <a:gd name="connsiteX34" fmla="*/ 862778 w 862777"/>
                <a:gd name="connsiteY34" fmla="*/ 713017 h 1072209"/>
                <a:gd name="connsiteX35" fmla="*/ 503638 w 862777"/>
                <a:gd name="connsiteY35" fmla="*/ 353059 h 1072209"/>
                <a:gd name="connsiteX36" fmla="*/ 719045 w 862777"/>
                <a:gd name="connsiteY36" fmla="*/ 856388 h 1072209"/>
                <a:gd name="connsiteX37" fmla="*/ 740509 w 862777"/>
                <a:gd name="connsiteY37" fmla="*/ 868654 h 1072209"/>
                <a:gd name="connsiteX38" fmla="*/ 660019 w 862777"/>
                <a:gd name="connsiteY38" fmla="*/ 949156 h 1072209"/>
                <a:gd name="connsiteX39" fmla="*/ 647754 w 862777"/>
                <a:gd name="connsiteY39" fmla="*/ 927689 h 1072209"/>
                <a:gd name="connsiteX40" fmla="*/ 624374 w 862777"/>
                <a:gd name="connsiteY40" fmla="*/ 921556 h 1072209"/>
                <a:gd name="connsiteX41" fmla="*/ 618241 w 862777"/>
                <a:gd name="connsiteY41" fmla="*/ 944940 h 1072209"/>
                <a:gd name="connsiteX42" fmla="*/ 630506 w 862777"/>
                <a:gd name="connsiteY42" fmla="*/ 966407 h 1072209"/>
                <a:gd name="connsiteX43" fmla="*/ 525486 w 862777"/>
                <a:gd name="connsiteY43" fmla="*/ 995541 h 1072209"/>
                <a:gd name="connsiteX44" fmla="*/ 525486 w 862777"/>
                <a:gd name="connsiteY44" fmla="*/ 964490 h 1072209"/>
                <a:gd name="connsiteX45" fmla="*/ 515904 w 862777"/>
                <a:gd name="connsiteY45" fmla="*/ 954906 h 1072209"/>
                <a:gd name="connsiteX46" fmla="*/ 491373 w 862777"/>
                <a:gd name="connsiteY46" fmla="*/ 954906 h 1072209"/>
                <a:gd name="connsiteX47" fmla="*/ 481791 w 862777"/>
                <a:gd name="connsiteY47" fmla="*/ 964490 h 1072209"/>
                <a:gd name="connsiteX48" fmla="*/ 481791 w 862777"/>
                <a:gd name="connsiteY48" fmla="*/ 995541 h 1072209"/>
                <a:gd name="connsiteX49" fmla="*/ 376771 w 862777"/>
                <a:gd name="connsiteY49" fmla="*/ 966407 h 1072209"/>
                <a:gd name="connsiteX50" fmla="*/ 389036 w 862777"/>
                <a:gd name="connsiteY50" fmla="*/ 944940 h 1072209"/>
                <a:gd name="connsiteX51" fmla="*/ 382903 w 862777"/>
                <a:gd name="connsiteY51" fmla="*/ 921556 h 1072209"/>
                <a:gd name="connsiteX52" fmla="*/ 359523 w 862777"/>
                <a:gd name="connsiteY52" fmla="*/ 927689 h 1072209"/>
                <a:gd name="connsiteX53" fmla="*/ 347258 w 862777"/>
                <a:gd name="connsiteY53" fmla="*/ 949156 h 1072209"/>
                <a:gd name="connsiteX54" fmla="*/ 266767 w 862777"/>
                <a:gd name="connsiteY54" fmla="*/ 868654 h 1072209"/>
                <a:gd name="connsiteX55" fmla="*/ 288231 w 862777"/>
                <a:gd name="connsiteY55" fmla="*/ 856388 h 1072209"/>
                <a:gd name="connsiteX56" fmla="*/ 294364 w 862777"/>
                <a:gd name="connsiteY56" fmla="*/ 833004 h 1072209"/>
                <a:gd name="connsiteX57" fmla="*/ 270984 w 862777"/>
                <a:gd name="connsiteY57" fmla="*/ 826870 h 1072209"/>
                <a:gd name="connsiteX58" fmla="*/ 249520 w 862777"/>
                <a:gd name="connsiteY58" fmla="*/ 839137 h 1072209"/>
                <a:gd name="connsiteX59" fmla="*/ 220390 w 862777"/>
                <a:gd name="connsiteY59" fmla="*/ 734101 h 1072209"/>
                <a:gd name="connsiteX60" fmla="*/ 251436 w 862777"/>
                <a:gd name="connsiteY60" fmla="*/ 734101 h 1072209"/>
                <a:gd name="connsiteX61" fmla="*/ 261018 w 862777"/>
                <a:gd name="connsiteY61" fmla="*/ 724518 h 1072209"/>
                <a:gd name="connsiteX62" fmla="*/ 261018 w 862777"/>
                <a:gd name="connsiteY62" fmla="*/ 699984 h 1072209"/>
                <a:gd name="connsiteX63" fmla="*/ 251436 w 862777"/>
                <a:gd name="connsiteY63" fmla="*/ 690400 h 1072209"/>
                <a:gd name="connsiteX64" fmla="*/ 220390 w 862777"/>
                <a:gd name="connsiteY64" fmla="*/ 690400 h 1072209"/>
                <a:gd name="connsiteX65" fmla="*/ 249520 w 862777"/>
                <a:gd name="connsiteY65" fmla="*/ 585364 h 1072209"/>
                <a:gd name="connsiteX66" fmla="*/ 270984 w 862777"/>
                <a:gd name="connsiteY66" fmla="*/ 597631 h 1072209"/>
                <a:gd name="connsiteX67" fmla="*/ 294364 w 862777"/>
                <a:gd name="connsiteY67" fmla="*/ 591498 h 1072209"/>
                <a:gd name="connsiteX68" fmla="*/ 288231 w 862777"/>
                <a:gd name="connsiteY68" fmla="*/ 568114 h 1072209"/>
                <a:gd name="connsiteX69" fmla="*/ 266767 w 862777"/>
                <a:gd name="connsiteY69" fmla="*/ 555847 h 1072209"/>
                <a:gd name="connsiteX70" fmla="*/ 347258 w 862777"/>
                <a:gd name="connsiteY70" fmla="*/ 475345 h 1072209"/>
                <a:gd name="connsiteX71" fmla="*/ 359523 w 862777"/>
                <a:gd name="connsiteY71" fmla="*/ 496812 h 1072209"/>
                <a:gd name="connsiteX72" fmla="*/ 382903 w 862777"/>
                <a:gd name="connsiteY72" fmla="*/ 502945 h 1072209"/>
                <a:gd name="connsiteX73" fmla="*/ 389036 w 862777"/>
                <a:gd name="connsiteY73" fmla="*/ 479562 h 1072209"/>
                <a:gd name="connsiteX74" fmla="*/ 376771 w 862777"/>
                <a:gd name="connsiteY74" fmla="*/ 458094 h 1072209"/>
                <a:gd name="connsiteX75" fmla="*/ 481791 w 862777"/>
                <a:gd name="connsiteY75" fmla="*/ 428961 h 1072209"/>
                <a:gd name="connsiteX76" fmla="*/ 481791 w 862777"/>
                <a:gd name="connsiteY76" fmla="*/ 460011 h 1072209"/>
                <a:gd name="connsiteX77" fmla="*/ 491373 w 862777"/>
                <a:gd name="connsiteY77" fmla="*/ 469595 h 1072209"/>
                <a:gd name="connsiteX78" fmla="*/ 515904 w 862777"/>
                <a:gd name="connsiteY78" fmla="*/ 469595 h 1072209"/>
                <a:gd name="connsiteX79" fmla="*/ 525486 w 862777"/>
                <a:gd name="connsiteY79" fmla="*/ 460011 h 1072209"/>
                <a:gd name="connsiteX80" fmla="*/ 525486 w 862777"/>
                <a:gd name="connsiteY80" fmla="*/ 428961 h 1072209"/>
                <a:gd name="connsiteX81" fmla="*/ 630506 w 862777"/>
                <a:gd name="connsiteY81" fmla="*/ 458094 h 1072209"/>
                <a:gd name="connsiteX82" fmla="*/ 618241 w 862777"/>
                <a:gd name="connsiteY82" fmla="*/ 479562 h 1072209"/>
                <a:gd name="connsiteX83" fmla="*/ 624374 w 862777"/>
                <a:gd name="connsiteY83" fmla="*/ 502945 h 1072209"/>
                <a:gd name="connsiteX84" fmla="*/ 647754 w 862777"/>
                <a:gd name="connsiteY84" fmla="*/ 496812 h 1072209"/>
                <a:gd name="connsiteX85" fmla="*/ 660019 w 862777"/>
                <a:gd name="connsiteY85" fmla="*/ 475345 h 1072209"/>
                <a:gd name="connsiteX86" fmla="*/ 740509 w 862777"/>
                <a:gd name="connsiteY86" fmla="*/ 555847 h 1072209"/>
                <a:gd name="connsiteX87" fmla="*/ 719045 w 862777"/>
                <a:gd name="connsiteY87" fmla="*/ 568114 h 1072209"/>
                <a:gd name="connsiteX88" fmla="*/ 712913 w 862777"/>
                <a:gd name="connsiteY88" fmla="*/ 591498 h 1072209"/>
                <a:gd name="connsiteX89" fmla="*/ 736293 w 862777"/>
                <a:gd name="connsiteY89" fmla="*/ 597631 h 1072209"/>
                <a:gd name="connsiteX90" fmla="*/ 757757 w 862777"/>
                <a:gd name="connsiteY90" fmla="*/ 585364 h 1072209"/>
                <a:gd name="connsiteX91" fmla="*/ 786887 w 862777"/>
                <a:gd name="connsiteY91" fmla="*/ 690400 h 1072209"/>
                <a:gd name="connsiteX92" fmla="*/ 755841 w 862777"/>
                <a:gd name="connsiteY92" fmla="*/ 690400 h 1072209"/>
                <a:gd name="connsiteX93" fmla="*/ 746259 w 862777"/>
                <a:gd name="connsiteY93" fmla="*/ 699984 h 1072209"/>
                <a:gd name="connsiteX94" fmla="*/ 746259 w 862777"/>
                <a:gd name="connsiteY94" fmla="*/ 724518 h 1072209"/>
                <a:gd name="connsiteX95" fmla="*/ 755841 w 862777"/>
                <a:gd name="connsiteY95" fmla="*/ 734101 h 1072209"/>
                <a:gd name="connsiteX96" fmla="*/ 786887 w 862777"/>
                <a:gd name="connsiteY96" fmla="*/ 734101 h 1072209"/>
                <a:gd name="connsiteX97" fmla="*/ 757757 w 862777"/>
                <a:gd name="connsiteY97" fmla="*/ 839137 h 1072209"/>
                <a:gd name="connsiteX98" fmla="*/ 736293 w 862777"/>
                <a:gd name="connsiteY98" fmla="*/ 826870 h 1072209"/>
                <a:gd name="connsiteX99" fmla="*/ 712913 w 862777"/>
                <a:gd name="connsiteY99" fmla="*/ 833004 h 1072209"/>
                <a:gd name="connsiteX100" fmla="*/ 719045 w 862777"/>
                <a:gd name="connsiteY100" fmla="*/ 856388 h 107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862777" h="1072209">
                  <a:moveTo>
                    <a:pt x="503638" y="353059"/>
                  </a:moveTo>
                  <a:cubicBezTo>
                    <a:pt x="305096" y="353059"/>
                    <a:pt x="144499" y="514062"/>
                    <a:pt x="144499" y="712251"/>
                  </a:cubicBezTo>
                  <a:cubicBezTo>
                    <a:pt x="144499" y="828020"/>
                    <a:pt x="199309" y="930756"/>
                    <a:pt x="284015" y="996691"/>
                  </a:cubicBezTo>
                  <a:lnTo>
                    <a:pt x="114603" y="996691"/>
                  </a:lnTo>
                  <a:cubicBezTo>
                    <a:pt x="103871" y="996691"/>
                    <a:pt x="93522" y="992091"/>
                    <a:pt x="86623" y="984807"/>
                  </a:cubicBezTo>
                  <a:cubicBezTo>
                    <a:pt x="79340" y="977524"/>
                    <a:pt x="74741" y="967557"/>
                    <a:pt x="74741" y="956823"/>
                  </a:cubicBezTo>
                  <a:lnTo>
                    <a:pt x="74741" y="323541"/>
                  </a:lnTo>
                  <a:cubicBezTo>
                    <a:pt x="74741" y="312424"/>
                    <a:pt x="79340" y="302841"/>
                    <a:pt x="86623" y="295557"/>
                  </a:cubicBezTo>
                  <a:cubicBezTo>
                    <a:pt x="93905" y="288274"/>
                    <a:pt x="103871" y="283674"/>
                    <a:pt x="114603" y="283674"/>
                  </a:cubicBezTo>
                  <a:lnTo>
                    <a:pt x="231888" y="283674"/>
                  </a:lnTo>
                  <a:cubicBezTo>
                    <a:pt x="252586" y="283674"/>
                    <a:pt x="269451" y="266806"/>
                    <a:pt x="269451" y="246106"/>
                  </a:cubicBezTo>
                  <a:lnTo>
                    <a:pt x="269451" y="115769"/>
                  </a:lnTo>
                  <a:lnTo>
                    <a:pt x="466843" y="275240"/>
                  </a:lnTo>
                  <a:cubicBezTo>
                    <a:pt x="473742" y="280990"/>
                    <a:pt x="482174" y="283674"/>
                    <a:pt x="490223" y="283674"/>
                  </a:cubicBezTo>
                  <a:lnTo>
                    <a:pt x="490223" y="283674"/>
                  </a:lnTo>
                  <a:lnTo>
                    <a:pt x="715596" y="283674"/>
                  </a:lnTo>
                  <a:lnTo>
                    <a:pt x="748175" y="283674"/>
                  </a:lnTo>
                  <a:lnTo>
                    <a:pt x="855879" y="283674"/>
                  </a:lnTo>
                  <a:cubicBezTo>
                    <a:pt x="850129" y="267957"/>
                    <a:pt x="840930" y="253773"/>
                    <a:pt x="829432" y="242272"/>
                  </a:cubicBezTo>
                  <a:cubicBezTo>
                    <a:pt x="808734" y="221572"/>
                    <a:pt x="779988" y="208539"/>
                    <a:pt x="748175" y="208539"/>
                  </a:cubicBezTo>
                  <a:lnTo>
                    <a:pt x="503638" y="208539"/>
                  </a:lnTo>
                  <a:lnTo>
                    <a:pt x="257952" y="9967"/>
                  </a:lnTo>
                  <a:cubicBezTo>
                    <a:pt x="251436" y="3833"/>
                    <a:pt x="242237" y="0"/>
                    <a:pt x="232272" y="0"/>
                  </a:cubicBezTo>
                  <a:cubicBezTo>
                    <a:pt x="211574" y="0"/>
                    <a:pt x="194710" y="16867"/>
                    <a:pt x="194710" y="37568"/>
                  </a:cubicBezTo>
                  <a:lnTo>
                    <a:pt x="194710" y="208922"/>
                  </a:lnTo>
                  <a:lnTo>
                    <a:pt x="114986" y="208922"/>
                  </a:lnTo>
                  <a:cubicBezTo>
                    <a:pt x="83173" y="208922"/>
                    <a:pt x="54427" y="221955"/>
                    <a:pt x="33729" y="242656"/>
                  </a:cubicBezTo>
                  <a:cubicBezTo>
                    <a:pt x="13032" y="263356"/>
                    <a:pt x="0" y="292107"/>
                    <a:pt x="0" y="323925"/>
                  </a:cubicBezTo>
                  <a:lnTo>
                    <a:pt x="0" y="957206"/>
                  </a:lnTo>
                  <a:cubicBezTo>
                    <a:pt x="0" y="989024"/>
                    <a:pt x="13032" y="1017775"/>
                    <a:pt x="33729" y="1038475"/>
                  </a:cubicBezTo>
                  <a:cubicBezTo>
                    <a:pt x="54427" y="1059176"/>
                    <a:pt x="83173" y="1072209"/>
                    <a:pt x="114986" y="1072209"/>
                  </a:cubicBezTo>
                  <a:lnTo>
                    <a:pt x="127635" y="1072209"/>
                  </a:lnTo>
                  <a:lnTo>
                    <a:pt x="304329" y="1072209"/>
                  </a:lnTo>
                  <a:lnTo>
                    <a:pt x="503638" y="1072209"/>
                  </a:lnTo>
                  <a:cubicBezTo>
                    <a:pt x="702181" y="1072209"/>
                    <a:pt x="862778" y="911205"/>
                    <a:pt x="862778" y="713017"/>
                  </a:cubicBezTo>
                  <a:cubicBezTo>
                    <a:pt x="862778" y="514062"/>
                    <a:pt x="701798" y="353059"/>
                    <a:pt x="503638" y="353059"/>
                  </a:cubicBezTo>
                  <a:close/>
                  <a:moveTo>
                    <a:pt x="719045" y="856388"/>
                  </a:moveTo>
                  <a:lnTo>
                    <a:pt x="740509" y="868654"/>
                  </a:lnTo>
                  <a:cubicBezTo>
                    <a:pt x="719429" y="900472"/>
                    <a:pt x="691832" y="928072"/>
                    <a:pt x="660019" y="949156"/>
                  </a:cubicBezTo>
                  <a:lnTo>
                    <a:pt x="647754" y="927689"/>
                  </a:lnTo>
                  <a:cubicBezTo>
                    <a:pt x="643155" y="919639"/>
                    <a:pt x="632423" y="916572"/>
                    <a:pt x="624374" y="921556"/>
                  </a:cubicBezTo>
                  <a:cubicBezTo>
                    <a:pt x="616325" y="926539"/>
                    <a:pt x="613258" y="936890"/>
                    <a:pt x="618241" y="944940"/>
                  </a:cubicBezTo>
                  <a:lnTo>
                    <a:pt x="630506" y="966407"/>
                  </a:lnTo>
                  <a:cubicBezTo>
                    <a:pt x="598693" y="982507"/>
                    <a:pt x="563048" y="992474"/>
                    <a:pt x="525486" y="995541"/>
                  </a:cubicBezTo>
                  <a:lnTo>
                    <a:pt x="525486" y="964490"/>
                  </a:lnTo>
                  <a:cubicBezTo>
                    <a:pt x="525486" y="959123"/>
                    <a:pt x="521269" y="954906"/>
                    <a:pt x="515904" y="954906"/>
                  </a:cubicBezTo>
                  <a:lnTo>
                    <a:pt x="491373" y="954906"/>
                  </a:lnTo>
                  <a:cubicBezTo>
                    <a:pt x="486007" y="954906"/>
                    <a:pt x="481791" y="959123"/>
                    <a:pt x="481791" y="964490"/>
                  </a:cubicBezTo>
                  <a:lnTo>
                    <a:pt x="481791" y="995541"/>
                  </a:lnTo>
                  <a:cubicBezTo>
                    <a:pt x="444229" y="992857"/>
                    <a:pt x="408967" y="982507"/>
                    <a:pt x="376771" y="966407"/>
                  </a:cubicBezTo>
                  <a:lnTo>
                    <a:pt x="389036" y="944940"/>
                  </a:lnTo>
                  <a:cubicBezTo>
                    <a:pt x="393635" y="936890"/>
                    <a:pt x="390952" y="926156"/>
                    <a:pt x="382903" y="921556"/>
                  </a:cubicBezTo>
                  <a:cubicBezTo>
                    <a:pt x="374854" y="916955"/>
                    <a:pt x="364122" y="919639"/>
                    <a:pt x="359523" y="927689"/>
                  </a:cubicBezTo>
                  <a:lnTo>
                    <a:pt x="347258" y="949156"/>
                  </a:lnTo>
                  <a:cubicBezTo>
                    <a:pt x="315445" y="928072"/>
                    <a:pt x="287848" y="900472"/>
                    <a:pt x="266767" y="868654"/>
                  </a:cubicBezTo>
                  <a:lnTo>
                    <a:pt x="288231" y="856388"/>
                  </a:lnTo>
                  <a:cubicBezTo>
                    <a:pt x="296281" y="851787"/>
                    <a:pt x="299347" y="841054"/>
                    <a:pt x="294364" y="833004"/>
                  </a:cubicBezTo>
                  <a:cubicBezTo>
                    <a:pt x="289765" y="824953"/>
                    <a:pt x="279033" y="821887"/>
                    <a:pt x="270984" y="826870"/>
                  </a:cubicBezTo>
                  <a:lnTo>
                    <a:pt x="249520" y="839137"/>
                  </a:lnTo>
                  <a:cubicBezTo>
                    <a:pt x="233422" y="807320"/>
                    <a:pt x="223456" y="771669"/>
                    <a:pt x="220390" y="734101"/>
                  </a:cubicBezTo>
                  <a:lnTo>
                    <a:pt x="251436" y="734101"/>
                  </a:lnTo>
                  <a:cubicBezTo>
                    <a:pt x="256802" y="734101"/>
                    <a:pt x="261018" y="729885"/>
                    <a:pt x="261018" y="724518"/>
                  </a:cubicBezTo>
                  <a:lnTo>
                    <a:pt x="261018" y="699984"/>
                  </a:lnTo>
                  <a:cubicBezTo>
                    <a:pt x="261018" y="694617"/>
                    <a:pt x="256802" y="690400"/>
                    <a:pt x="251436" y="690400"/>
                  </a:cubicBezTo>
                  <a:lnTo>
                    <a:pt x="220390" y="690400"/>
                  </a:lnTo>
                  <a:cubicBezTo>
                    <a:pt x="223073" y="652833"/>
                    <a:pt x="233422" y="617565"/>
                    <a:pt x="249520" y="585364"/>
                  </a:cubicBezTo>
                  <a:lnTo>
                    <a:pt x="270984" y="597631"/>
                  </a:lnTo>
                  <a:cubicBezTo>
                    <a:pt x="279033" y="602231"/>
                    <a:pt x="289765" y="599548"/>
                    <a:pt x="294364" y="591498"/>
                  </a:cubicBezTo>
                  <a:cubicBezTo>
                    <a:pt x="298963" y="583447"/>
                    <a:pt x="296281" y="572714"/>
                    <a:pt x="288231" y="568114"/>
                  </a:cubicBezTo>
                  <a:lnTo>
                    <a:pt x="266767" y="555847"/>
                  </a:lnTo>
                  <a:cubicBezTo>
                    <a:pt x="287848" y="524029"/>
                    <a:pt x="315061" y="496429"/>
                    <a:pt x="347258" y="475345"/>
                  </a:cubicBezTo>
                  <a:lnTo>
                    <a:pt x="359523" y="496812"/>
                  </a:lnTo>
                  <a:cubicBezTo>
                    <a:pt x="364122" y="504862"/>
                    <a:pt x="374854" y="507929"/>
                    <a:pt x="382903" y="502945"/>
                  </a:cubicBezTo>
                  <a:cubicBezTo>
                    <a:pt x="390952" y="498345"/>
                    <a:pt x="394019" y="487612"/>
                    <a:pt x="389036" y="479562"/>
                  </a:cubicBezTo>
                  <a:lnTo>
                    <a:pt x="376771" y="458094"/>
                  </a:lnTo>
                  <a:cubicBezTo>
                    <a:pt x="408583" y="441994"/>
                    <a:pt x="444229" y="432027"/>
                    <a:pt x="481791" y="428961"/>
                  </a:cubicBezTo>
                  <a:lnTo>
                    <a:pt x="481791" y="460011"/>
                  </a:lnTo>
                  <a:cubicBezTo>
                    <a:pt x="481791" y="465378"/>
                    <a:pt x="486007" y="469595"/>
                    <a:pt x="491373" y="469595"/>
                  </a:cubicBezTo>
                  <a:lnTo>
                    <a:pt x="515904" y="469595"/>
                  </a:lnTo>
                  <a:cubicBezTo>
                    <a:pt x="521269" y="469595"/>
                    <a:pt x="525486" y="465378"/>
                    <a:pt x="525486" y="460011"/>
                  </a:cubicBezTo>
                  <a:lnTo>
                    <a:pt x="525486" y="428961"/>
                  </a:lnTo>
                  <a:cubicBezTo>
                    <a:pt x="563048" y="431644"/>
                    <a:pt x="598310" y="441994"/>
                    <a:pt x="630506" y="458094"/>
                  </a:cubicBezTo>
                  <a:lnTo>
                    <a:pt x="618241" y="479562"/>
                  </a:lnTo>
                  <a:cubicBezTo>
                    <a:pt x="613642" y="487612"/>
                    <a:pt x="616325" y="498345"/>
                    <a:pt x="624374" y="502945"/>
                  </a:cubicBezTo>
                  <a:cubicBezTo>
                    <a:pt x="632423" y="507546"/>
                    <a:pt x="643155" y="504862"/>
                    <a:pt x="647754" y="496812"/>
                  </a:cubicBezTo>
                  <a:lnTo>
                    <a:pt x="660019" y="475345"/>
                  </a:lnTo>
                  <a:cubicBezTo>
                    <a:pt x="691832" y="496429"/>
                    <a:pt x="719429" y="524029"/>
                    <a:pt x="740509" y="555847"/>
                  </a:cubicBezTo>
                  <a:lnTo>
                    <a:pt x="719045" y="568114"/>
                  </a:lnTo>
                  <a:cubicBezTo>
                    <a:pt x="710996" y="572714"/>
                    <a:pt x="707930" y="583447"/>
                    <a:pt x="712913" y="591498"/>
                  </a:cubicBezTo>
                  <a:cubicBezTo>
                    <a:pt x="717512" y="599548"/>
                    <a:pt x="728244" y="602614"/>
                    <a:pt x="736293" y="597631"/>
                  </a:cubicBezTo>
                  <a:lnTo>
                    <a:pt x="757757" y="585364"/>
                  </a:lnTo>
                  <a:cubicBezTo>
                    <a:pt x="773855" y="617182"/>
                    <a:pt x="783821" y="652833"/>
                    <a:pt x="786887" y="690400"/>
                  </a:cubicBezTo>
                  <a:lnTo>
                    <a:pt x="755841" y="690400"/>
                  </a:lnTo>
                  <a:cubicBezTo>
                    <a:pt x="750475" y="690400"/>
                    <a:pt x="746259" y="694617"/>
                    <a:pt x="746259" y="699984"/>
                  </a:cubicBezTo>
                  <a:lnTo>
                    <a:pt x="746259" y="724518"/>
                  </a:lnTo>
                  <a:cubicBezTo>
                    <a:pt x="746259" y="729885"/>
                    <a:pt x="750475" y="734101"/>
                    <a:pt x="755841" y="734101"/>
                  </a:cubicBezTo>
                  <a:lnTo>
                    <a:pt x="786887" y="734101"/>
                  </a:lnTo>
                  <a:cubicBezTo>
                    <a:pt x="784204" y="771669"/>
                    <a:pt x="773855" y="806936"/>
                    <a:pt x="757757" y="839137"/>
                  </a:cubicBezTo>
                  <a:lnTo>
                    <a:pt x="736293" y="826870"/>
                  </a:lnTo>
                  <a:cubicBezTo>
                    <a:pt x="728244" y="822270"/>
                    <a:pt x="717512" y="824953"/>
                    <a:pt x="712913" y="833004"/>
                  </a:cubicBezTo>
                  <a:cubicBezTo>
                    <a:pt x="707930" y="841437"/>
                    <a:pt x="710613" y="851787"/>
                    <a:pt x="719045" y="856388"/>
                  </a:cubicBezTo>
                  <a:close/>
                </a:path>
              </a:pathLst>
            </a:custGeom>
            <a:noFill/>
            <a:ln w="19050" cap="flat">
              <a:solidFill>
                <a:schemeClr val="bg1">
                  <a:lumMod val="85000"/>
                </a:schemeClr>
              </a:solid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3DBE64CB-818E-EE43-A978-924E51F5086B}"/>
                </a:ext>
              </a:extLst>
            </p:cNvPr>
            <p:cNvSpPr/>
            <p:nvPr/>
          </p:nvSpPr>
          <p:spPr>
            <a:xfrm>
              <a:off x="6646660" y="4997515"/>
              <a:ext cx="145400" cy="214410"/>
            </a:xfrm>
            <a:custGeom>
              <a:avLst/>
              <a:gdLst>
                <a:gd name="connsiteX0" fmla="*/ 126223 w 145400"/>
                <a:gd name="connsiteY0" fmla="*/ 146559 h 214410"/>
                <a:gd name="connsiteX1" fmla="*/ 126223 w 145400"/>
                <a:gd name="connsiteY1" fmla="*/ 41523 h 214410"/>
                <a:gd name="connsiteX2" fmla="*/ 108209 w 145400"/>
                <a:gd name="connsiteY2" fmla="*/ 23506 h 214410"/>
                <a:gd name="connsiteX3" fmla="*/ 90195 w 145400"/>
                <a:gd name="connsiteY3" fmla="*/ 41523 h 214410"/>
                <a:gd name="connsiteX4" fmla="*/ 90195 w 145400"/>
                <a:gd name="connsiteY4" fmla="*/ 117425 h 214410"/>
                <a:gd name="connsiteX5" fmla="*/ 34235 w 145400"/>
                <a:gd name="connsiteY5" fmla="*/ 9706 h 214410"/>
                <a:gd name="connsiteX6" fmla="*/ 9704 w 145400"/>
                <a:gd name="connsiteY6" fmla="*/ 2039 h 214410"/>
                <a:gd name="connsiteX7" fmla="*/ 2039 w 145400"/>
                <a:gd name="connsiteY7" fmla="*/ 26573 h 214410"/>
                <a:gd name="connsiteX8" fmla="*/ 75246 w 145400"/>
                <a:gd name="connsiteY8" fmla="*/ 167260 h 214410"/>
                <a:gd name="connsiteX9" fmla="*/ 73330 w 145400"/>
                <a:gd name="connsiteY9" fmla="*/ 178377 h 214410"/>
                <a:gd name="connsiteX10" fmla="*/ 109359 w 145400"/>
                <a:gd name="connsiteY10" fmla="*/ 214411 h 214410"/>
                <a:gd name="connsiteX11" fmla="*/ 145388 w 145400"/>
                <a:gd name="connsiteY11" fmla="*/ 178377 h 214410"/>
                <a:gd name="connsiteX12" fmla="*/ 126223 w 145400"/>
                <a:gd name="connsiteY12" fmla="*/ 146559 h 21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400" h="214410">
                  <a:moveTo>
                    <a:pt x="126223" y="146559"/>
                  </a:moveTo>
                  <a:lnTo>
                    <a:pt x="126223" y="41523"/>
                  </a:lnTo>
                  <a:cubicBezTo>
                    <a:pt x="126223" y="31557"/>
                    <a:pt x="118174" y="23506"/>
                    <a:pt x="108209" y="23506"/>
                  </a:cubicBezTo>
                  <a:cubicBezTo>
                    <a:pt x="98244" y="23506"/>
                    <a:pt x="90195" y="31557"/>
                    <a:pt x="90195" y="41523"/>
                  </a:cubicBezTo>
                  <a:lnTo>
                    <a:pt x="90195" y="117425"/>
                  </a:lnTo>
                  <a:lnTo>
                    <a:pt x="34235" y="9706"/>
                  </a:lnTo>
                  <a:cubicBezTo>
                    <a:pt x="29635" y="889"/>
                    <a:pt x="18520" y="-2561"/>
                    <a:pt x="9704" y="2039"/>
                  </a:cubicBezTo>
                  <a:cubicBezTo>
                    <a:pt x="889" y="6639"/>
                    <a:pt x="-2561" y="17756"/>
                    <a:pt x="2039" y="26573"/>
                  </a:cubicBezTo>
                  <a:lnTo>
                    <a:pt x="75246" y="167260"/>
                  </a:lnTo>
                  <a:cubicBezTo>
                    <a:pt x="74097" y="170710"/>
                    <a:pt x="73330" y="174543"/>
                    <a:pt x="73330" y="178377"/>
                  </a:cubicBezTo>
                  <a:cubicBezTo>
                    <a:pt x="73330" y="198311"/>
                    <a:pt x="89428" y="214411"/>
                    <a:pt x="109359" y="214411"/>
                  </a:cubicBezTo>
                  <a:cubicBezTo>
                    <a:pt x="129290" y="214411"/>
                    <a:pt x="145388" y="198311"/>
                    <a:pt x="145388" y="178377"/>
                  </a:cubicBezTo>
                  <a:cubicBezTo>
                    <a:pt x="145771" y="164576"/>
                    <a:pt x="137722" y="152693"/>
                    <a:pt x="126223" y="146559"/>
                  </a:cubicBezTo>
                  <a:close/>
                </a:path>
              </a:pathLst>
            </a:custGeom>
            <a:noFill/>
            <a:ln w="19050" cap="flat">
              <a:solidFill>
                <a:schemeClr val="bg1">
                  <a:lumMod val="85000"/>
                </a:schemeClr>
              </a:solidFill>
              <a:prstDash val="solid"/>
              <a:miter/>
            </a:ln>
          </p:spPr>
          <p:txBody>
            <a:bodyPr rtlCol="0" anchor="ctr"/>
            <a:lstStyle/>
            <a:p>
              <a:endParaRPr lang="en-US"/>
            </a:p>
          </p:txBody>
        </p:sp>
      </p:grpSp>
      <p:sp>
        <p:nvSpPr>
          <p:cNvPr id="649" name="Graphic 4">
            <a:extLst>
              <a:ext uri="{FF2B5EF4-FFF2-40B4-BE49-F238E27FC236}">
                <a16:creationId xmlns:a16="http://schemas.microsoft.com/office/drawing/2014/main" id="{848B1185-D852-D642-89CB-2349984E4AFA}"/>
              </a:ext>
            </a:extLst>
          </p:cNvPr>
          <p:cNvSpPr/>
          <p:nvPr userDrawn="1"/>
        </p:nvSpPr>
        <p:spPr>
          <a:xfrm rot="10800000">
            <a:off x="377021" y="-15100"/>
            <a:ext cx="5689950" cy="603952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B41F7A"/>
          </a:solidFill>
          <a:ln w="2370" cap="flat">
            <a:noFill/>
            <a:prstDash val="solid"/>
            <a:miter/>
          </a:ln>
        </p:spPr>
        <p:txBody>
          <a:bodyPr rtlCol="0" anchor="ctr"/>
          <a:lstStyle/>
          <a:p>
            <a:endParaRPr lang="en-US"/>
          </a:p>
        </p:txBody>
      </p:sp>
      <p:sp>
        <p:nvSpPr>
          <p:cNvPr id="650" name="Graphic 4">
            <a:extLst>
              <a:ext uri="{FF2B5EF4-FFF2-40B4-BE49-F238E27FC236}">
                <a16:creationId xmlns:a16="http://schemas.microsoft.com/office/drawing/2014/main" id="{831C5895-774F-9849-A25B-4947DE587779}"/>
              </a:ext>
            </a:extLst>
          </p:cNvPr>
          <p:cNvSpPr/>
          <p:nvPr userDrawn="1"/>
        </p:nvSpPr>
        <p:spPr>
          <a:xfrm rot="10800000">
            <a:off x="6648782" y="4338777"/>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
        <p:nvSpPr>
          <p:cNvPr id="648" name="Picture Placeholder 647">
            <a:extLst>
              <a:ext uri="{FF2B5EF4-FFF2-40B4-BE49-F238E27FC236}">
                <a16:creationId xmlns:a16="http://schemas.microsoft.com/office/drawing/2014/main" id="{70C6D80E-27A4-AC4F-98E9-5477F8B051E8}"/>
              </a:ext>
            </a:extLst>
          </p:cNvPr>
          <p:cNvSpPr>
            <a:spLocks noGrp="1"/>
          </p:cNvSpPr>
          <p:nvPr>
            <p:ph type="pic" sz="quarter" idx="10"/>
          </p:nvPr>
        </p:nvSpPr>
        <p:spPr>
          <a:xfrm>
            <a:off x="476524" y="0"/>
            <a:ext cx="6244928" cy="6575080"/>
          </a:xfrm>
          <a:custGeom>
            <a:avLst/>
            <a:gdLst>
              <a:gd name="connsiteX0" fmla="*/ 5590447 w 6244928"/>
              <a:gd name="connsiteY0" fmla="*/ 0 h 6575080"/>
              <a:gd name="connsiteX1" fmla="*/ 6244928 w 6244928"/>
              <a:gd name="connsiteY1" fmla="*/ 0 h 6575080"/>
              <a:gd name="connsiteX2" fmla="*/ 6244928 w 6244928"/>
              <a:gd name="connsiteY2" fmla="*/ 4338777 h 6575080"/>
              <a:gd name="connsiteX3" fmla="*/ 6172252 w 6244928"/>
              <a:gd name="connsiteY3" fmla="*/ 4338777 h 6575080"/>
              <a:gd name="connsiteX4" fmla="*/ 6172252 w 6244928"/>
              <a:gd name="connsiteY4" fmla="*/ 6024425 h 6575080"/>
              <a:gd name="connsiteX5" fmla="*/ 6244928 w 6244928"/>
              <a:gd name="connsiteY5" fmla="*/ 6024425 h 6575080"/>
              <a:gd name="connsiteX6" fmla="*/ 6244928 w 6244928"/>
              <a:gd name="connsiteY6" fmla="*/ 6575080 h 6575080"/>
              <a:gd name="connsiteX7" fmla="*/ 0 w 6244928"/>
              <a:gd name="connsiteY7" fmla="*/ 6575080 h 6575080"/>
              <a:gd name="connsiteX8" fmla="*/ 0 w 6244928"/>
              <a:gd name="connsiteY8" fmla="*/ 6024426 h 6575080"/>
              <a:gd name="connsiteX9" fmla="*/ 5590447 w 6244928"/>
              <a:gd name="connsiteY9" fmla="*/ 6024426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928" h="6575080">
                <a:moveTo>
                  <a:pt x="5590447" y="0"/>
                </a:moveTo>
                <a:lnTo>
                  <a:pt x="6244928" y="0"/>
                </a:lnTo>
                <a:lnTo>
                  <a:pt x="6244928" y="4338777"/>
                </a:lnTo>
                <a:lnTo>
                  <a:pt x="6172252" y="4338777"/>
                </a:lnTo>
                <a:lnTo>
                  <a:pt x="6172252" y="6024425"/>
                </a:lnTo>
                <a:lnTo>
                  <a:pt x="6244928" y="6024425"/>
                </a:lnTo>
                <a:lnTo>
                  <a:pt x="6244928" y="6575080"/>
                </a:lnTo>
                <a:lnTo>
                  <a:pt x="0" y="6575080"/>
                </a:lnTo>
                <a:lnTo>
                  <a:pt x="0" y="6024426"/>
                </a:lnTo>
                <a:lnTo>
                  <a:pt x="5590447" y="6024426"/>
                </a:lnTo>
                <a:close/>
              </a:path>
            </a:pathLst>
          </a:custGeom>
          <a:solidFill>
            <a:schemeClr val="bg1">
              <a:lumMod val="85000"/>
            </a:schemeClr>
          </a:solidFill>
        </p:spPr>
        <p:txBody>
          <a:bodyPr wrap="square">
            <a:noAutofit/>
          </a:bodyPr>
          <a:lstStyle>
            <a:lvl1pPr marL="0" indent="0">
              <a:buNone/>
              <a:defRPr sz="900"/>
            </a:lvl1pPr>
          </a:lstStyle>
          <a:p>
            <a:endParaRPr lang="en-US" dirty="0"/>
          </a:p>
        </p:txBody>
      </p:sp>
      <p:grpSp>
        <p:nvGrpSpPr>
          <p:cNvPr id="326" name="Graphic 76">
            <a:extLst>
              <a:ext uri="{FF2B5EF4-FFF2-40B4-BE49-F238E27FC236}">
                <a16:creationId xmlns:a16="http://schemas.microsoft.com/office/drawing/2014/main" id="{08DA0C05-99A2-CE41-B0AF-8214E5D3A263}"/>
              </a:ext>
            </a:extLst>
          </p:cNvPr>
          <p:cNvGrpSpPr/>
          <p:nvPr userDrawn="1"/>
        </p:nvGrpSpPr>
        <p:grpSpPr>
          <a:xfrm>
            <a:off x="338459" y="10048427"/>
            <a:ext cx="2526982" cy="234917"/>
            <a:chOff x="6923246" y="4898421"/>
            <a:chExt cx="1763327" cy="163925"/>
          </a:xfrm>
        </p:grpSpPr>
        <p:grpSp>
          <p:nvGrpSpPr>
            <p:cNvPr id="328" name="Graphic 76">
              <a:extLst>
                <a:ext uri="{FF2B5EF4-FFF2-40B4-BE49-F238E27FC236}">
                  <a16:creationId xmlns:a16="http://schemas.microsoft.com/office/drawing/2014/main" id="{FBC3E866-EC5A-DC44-A7E7-B6058D63DF91}"/>
                </a:ext>
              </a:extLst>
            </p:cNvPr>
            <p:cNvGrpSpPr/>
            <p:nvPr/>
          </p:nvGrpSpPr>
          <p:grpSpPr>
            <a:xfrm>
              <a:off x="7942326" y="4900231"/>
              <a:ext cx="744247" cy="162115"/>
              <a:chOff x="7942326" y="4900231"/>
              <a:chExt cx="744247" cy="162115"/>
            </a:xfrm>
          </p:grpSpPr>
          <p:sp>
            <p:nvSpPr>
              <p:cNvPr id="562" name="Freeform 561">
                <a:extLst>
                  <a:ext uri="{FF2B5EF4-FFF2-40B4-BE49-F238E27FC236}">
                    <a16:creationId xmlns:a16="http://schemas.microsoft.com/office/drawing/2014/main" id="{7597D161-9C15-6743-AB74-A8A8B660E189}"/>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563" name="Freeform 562">
                <a:extLst>
                  <a:ext uri="{FF2B5EF4-FFF2-40B4-BE49-F238E27FC236}">
                    <a16:creationId xmlns:a16="http://schemas.microsoft.com/office/drawing/2014/main" id="{95B74F27-4DAF-9540-98F4-E983C32E3D74}"/>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5C6B5F42-ADCD-B546-AC4C-41C573E22823}"/>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F980F03C-100F-FE4F-8DD9-B8AE6BE705D6}"/>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BE0E5656-AA60-2743-ABDD-78C3206DA755}"/>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F495EB5E-99D7-6441-BD50-26B2D159B242}"/>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0157623F-AE85-C343-AB0E-EA8674A2DD0B}"/>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4CB3EEAA-0A6B-8D4B-AE87-D37B86F2A339}"/>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4E9DD34B-792B-1041-9407-5D43B0FACAB7}"/>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FD53D74B-CB64-3F4B-BD25-FB939A6E6033}"/>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D592D917-901D-EF45-8391-547E00DE4091}"/>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24AF16FA-8755-CF47-BAAE-6A17D0723C75}"/>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D3C8E129-521E-0A49-BEBC-FCBACF20C32A}"/>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638A9A02-51DD-4E43-B0CA-F4BCF7706FEA}"/>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753A0C29-EB31-E740-8709-6C6270433672}"/>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C8D27298-38A1-4349-8ACD-C4528183AA3B}"/>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06809E51-2624-624A-8059-54B44B87FC5B}"/>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55A326D2-C86E-6E43-BB12-5F6B4E9BB367}"/>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07AE56DF-2648-A449-9752-993C4C3A4E16}"/>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97D53DEF-5ED5-5047-8A0E-FE116EA69CF6}"/>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7463005E-60C0-9C46-827B-8EF357C5C85B}"/>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765BA04B-A108-494A-98BE-57B931026557}"/>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AD099AA0-647C-A246-86B2-1B198E45EEBF}"/>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D031E0C0-1CF1-AE43-8FDE-608F554E032E}"/>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2D3620D8-EB63-5347-B53E-16B5CFBFF78A}"/>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a:p>
            </p:txBody>
          </p:sp>
          <p:grpSp>
            <p:nvGrpSpPr>
              <p:cNvPr id="587" name="Graphic 76">
                <a:extLst>
                  <a:ext uri="{FF2B5EF4-FFF2-40B4-BE49-F238E27FC236}">
                    <a16:creationId xmlns:a16="http://schemas.microsoft.com/office/drawing/2014/main" id="{13A8B36B-E701-ED46-9039-B6F6E9576727}"/>
                  </a:ext>
                </a:extLst>
              </p:cNvPr>
              <p:cNvGrpSpPr/>
              <p:nvPr/>
            </p:nvGrpSpPr>
            <p:grpSpPr>
              <a:xfrm>
                <a:off x="8206877" y="4909375"/>
                <a:ext cx="365840" cy="45338"/>
                <a:chOff x="8206877" y="4909375"/>
                <a:chExt cx="365840" cy="45338"/>
              </a:xfrm>
              <a:solidFill>
                <a:srgbClr val="23509E"/>
              </a:solidFill>
            </p:grpSpPr>
            <p:sp>
              <p:nvSpPr>
                <p:cNvPr id="625" name="Freeform 624">
                  <a:extLst>
                    <a:ext uri="{FF2B5EF4-FFF2-40B4-BE49-F238E27FC236}">
                      <a16:creationId xmlns:a16="http://schemas.microsoft.com/office/drawing/2014/main" id="{61C7E695-3510-7C43-A392-7EB74BC0B101}"/>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a:p>
              </p:txBody>
            </p:sp>
            <p:sp>
              <p:nvSpPr>
                <p:cNvPr id="626" name="Freeform 625">
                  <a:extLst>
                    <a:ext uri="{FF2B5EF4-FFF2-40B4-BE49-F238E27FC236}">
                      <a16:creationId xmlns:a16="http://schemas.microsoft.com/office/drawing/2014/main" id="{B3B6C7EB-F59E-9749-9DA7-5E2630F975FF}"/>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27" name="Freeform 626">
                  <a:extLst>
                    <a:ext uri="{FF2B5EF4-FFF2-40B4-BE49-F238E27FC236}">
                      <a16:creationId xmlns:a16="http://schemas.microsoft.com/office/drawing/2014/main" id="{53644389-9F93-4B4B-A848-9EA196D9B0D3}"/>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a:p>
              </p:txBody>
            </p:sp>
            <p:sp>
              <p:nvSpPr>
                <p:cNvPr id="628" name="Freeform 627">
                  <a:extLst>
                    <a:ext uri="{FF2B5EF4-FFF2-40B4-BE49-F238E27FC236}">
                      <a16:creationId xmlns:a16="http://schemas.microsoft.com/office/drawing/2014/main" id="{E9982EA2-73F2-B54B-A808-2F07472CBAF2}"/>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629" name="Freeform 628">
                  <a:extLst>
                    <a:ext uri="{FF2B5EF4-FFF2-40B4-BE49-F238E27FC236}">
                      <a16:creationId xmlns:a16="http://schemas.microsoft.com/office/drawing/2014/main" id="{6D06926D-29DC-6A4E-9515-EE820F3A0466}"/>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30" name="Freeform 629">
                  <a:extLst>
                    <a:ext uri="{FF2B5EF4-FFF2-40B4-BE49-F238E27FC236}">
                      <a16:creationId xmlns:a16="http://schemas.microsoft.com/office/drawing/2014/main" id="{8CEFA82A-6994-1643-A285-25B053B0D289}"/>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31" name="Freeform 630">
                  <a:extLst>
                    <a:ext uri="{FF2B5EF4-FFF2-40B4-BE49-F238E27FC236}">
                      <a16:creationId xmlns:a16="http://schemas.microsoft.com/office/drawing/2014/main" id="{F370686A-B7F8-7F4C-8777-BFFBD2F46A7C}"/>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a:p>
              </p:txBody>
            </p:sp>
            <p:sp>
              <p:nvSpPr>
                <p:cNvPr id="632" name="Freeform 631">
                  <a:extLst>
                    <a:ext uri="{FF2B5EF4-FFF2-40B4-BE49-F238E27FC236}">
                      <a16:creationId xmlns:a16="http://schemas.microsoft.com/office/drawing/2014/main" id="{6B628DB5-0A5C-E944-A6C0-C68ACF340EEC}"/>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a:p>
              </p:txBody>
            </p:sp>
            <p:sp>
              <p:nvSpPr>
                <p:cNvPr id="633" name="Freeform 632">
                  <a:extLst>
                    <a:ext uri="{FF2B5EF4-FFF2-40B4-BE49-F238E27FC236}">
                      <a16:creationId xmlns:a16="http://schemas.microsoft.com/office/drawing/2014/main" id="{61754FEC-39AC-574E-9DB7-B086CBC2EB49}"/>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a:p>
              </p:txBody>
            </p:sp>
            <p:sp>
              <p:nvSpPr>
                <p:cNvPr id="634" name="Freeform 633">
                  <a:extLst>
                    <a:ext uri="{FF2B5EF4-FFF2-40B4-BE49-F238E27FC236}">
                      <a16:creationId xmlns:a16="http://schemas.microsoft.com/office/drawing/2014/main" id="{8D5CC43D-4281-0A47-905F-25AC32B5623B}"/>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a:p>
              </p:txBody>
            </p:sp>
            <p:sp>
              <p:nvSpPr>
                <p:cNvPr id="635" name="Freeform 634">
                  <a:extLst>
                    <a:ext uri="{FF2B5EF4-FFF2-40B4-BE49-F238E27FC236}">
                      <a16:creationId xmlns:a16="http://schemas.microsoft.com/office/drawing/2014/main" id="{1E5DAC90-536E-F44D-8FC5-0664F20A3379}"/>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a:p>
              </p:txBody>
            </p:sp>
            <p:sp>
              <p:nvSpPr>
                <p:cNvPr id="636" name="Freeform 635">
                  <a:extLst>
                    <a:ext uri="{FF2B5EF4-FFF2-40B4-BE49-F238E27FC236}">
                      <a16:creationId xmlns:a16="http://schemas.microsoft.com/office/drawing/2014/main" id="{E2224A31-F8FE-AE4F-B414-5D31FDB2D986}"/>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637" name="Freeform 636">
                  <a:extLst>
                    <a:ext uri="{FF2B5EF4-FFF2-40B4-BE49-F238E27FC236}">
                      <a16:creationId xmlns:a16="http://schemas.microsoft.com/office/drawing/2014/main" id="{CCFAE507-E17A-E94F-AA25-01ED086D3920}"/>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38" name="Freeform 637">
                  <a:extLst>
                    <a:ext uri="{FF2B5EF4-FFF2-40B4-BE49-F238E27FC236}">
                      <a16:creationId xmlns:a16="http://schemas.microsoft.com/office/drawing/2014/main" id="{A12CC872-A99E-7441-A67F-0C58A2F7032B}"/>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588" name="Graphic 76">
                <a:extLst>
                  <a:ext uri="{FF2B5EF4-FFF2-40B4-BE49-F238E27FC236}">
                    <a16:creationId xmlns:a16="http://schemas.microsoft.com/office/drawing/2014/main" id="{596C58C3-E4C2-0747-8603-292D40D96ECF}"/>
                  </a:ext>
                </a:extLst>
              </p:cNvPr>
              <p:cNvGrpSpPr/>
              <p:nvPr/>
            </p:nvGrpSpPr>
            <p:grpSpPr>
              <a:xfrm>
                <a:off x="8208210" y="4964049"/>
                <a:ext cx="478363" cy="44672"/>
                <a:chOff x="8208210" y="4964049"/>
                <a:chExt cx="478363" cy="44672"/>
              </a:xfrm>
              <a:solidFill>
                <a:srgbClr val="23509E"/>
              </a:solidFill>
            </p:grpSpPr>
            <p:sp>
              <p:nvSpPr>
                <p:cNvPr id="608" name="Freeform 607">
                  <a:extLst>
                    <a:ext uri="{FF2B5EF4-FFF2-40B4-BE49-F238E27FC236}">
                      <a16:creationId xmlns:a16="http://schemas.microsoft.com/office/drawing/2014/main" id="{FE75FFF0-D4A0-BD43-9B63-606244CB3BB8}"/>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09" name="Freeform 608">
                  <a:extLst>
                    <a:ext uri="{FF2B5EF4-FFF2-40B4-BE49-F238E27FC236}">
                      <a16:creationId xmlns:a16="http://schemas.microsoft.com/office/drawing/2014/main" id="{E0DCA925-B353-4448-A8E3-FB8A44A37DE7}"/>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0" name="Freeform 609">
                  <a:extLst>
                    <a:ext uri="{FF2B5EF4-FFF2-40B4-BE49-F238E27FC236}">
                      <a16:creationId xmlns:a16="http://schemas.microsoft.com/office/drawing/2014/main" id="{33FF8CFA-67DD-DF43-9E38-AA5CB2C862A8}"/>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11" name="Freeform 610">
                  <a:extLst>
                    <a:ext uri="{FF2B5EF4-FFF2-40B4-BE49-F238E27FC236}">
                      <a16:creationId xmlns:a16="http://schemas.microsoft.com/office/drawing/2014/main" id="{04688E06-1FAB-4B40-8ECD-37C2C5AE2695}"/>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a:p>
              </p:txBody>
            </p:sp>
            <p:sp>
              <p:nvSpPr>
                <p:cNvPr id="612" name="Freeform 611">
                  <a:extLst>
                    <a:ext uri="{FF2B5EF4-FFF2-40B4-BE49-F238E27FC236}">
                      <a16:creationId xmlns:a16="http://schemas.microsoft.com/office/drawing/2014/main" id="{FF3A9873-07F1-DD4F-8C02-3B52412D7DD3}"/>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3" name="Freeform 612">
                  <a:extLst>
                    <a:ext uri="{FF2B5EF4-FFF2-40B4-BE49-F238E27FC236}">
                      <a16:creationId xmlns:a16="http://schemas.microsoft.com/office/drawing/2014/main" id="{1A1C59EF-DBF6-6E4E-BB5D-5671FFC8F855}"/>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14" name="Freeform 613">
                  <a:extLst>
                    <a:ext uri="{FF2B5EF4-FFF2-40B4-BE49-F238E27FC236}">
                      <a16:creationId xmlns:a16="http://schemas.microsoft.com/office/drawing/2014/main" id="{3DC65D3B-5FEF-444F-A4DD-7E44885EED13}"/>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a:p>
              </p:txBody>
            </p:sp>
            <p:sp>
              <p:nvSpPr>
                <p:cNvPr id="615" name="Freeform 614">
                  <a:extLst>
                    <a:ext uri="{FF2B5EF4-FFF2-40B4-BE49-F238E27FC236}">
                      <a16:creationId xmlns:a16="http://schemas.microsoft.com/office/drawing/2014/main" id="{72AAAFCE-121F-8A42-8749-37FFE84D20D9}"/>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a:p>
              </p:txBody>
            </p:sp>
            <p:sp>
              <p:nvSpPr>
                <p:cNvPr id="616" name="Freeform 615">
                  <a:extLst>
                    <a:ext uri="{FF2B5EF4-FFF2-40B4-BE49-F238E27FC236}">
                      <a16:creationId xmlns:a16="http://schemas.microsoft.com/office/drawing/2014/main" id="{160591DA-0EF4-8C42-8FE8-C01A6EE3731D}"/>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a:p>
              </p:txBody>
            </p:sp>
            <p:sp>
              <p:nvSpPr>
                <p:cNvPr id="617" name="Freeform 616">
                  <a:extLst>
                    <a:ext uri="{FF2B5EF4-FFF2-40B4-BE49-F238E27FC236}">
                      <a16:creationId xmlns:a16="http://schemas.microsoft.com/office/drawing/2014/main" id="{4CB0C543-DAAC-1244-9C53-07A715768494}"/>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8" name="Freeform 617">
                  <a:extLst>
                    <a:ext uri="{FF2B5EF4-FFF2-40B4-BE49-F238E27FC236}">
                      <a16:creationId xmlns:a16="http://schemas.microsoft.com/office/drawing/2014/main" id="{6A37348A-38C3-2744-9568-BF16511B4D1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19" name="Freeform 618">
                  <a:extLst>
                    <a:ext uri="{FF2B5EF4-FFF2-40B4-BE49-F238E27FC236}">
                      <a16:creationId xmlns:a16="http://schemas.microsoft.com/office/drawing/2014/main" id="{663C7339-E26A-664C-8638-D6F6F1CEBD58}"/>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a:p>
              </p:txBody>
            </p:sp>
            <p:sp>
              <p:nvSpPr>
                <p:cNvPr id="620" name="Freeform 619">
                  <a:extLst>
                    <a:ext uri="{FF2B5EF4-FFF2-40B4-BE49-F238E27FC236}">
                      <a16:creationId xmlns:a16="http://schemas.microsoft.com/office/drawing/2014/main" id="{D9FF53C8-F00D-5C46-895D-AB5F289D494D}"/>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1" name="Freeform 620">
                  <a:extLst>
                    <a:ext uri="{FF2B5EF4-FFF2-40B4-BE49-F238E27FC236}">
                      <a16:creationId xmlns:a16="http://schemas.microsoft.com/office/drawing/2014/main" id="{2462295A-284B-ED46-9DE6-A6978FF1AA73}"/>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22" name="Freeform 621">
                  <a:extLst>
                    <a:ext uri="{FF2B5EF4-FFF2-40B4-BE49-F238E27FC236}">
                      <a16:creationId xmlns:a16="http://schemas.microsoft.com/office/drawing/2014/main" id="{0CCA1049-451C-9D42-9452-0CDBBE3BEEB9}"/>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3" name="Freeform 622">
                  <a:extLst>
                    <a:ext uri="{FF2B5EF4-FFF2-40B4-BE49-F238E27FC236}">
                      <a16:creationId xmlns:a16="http://schemas.microsoft.com/office/drawing/2014/main" id="{2F7A9D13-814E-BB4E-9ABB-6DB99A65E055}"/>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4" name="Freeform 623">
                  <a:extLst>
                    <a:ext uri="{FF2B5EF4-FFF2-40B4-BE49-F238E27FC236}">
                      <a16:creationId xmlns:a16="http://schemas.microsoft.com/office/drawing/2014/main" id="{E11076DD-38B7-DE45-A9B0-5E181F85971A}"/>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589" name="Graphic 76">
                <a:extLst>
                  <a:ext uri="{FF2B5EF4-FFF2-40B4-BE49-F238E27FC236}">
                    <a16:creationId xmlns:a16="http://schemas.microsoft.com/office/drawing/2014/main" id="{2BA8A249-CEAD-D44F-8040-612FD30B481A}"/>
                  </a:ext>
                </a:extLst>
              </p:cNvPr>
              <p:cNvGrpSpPr/>
              <p:nvPr/>
            </p:nvGrpSpPr>
            <p:grpSpPr>
              <a:xfrm>
                <a:off x="8206020" y="5017579"/>
                <a:ext cx="478077" cy="44767"/>
                <a:chOff x="8206020" y="5017579"/>
                <a:chExt cx="478077" cy="44767"/>
              </a:xfrm>
              <a:solidFill>
                <a:srgbClr val="23509E"/>
              </a:solidFill>
            </p:grpSpPr>
            <p:sp>
              <p:nvSpPr>
                <p:cNvPr id="590" name="Freeform 589">
                  <a:extLst>
                    <a:ext uri="{FF2B5EF4-FFF2-40B4-BE49-F238E27FC236}">
                      <a16:creationId xmlns:a16="http://schemas.microsoft.com/office/drawing/2014/main" id="{9D0C7713-3A84-C44A-9827-5F439F02BAFB}"/>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C8ECD5A6-89AA-794E-B3DE-DC78D3682018}"/>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D0369A84-7D74-ED4B-A523-A7B83525D048}"/>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DDA2C862-F8F2-E44B-9425-D5D6FFA66F55}"/>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7333A90A-353F-D84D-9AA6-B524D79C3438}"/>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277C7012-51E5-B54A-BBC4-A6DAA337767A}"/>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105B5AB-AE68-9C4D-B531-7FA1F345F745}"/>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E16788E0-FE3B-CC4E-B3D3-8884145258DA}"/>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9A132BEF-7A46-A94D-94FA-17159C515662}"/>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E862BB7D-1CC9-6E49-A864-F176BB70DD7D}"/>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a:p>
              </p:txBody>
            </p:sp>
            <p:sp>
              <p:nvSpPr>
                <p:cNvPr id="600" name="Freeform 599">
                  <a:extLst>
                    <a:ext uri="{FF2B5EF4-FFF2-40B4-BE49-F238E27FC236}">
                      <a16:creationId xmlns:a16="http://schemas.microsoft.com/office/drawing/2014/main" id="{60529D70-23E1-4D42-9A1A-CBCC4E24BF33}"/>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395403A3-9F92-3447-8E6A-4D3DC6521991}"/>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02" name="Freeform 601">
                  <a:extLst>
                    <a:ext uri="{FF2B5EF4-FFF2-40B4-BE49-F238E27FC236}">
                      <a16:creationId xmlns:a16="http://schemas.microsoft.com/office/drawing/2014/main" id="{E8944353-F712-C945-A3DD-79349E6F832A}"/>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03" name="Freeform 602">
                  <a:extLst>
                    <a:ext uri="{FF2B5EF4-FFF2-40B4-BE49-F238E27FC236}">
                      <a16:creationId xmlns:a16="http://schemas.microsoft.com/office/drawing/2014/main" id="{615BA90F-4B13-F643-AF3D-2F04EB07C815}"/>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a:p>
              </p:txBody>
            </p:sp>
            <p:sp>
              <p:nvSpPr>
                <p:cNvPr id="604" name="Freeform 603">
                  <a:extLst>
                    <a:ext uri="{FF2B5EF4-FFF2-40B4-BE49-F238E27FC236}">
                      <a16:creationId xmlns:a16="http://schemas.microsoft.com/office/drawing/2014/main" id="{E938AF01-258D-1848-913E-D6C0512F5E1E}"/>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05" name="Freeform 604">
                  <a:extLst>
                    <a:ext uri="{FF2B5EF4-FFF2-40B4-BE49-F238E27FC236}">
                      <a16:creationId xmlns:a16="http://schemas.microsoft.com/office/drawing/2014/main" id="{5599F6C1-67E3-904F-BCF5-C90CD46C7EDB}"/>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a:p>
              </p:txBody>
            </p:sp>
            <p:sp>
              <p:nvSpPr>
                <p:cNvPr id="606" name="Freeform 605">
                  <a:extLst>
                    <a:ext uri="{FF2B5EF4-FFF2-40B4-BE49-F238E27FC236}">
                      <a16:creationId xmlns:a16="http://schemas.microsoft.com/office/drawing/2014/main" id="{12C11CB8-D86A-5247-A0DE-B262AC554AEC}"/>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07" name="Freeform 606">
                  <a:extLst>
                    <a:ext uri="{FF2B5EF4-FFF2-40B4-BE49-F238E27FC236}">
                      <a16:creationId xmlns:a16="http://schemas.microsoft.com/office/drawing/2014/main" id="{04075A2B-45B7-7E48-808A-A97CE61EC60A}"/>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grpSp>
        </p:grpSp>
        <p:grpSp>
          <p:nvGrpSpPr>
            <p:cNvPr id="329" name="Graphic 76">
              <a:extLst>
                <a:ext uri="{FF2B5EF4-FFF2-40B4-BE49-F238E27FC236}">
                  <a16:creationId xmlns:a16="http://schemas.microsoft.com/office/drawing/2014/main" id="{F8B2A893-8DCC-7A4D-810A-D8B09D39631A}"/>
                </a:ext>
              </a:extLst>
            </p:cNvPr>
            <p:cNvGrpSpPr/>
            <p:nvPr/>
          </p:nvGrpSpPr>
          <p:grpSpPr>
            <a:xfrm>
              <a:off x="6923246" y="4898421"/>
              <a:ext cx="951775" cy="153542"/>
              <a:chOff x="6923246" y="4898421"/>
              <a:chExt cx="951775" cy="153542"/>
            </a:xfrm>
            <a:solidFill>
              <a:srgbClr val="231F20"/>
            </a:solidFill>
          </p:grpSpPr>
          <p:sp>
            <p:nvSpPr>
              <p:cNvPr id="353" name="Freeform 352">
                <a:extLst>
                  <a:ext uri="{FF2B5EF4-FFF2-40B4-BE49-F238E27FC236}">
                    <a16:creationId xmlns:a16="http://schemas.microsoft.com/office/drawing/2014/main" id="{71DC6374-9DDE-EA44-A8CB-9361A8B51F6D}"/>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AE301515-DCD2-A840-9CE5-673EA0B00493}"/>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D6B1FADA-56FB-F147-9066-A582ED436904}"/>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23EB761C-2CF8-784A-BA45-9EBC3A6FC8C0}"/>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095DE0E4-5393-9C47-820C-C3A2282824CA}"/>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EBDDB8A-6024-5E4F-8EAF-CED22F74692B}"/>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A8E8257D-66C4-0C4E-902E-EBF149771B33}"/>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4B7AB930-11BB-4A45-B8BE-7179488005D8}"/>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00082771-CB68-A84B-83CB-A7D98144F550}"/>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B13047C5-EE99-6840-8702-C549C13941E3}"/>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EA36435B-464F-664B-AC0B-8E56D0BDD9AE}"/>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F9970F17-CB54-9542-8F1E-9E97FD5D49C4}"/>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610CBFE4-DA94-5046-93B9-0D2E0D7680A5}"/>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652D5582-DDE3-5A42-B709-D32A8F4B8C6C}"/>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391C876F-3808-3345-A420-0098CDD5074E}"/>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5959F929-9D65-4548-99E8-BE2D37E801AB}"/>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C67C0496-B253-EB4D-A117-8AD463FC942A}"/>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B44E881F-1A24-AB42-B634-04CEE61B47CE}"/>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2017C65E-BAF2-524C-92A8-73EA05BC8D90}"/>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96127E5-8D44-5E4A-913A-3E6AD0735A4F}"/>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6B66D789-FAA0-1F43-B8F2-5A52FB58B190}"/>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A9FBC72C-5FFA-104E-99F8-486712AA502E}"/>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C8FE6655-D13A-9148-ADC1-5743DE50A617}"/>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D07EE68-B3B6-1E4E-9B75-3117524DF836}"/>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88692BD2-E7B8-9944-A1C0-4F63A1BF4C25}"/>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208D8111-65B5-BC4B-A646-4118F174811D}"/>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5D56232B-EE64-484E-94A5-FF6332D8C354}"/>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A4B1D090-F5AF-194D-9BD7-8118B0F2D700}"/>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22B7CC65-0BDD-3047-A172-C64997E86920}"/>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E63F332D-FB5A-E046-8902-0364F9B64C69}"/>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AAF3EE3D-DEA4-5347-9608-C2019CB456FC}"/>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B23E8B12-1E4D-E94B-8A9D-FB7EEE3FC466}"/>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26E57589-02AE-5B41-A41B-BB67A848F4A1}"/>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5689EE5A-1111-944E-AEDB-D860B2EB6B0F}"/>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82BCB933-8951-B649-AC72-C966E2C74859}"/>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415430DC-67DE-2E4C-B3E4-1828D9B03D78}"/>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67AF1878-CA06-3C4E-9DFD-13F7A2D2243E}"/>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C0EA59C4-A316-174F-9F7D-DAB6583F3428}"/>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C0447CC9-E3D4-8B41-994C-55049BDEBBF9}"/>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A741A315-C361-454A-84E6-24783F5E1CD5}"/>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A387D586-A6E2-CF4E-8C9B-38CE0A58AAE7}"/>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F124D230-D0A0-B344-8049-2C7351EC40A2}"/>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F47C3DAA-6292-6E45-B52B-DC950A4E0AD0}"/>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2232568A-59FB-8F45-8637-632860644D0C}"/>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2DE60D1E-03E8-8A45-9445-89DC3E9C8D31}"/>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2B3118EA-3045-8944-8A3C-FB5DD419C67D}"/>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D8F1825C-2161-0B41-914E-31CE98D8C98D}"/>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A3CD9097-3414-BD48-88E9-3B5CC5E08E39}"/>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618DA15A-AC2D-1348-B847-5B3A5BFB546E}"/>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A91058A0-858B-E345-A68D-1760160FD532}"/>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B74C6929-828D-004C-84B6-9302CB153BA7}"/>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50279B3E-1F5F-D146-860A-2D60681B0D26}"/>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8ED749F1-C6F8-694A-9832-53FDEB5FCD40}"/>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2E3F3C6F-D2F1-1E42-882C-FA91DCFD5C09}"/>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27B199F9-2A59-C946-B290-0C7D802D00D8}"/>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03AC359E-A852-8746-A80B-C00DE1F4D049}"/>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B62ED5F1-81F2-2C46-8886-866249921A6B}"/>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AA6BC4C0-158D-BF4F-80DD-76AD5C73C049}"/>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AC0CDCB0-BB24-4341-A36F-DEDE68DE65C4}"/>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FFF9A7BD-D4DC-5B4F-B377-C05F38EA3251}"/>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D3CA6B2C-4B91-9144-A535-D166A5DAEDCB}"/>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68ECB370-0381-B641-BC0A-CD0BAE10FF4E}"/>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A4DE4C29-1F9A-584A-9283-2BFCA6C971C4}"/>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C1C1D77C-D3C4-1D46-99F5-DF3B912E2377}"/>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ECDA970E-BEFC-714D-9826-31C20CEA11C5}"/>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B4A182F4-A3D1-1C48-8A79-48979122F89A}"/>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4F47345C-5A73-B44A-8E45-18E9E8674A1C}"/>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930956BC-2012-7248-A378-5F259DE2E38B}"/>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1E83ABD0-B618-0D45-A660-5730CF2491C7}"/>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7FF94FFC-2836-154C-9319-1949B7A29B6D}"/>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2C8210E4-FA23-9F4E-9901-94E60DFCEC5F}"/>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A41F0D13-CBFC-794D-8751-C48F10EC2968}"/>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69461482-1238-BD4E-9D84-4AFAB79C20C2}"/>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E3A6D4E4-E9E6-824B-AA7B-98EBA09FA84F}"/>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F8665B5B-4F87-2145-8A20-98359BB0F5A0}"/>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299038D5-5030-0549-A388-3999485855E6}"/>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A0557B5D-434D-4F4F-9430-1C6B505E9296}"/>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4C56913D-56E8-AF48-8B8C-88EA49F96497}"/>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9962041A-3DBE-0546-97D8-69E57578672B}"/>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36E36F34-3AD7-9B4A-84F3-8987A73545C2}"/>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6437FE25-49EE-464A-93CB-E8D110C95C41}"/>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5AFE582B-E857-C74F-8B88-34AF4D0DCAE2}"/>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64FDFD7A-A390-074D-84C9-A0C76B7AA8A8}"/>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1DFF3DE9-AFD0-4A44-9318-2D23F3B92F19}"/>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E44920D7-96BC-8545-BDC4-7C992BC703AF}"/>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05942B21-65BC-4F44-8379-9E0A8625F412}"/>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C41053EE-A263-FA41-8DD9-CDDDF0206326}"/>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D415C64D-2354-0743-AE8A-D153851C8EE6}"/>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C094F244-116B-FD40-BDA4-7F2867AFEBEA}"/>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F31D0DC-7544-5A44-9A49-B434E221800D}"/>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CFF80C47-C962-8C4C-B073-3AE607BBA23D}"/>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AE185018-EFFF-6740-91ED-6D412D742B5E}"/>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8881A57E-3AFD-BA4F-A6CC-D791BE1142F0}"/>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4F8A8B97-6706-374E-8304-7CEB1260CB9D}"/>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B33E3FD6-D6CE-1A43-BDD2-A4D09149073D}"/>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E5A15820-255B-4A44-A51C-BD5B4BC6EF33}"/>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144397B4-5A75-FE4E-95D3-FA5EDF6DEE26}"/>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D182E3CC-4A76-D741-9017-A3217CB0F8F3}"/>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C533B36-A720-7A43-9CA4-B9F41417F5F7}"/>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D5279A02-939F-9641-A960-029CF5CB830D}"/>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7184DEB-D99A-8943-B435-1BCAFB2CF28A}"/>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6CC58C92-0282-4140-8CA9-3903634AF87F}"/>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D2549500-A3D2-DB4A-A203-3E26DD073755}"/>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8174E691-35E6-4345-81AA-6E09507B2DBF}"/>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84AD1576-145B-C146-B976-E091DE1736CE}"/>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7D6CDBD6-3D3C-E14E-B476-410EB4C511BC}"/>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6AFDEEFE-1970-5942-AF56-0C0E4AAFCE23}"/>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437881F9-8D55-644F-8AE8-D0B363E56419}"/>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D3A8F287-433B-264F-A775-81821EB5F6BC}"/>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8ECE40B4-A189-D647-85CF-73488B8A80C7}"/>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0468A18B-BC66-F54D-9CF8-05946D9970A8}"/>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A9886420-9974-DB44-8971-3A83737F6AA8}"/>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1357A62-953C-0D40-86CA-EA9713558B1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141B750E-2322-564A-BD7A-14E557A8CC65}"/>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78987B1F-431C-7446-8E94-74359D78A20C}"/>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7C732DB3-3597-CF42-89E7-4225FA8E55A3}"/>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035099D-212C-9543-883B-277ABF1AFD7A}"/>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35D510D-1C44-7E48-9603-18E397DF96B9}"/>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CDA29EFB-0605-124E-A424-5D5B3249B9E0}"/>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211969A7-62AD-D740-A3CD-3E4B740D22B2}"/>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A02B44A1-3494-3544-883D-C7CC30FEAAFA}"/>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5736816F-C491-754B-9ACE-BCC9BAA4733F}"/>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E9191700-BEA3-F84E-82B5-A1A4FB5E17A6}"/>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4CFC38C4-3483-1D46-9983-48320A27FB9D}"/>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3CB5EAE9-E3BC-E646-A986-45414128AA55}"/>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99C8C6FD-858D-AA4A-B82D-FBF43942FC6E}"/>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145B1660-2827-0C45-B09D-0E53AF1D2111}"/>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0F54497-6883-3E42-B45C-4D2AAD34F629}"/>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D8F206B0-7C18-1242-94C2-5B88588901B8}"/>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3C5B096B-8913-3747-9E04-07E16FC56228}"/>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2B687F1B-83C2-CD47-94BC-4CDA161CF6A6}"/>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DDDA42BC-E92F-F547-A656-5B156DB61AE5}"/>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7FC22875-BE58-6340-AE03-EB6C42C57ACF}"/>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0D1981A0-6800-D340-A93D-04539139E909}"/>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CA557CFC-5773-3949-8AE6-D025E3438D78}"/>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32BD98D1-A7FE-0144-B178-2B00BCC4E927}"/>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61AD89D8-D658-CA4C-96EC-FC0EF1115F5D}"/>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A72B799B-5417-3D43-851A-C1E245AB0CEF}"/>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C7FF7E36-0E82-5846-90A4-F22487CFABF7}"/>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54AACBD0-2D5D-5D44-8D5D-A3436E9725CB}"/>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3320327F-B4EC-6944-A85E-32B35E527922}"/>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5C99ECB0-2E85-504B-8D78-12DCB3084E0F}"/>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9B4C0D69-30E9-E14D-AA96-1E6E399F1792}"/>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57F52D52-30ED-4C4E-B837-0DB03C8E3B0B}"/>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54C93358-14F2-0840-8D50-7F562B322D1D}"/>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AA71873B-314F-5945-8384-4775B3D1B4E2}"/>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DE40AEDB-119C-6849-B8E5-A08871AD4710}"/>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82E18A74-747C-3C47-A497-1583E9356787}"/>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B3B4FAD7-4233-C042-88CA-66A4B0B3914B}"/>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10098714-5E3C-8140-8D25-BFB515E2F9B6}"/>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FD05A8D2-F3C8-CD48-91FC-268AFED378E5}"/>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9982287E-A22B-A341-A99F-CEF4417D6B09}"/>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2562BC24-F442-294A-8755-340256195A3F}"/>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3BF40BA7-CA72-2649-ADAF-2F56AC9C2C4B}"/>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545F10F3-02C6-6349-9732-DFEF68BDFD82}"/>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12F74D06-9B7F-BD4E-B5E0-08CE0411C497}"/>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06343187-B6F9-0047-A9BD-0740864C4B42}"/>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44627075-BAD2-694B-8491-3202875CFF04}"/>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851A138C-C3EE-5646-88C3-BBF9151F373A}"/>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15906F87-89D8-CA41-9339-33F31C6688CA}"/>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88E42F76-F53B-B144-A4C2-26FC14D27372}"/>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830FC3D0-6782-D641-B1BB-2F8EB2E17772}"/>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FE7E08E8-EEAF-3F40-9453-54BDADFAE9EB}"/>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C3C9352D-C1F7-DA4D-A893-AED7C842214D}"/>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C582A5E5-550D-E141-9BFE-257F7C50CA12}"/>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71A6D2B1-5076-2343-B866-C58399D39F54}"/>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14DAA62E-8C09-E143-AC3D-2F58F630CD92}"/>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002AE351-3962-E44E-9001-1F67737709A4}"/>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0F1C1794-E8E8-7D4C-B736-AA99B621C40D}"/>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A60B4046-007C-544C-B046-F7DD5C17E09D}"/>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8D2EF702-6D4A-664A-A0FB-B24FF11F7C01}"/>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C7B86148-5F33-B745-A1CE-AF8874FD68DC}"/>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14597E09-7DCC-944F-B066-4F06C697F776}"/>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C633D301-E0C0-8C49-AAAC-0F9A0963BE29}"/>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E0F957D8-3E10-6F4B-8E64-731B60E016FF}"/>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4490697-2175-2A47-9210-1BEE4A70C7FD}"/>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48B02D48-B83E-7148-ADFA-3FE5281AB3A2}"/>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070EDD7B-3A59-2B47-B8EE-39C938ED7C26}"/>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DDC5A4A6-F126-BA4E-BB8E-36CF548FCC24}"/>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3FC07237-89DC-F64E-ADB2-19EC0F71CE88}"/>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90B29868-A4AC-9042-BB1E-D4CBA2CEA4FA}"/>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89E8F72E-D3BD-6844-9299-2860EB6333E9}"/>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CE62ADE7-D47B-E04C-810E-C42AE0F90BEF}"/>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771F567F-7F4C-9F41-B81E-8A951B94401E}"/>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B2D9FA0C-0D26-0940-AFBB-752459954DCB}"/>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83682336-9CF6-6444-8E5B-1FF576C5E9E4}"/>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30B852B4-B031-054D-A853-C5D7DEBACE43}"/>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70CF2536-6E61-844C-B386-3B7F89EA5818}"/>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3EC4EE4C-0849-2E44-98F7-1CFEFB456771}"/>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31C34EC1-F4B3-E74E-8833-668F9DF96A8B}"/>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B029654F-18D8-4041-96CC-3D06ADA97D06}"/>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85ADFCA4-47E7-8447-AFC3-D89193327224}"/>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4ED216B5-8C41-484F-81FA-922F5E3F6958}"/>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0516A50E-2087-7441-9621-4802DB9187BE}"/>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27696F66-4E3D-3548-9BDB-6F67ADDC8BA0}"/>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92C08F4F-8C7C-C945-95A1-C2427BEE7CC1}"/>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B5F647A4-A207-ED44-B338-274D2848A94D}"/>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F18D8ABC-A2ED-3B4F-B5E1-18610EA9DE41}"/>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63C26F26-B997-8145-9BBC-9DBE49F1F0E7}"/>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9EDDAE77-87C7-5E4C-B267-45493B7E2560}"/>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9FC1AB19-1C55-8A4A-8F85-6B7622D99477}"/>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02A90C37-7C2F-F741-802B-31E9B08CAF90}"/>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72E2FA45-5E0A-9E40-BD4A-50255D300EA7}"/>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grpSp>
      </p:grpSp>
      <p:sp>
        <p:nvSpPr>
          <p:cNvPr id="642" name="Text Placeholder 32">
            <a:extLst>
              <a:ext uri="{FF2B5EF4-FFF2-40B4-BE49-F238E27FC236}">
                <a16:creationId xmlns:a16="http://schemas.microsoft.com/office/drawing/2014/main" id="{76337943-5F68-DC4E-93A3-EB4680D5B7E6}"/>
              </a:ext>
            </a:extLst>
          </p:cNvPr>
          <p:cNvSpPr>
            <a:spLocks noGrp="1"/>
          </p:cNvSpPr>
          <p:nvPr>
            <p:ph type="body" sz="quarter" idx="46" hasCustomPrompt="1"/>
          </p:nvPr>
        </p:nvSpPr>
        <p:spPr>
          <a:xfrm>
            <a:off x="588201" y="1419577"/>
            <a:ext cx="5217513"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643" name="Text Placeholder 32">
            <a:extLst>
              <a:ext uri="{FF2B5EF4-FFF2-40B4-BE49-F238E27FC236}">
                <a16:creationId xmlns:a16="http://schemas.microsoft.com/office/drawing/2014/main" id="{DF7C6F0B-1BC3-9746-9AA7-6264FD7B9DDC}"/>
              </a:ext>
            </a:extLst>
          </p:cNvPr>
          <p:cNvSpPr>
            <a:spLocks noGrp="1"/>
          </p:cNvSpPr>
          <p:nvPr>
            <p:ph type="body" sz="quarter" idx="30" hasCustomPrompt="1"/>
          </p:nvPr>
        </p:nvSpPr>
        <p:spPr>
          <a:xfrm>
            <a:off x="570165" y="643386"/>
            <a:ext cx="5231585" cy="743603"/>
          </a:xfrm>
        </p:spPr>
        <p:txBody>
          <a:bodyPr>
            <a:noAutofit/>
          </a:bodyPr>
          <a:lstStyle>
            <a:lvl1pPr marL="0" indent="0" algn="l">
              <a:buNone/>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644" name="Straight Connector 643">
            <a:extLst>
              <a:ext uri="{FF2B5EF4-FFF2-40B4-BE49-F238E27FC236}">
                <a16:creationId xmlns:a16="http://schemas.microsoft.com/office/drawing/2014/main" id="{E8BE033D-1EB3-D049-B46B-6E506E86BD06}"/>
              </a:ext>
            </a:extLst>
          </p:cNvPr>
          <p:cNvCxnSpPr>
            <a:cxnSpLocks/>
          </p:cNvCxnSpPr>
          <p:nvPr userDrawn="1"/>
        </p:nvCxnSpPr>
        <p:spPr>
          <a:xfrm>
            <a:off x="677198" y="5494379"/>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645" name="Text Placeholder 32">
            <a:extLst>
              <a:ext uri="{FF2B5EF4-FFF2-40B4-BE49-F238E27FC236}">
                <a16:creationId xmlns:a16="http://schemas.microsoft.com/office/drawing/2014/main" id="{3898DD2C-26F4-774B-9DED-65DF943D187E}"/>
              </a:ext>
            </a:extLst>
          </p:cNvPr>
          <p:cNvSpPr>
            <a:spLocks noGrp="1"/>
          </p:cNvSpPr>
          <p:nvPr>
            <p:ph type="body" sz="quarter" idx="32" hasCustomPrompt="1"/>
          </p:nvPr>
        </p:nvSpPr>
        <p:spPr>
          <a:xfrm>
            <a:off x="588201" y="3309278"/>
            <a:ext cx="5217513" cy="2409352"/>
          </a:xfrm>
        </p:spPr>
        <p:txBody>
          <a:bodyPr numCol="2" spcCol="288000" anchor="t">
            <a:noAutofit/>
          </a:bodyPr>
          <a:lstStyle>
            <a:lvl1pPr marL="0" indent="0" algn="just">
              <a:lnSpc>
                <a:spcPct val="100000"/>
              </a:lnSpc>
              <a:spcBef>
                <a:spcPts val="0"/>
              </a:spcBef>
              <a:buNone/>
              <a:defRPr sz="10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cxnSp>
        <p:nvCxnSpPr>
          <p:cNvPr id="651" name="Straight Connector 650">
            <a:extLst>
              <a:ext uri="{FF2B5EF4-FFF2-40B4-BE49-F238E27FC236}">
                <a16:creationId xmlns:a16="http://schemas.microsoft.com/office/drawing/2014/main" id="{F5625A6A-CF12-1E48-84F6-9A06BAFC2762}"/>
              </a:ext>
            </a:extLst>
          </p:cNvPr>
          <p:cNvCxnSpPr>
            <a:cxnSpLocks/>
          </p:cNvCxnSpPr>
          <p:nvPr userDrawn="1"/>
        </p:nvCxnSpPr>
        <p:spPr>
          <a:xfrm>
            <a:off x="2709368" y="9064210"/>
            <a:ext cx="4825321"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pic>
        <p:nvPicPr>
          <p:cNvPr id="306" name="Picture 305">
            <a:extLst>
              <a:ext uri="{FF2B5EF4-FFF2-40B4-BE49-F238E27FC236}">
                <a16:creationId xmlns:a16="http://schemas.microsoft.com/office/drawing/2014/main" id="{7399FE5E-8536-1F4D-A0E0-28DF029460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1231" y="9415463"/>
            <a:ext cx="2421038" cy="1054200"/>
          </a:xfrm>
          <a:prstGeom prst="rect">
            <a:avLst/>
          </a:prstGeom>
        </p:spPr>
      </p:pic>
      <p:sp>
        <p:nvSpPr>
          <p:cNvPr id="310" name="Rectangle 309">
            <a:extLst>
              <a:ext uri="{FF2B5EF4-FFF2-40B4-BE49-F238E27FC236}">
                <a16:creationId xmlns:a16="http://schemas.microsoft.com/office/drawing/2014/main" id="{282CCAA4-AFE5-F44D-8E7F-AE09FFF30460}"/>
              </a:ext>
            </a:extLst>
          </p:cNvPr>
          <p:cNvSpPr/>
          <p:nvPr userDrawn="1"/>
        </p:nvSpPr>
        <p:spPr>
          <a:xfrm>
            <a:off x="-2475511" y="-15099"/>
            <a:ext cx="2463497" cy="1070691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543ECFF6-1241-1748-A6FB-94498AE63BB6}"/>
              </a:ext>
            </a:extLst>
          </p:cNvPr>
          <p:cNvSpPr/>
          <p:nvPr userDrawn="1"/>
        </p:nvSpPr>
        <p:spPr>
          <a:xfrm>
            <a:off x="0" y="8850888"/>
            <a:ext cx="2884195" cy="4464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grpSp>
        <p:nvGrpSpPr>
          <p:cNvPr id="312" name="Graphic 4">
            <a:extLst>
              <a:ext uri="{FF2B5EF4-FFF2-40B4-BE49-F238E27FC236}">
                <a16:creationId xmlns:a16="http://schemas.microsoft.com/office/drawing/2014/main" id="{DE711B58-8E55-CE44-A542-6BB8F376A6E3}"/>
              </a:ext>
            </a:extLst>
          </p:cNvPr>
          <p:cNvGrpSpPr/>
          <p:nvPr userDrawn="1"/>
        </p:nvGrpSpPr>
        <p:grpSpPr>
          <a:xfrm>
            <a:off x="266105" y="8994647"/>
            <a:ext cx="2443266" cy="158969"/>
            <a:chOff x="5110187" y="5455349"/>
            <a:chExt cx="824832" cy="53667"/>
          </a:xfrm>
          <a:solidFill>
            <a:srgbClr val="FFFFFF"/>
          </a:solidFill>
        </p:grpSpPr>
        <p:sp>
          <p:nvSpPr>
            <p:cNvPr id="313" name="Freeform 312">
              <a:extLst>
                <a:ext uri="{FF2B5EF4-FFF2-40B4-BE49-F238E27FC236}">
                  <a16:creationId xmlns:a16="http://schemas.microsoft.com/office/drawing/2014/main" id="{1FEF73EF-2750-B940-9DBF-8170F595F233}"/>
                </a:ext>
              </a:extLst>
            </p:cNvPr>
            <p:cNvSpPr/>
            <p:nvPr/>
          </p:nvSpPr>
          <p:spPr>
            <a:xfrm>
              <a:off x="5110187"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B7F4FF73-2D02-0143-9A58-87090BED0DA4}"/>
                </a:ext>
              </a:extLst>
            </p:cNvPr>
            <p:cNvSpPr/>
            <p:nvPr/>
          </p:nvSpPr>
          <p:spPr>
            <a:xfrm>
              <a:off x="5164230"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70F20CDA-0AF3-2548-97F6-9761B6B83B8C}"/>
                </a:ext>
              </a:extLst>
            </p:cNvPr>
            <p:cNvSpPr/>
            <p:nvPr/>
          </p:nvSpPr>
          <p:spPr>
            <a:xfrm>
              <a:off x="5217890"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AA511790-034D-4C46-A9DA-7AF041E50B87}"/>
                </a:ext>
              </a:extLst>
            </p:cNvPr>
            <p:cNvSpPr/>
            <p:nvPr/>
          </p:nvSpPr>
          <p:spPr>
            <a:xfrm>
              <a:off x="5275767" y="5499816"/>
              <a:ext cx="8432" cy="9200"/>
            </a:xfrm>
            <a:custGeom>
              <a:avLst/>
              <a:gdLst>
                <a:gd name="connsiteX0" fmla="*/ 0 w 8432"/>
                <a:gd name="connsiteY0" fmla="*/ 4600 h 9200"/>
                <a:gd name="connsiteX1" fmla="*/ 1150 w 8432"/>
                <a:gd name="connsiteY1" fmla="*/ 1150 h 9200"/>
                <a:gd name="connsiteX2" fmla="*/ 4216 w 8432"/>
                <a:gd name="connsiteY2" fmla="*/ 0 h 9200"/>
                <a:gd name="connsiteX3" fmla="*/ 7282 w 8432"/>
                <a:gd name="connsiteY3" fmla="*/ 1150 h 9200"/>
                <a:gd name="connsiteX4" fmla="*/ 8432 w 8432"/>
                <a:gd name="connsiteY4" fmla="*/ 4600 h 9200"/>
                <a:gd name="connsiteX5" fmla="*/ 7282 w 8432"/>
                <a:gd name="connsiteY5" fmla="*/ 8051 h 9200"/>
                <a:gd name="connsiteX6" fmla="*/ 4216 w 8432"/>
                <a:gd name="connsiteY6" fmla="*/ 9200 h 9200"/>
                <a:gd name="connsiteX7" fmla="*/ 1533 w 8432"/>
                <a:gd name="connsiteY7" fmla="*/ 8051 h 9200"/>
                <a:gd name="connsiteX8" fmla="*/ 0 w 8432"/>
                <a:gd name="connsiteY8" fmla="*/ 4600 h 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 h="9200">
                  <a:moveTo>
                    <a:pt x="0" y="4600"/>
                  </a:moveTo>
                  <a:cubicBezTo>
                    <a:pt x="0" y="3067"/>
                    <a:pt x="383" y="1917"/>
                    <a:pt x="1150" y="1150"/>
                  </a:cubicBezTo>
                  <a:cubicBezTo>
                    <a:pt x="1916" y="384"/>
                    <a:pt x="2683" y="0"/>
                    <a:pt x="4216" y="0"/>
                  </a:cubicBezTo>
                  <a:cubicBezTo>
                    <a:pt x="5366" y="0"/>
                    <a:pt x="6516" y="384"/>
                    <a:pt x="7282" y="1150"/>
                  </a:cubicBezTo>
                  <a:cubicBezTo>
                    <a:pt x="8049" y="1917"/>
                    <a:pt x="8432" y="3067"/>
                    <a:pt x="8432" y="4600"/>
                  </a:cubicBezTo>
                  <a:cubicBezTo>
                    <a:pt x="8432" y="6134"/>
                    <a:pt x="8049" y="7284"/>
                    <a:pt x="7282" y="8051"/>
                  </a:cubicBezTo>
                  <a:cubicBezTo>
                    <a:pt x="6516" y="8817"/>
                    <a:pt x="5366" y="9200"/>
                    <a:pt x="4216" y="9200"/>
                  </a:cubicBezTo>
                  <a:cubicBezTo>
                    <a:pt x="3066" y="9200"/>
                    <a:pt x="2300" y="8817"/>
                    <a:pt x="1533" y="8051"/>
                  </a:cubicBezTo>
                  <a:cubicBezTo>
                    <a:pt x="383" y="7284"/>
                    <a:pt x="0" y="6134"/>
                    <a:pt x="0" y="4600"/>
                  </a:cubicBezTo>
                  <a:close/>
                </a:path>
              </a:pathLst>
            </a:custGeom>
            <a:solidFill>
              <a:srgbClr val="FFFFFF"/>
            </a:solidFill>
            <a:ln w="3832"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CFBACCE6-AC32-AD4E-A8D1-0FE6492EBAF8}"/>
                </a:ext>
              </a:extLst>
            </p:cNvPr>
            <p:cNvSpPr/>
            <p:nvPr/>
          </p:nvSpPr>
          <p:spPr>
            <a:xfrm>
              <a:off x="5292248"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1"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5" y="0"/>
                    <a:pt x="14948" y="0"/>
                  </a:cubicBezTo>
                  <a:cubicBezTo>
                    <a:pt x="19548" y="0"/>
                    <a:pt x="23764" y="1150"/>
                    <a:pt x="28363" y="3067"/>
                  </a:cubicBezTo>
                  <a:lnTo>
                    <a:pt x="25297" y="10350"/>
                  </a:lnTo>
                  <a:cubicBezTo>
                    <a:pt x="23380" y="9584"/>
                    <a:pt x="21464" y="8817"/>
                    <a:pt x="19931" y="8433"/>
                  </a:cubicBezTo>
                  <a:cubicBezTo>
                    <a:pt x="18398" y="8050"/>
                    <a:pt x="16481"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0"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BF7B8D74-9238-6042-9D2E-7C03882CB1E7}"/>
                </a:ext>
              </a:extLst>
            </p:cNvPr>
            <p:cNvSpPr/>
            <p:nvPr/>
          </p:nvSpPr>
          <p:spPr>
            <a:xfrm>
              <a:off x="5328660" y="5468766"/>
              <a:ext cx="57109" cy="39101"/>
            </a:xfrm>
            <a:custGeom>
              <a:avLst/>
              <a:gdLst>
                <a:gd name="connsiteX0" fmla="*/ 34113 w 57109"/>
                <a:gd name="connsiteY0" fmla="*/ 39101 h 39101"/>
                <a:gd name="connsiteX1" fmla="*/ 23764 w 57109"/>
                <a:gd name="connsiteY1" fmla="*/ 39101 h 39101"/>
                <a:gd name="connsiteX2" fmla="*/ 23764 w 57109"/>
                <a:gd name="connsiteY2" fmla="*/ 16867 h 39101"/>
                <a:gd name="connsiteX3" fmla="*/ 22231 w 57109"/>
                <a:gd name="connsiteY3" fmla="*/ 10734 h 39101"/>
                <a:gd name="connsiteX4" fmla="*/ 18015 w 57109"/>
                <a:gd name="connsiteY4" fmla="*/ 8817 h 39101"/>
                <a:gd name="connsiteX5" fmla="*/ 12265 w 57109"/>
                <a:gd name="connsiteY5" fmla="*/ 11884 h 39101"/>
                <a:gd name="connsiteX6" fmla="*/ 10349 w 57109"/>
                <a:gd name="connsiteY6" fmla="*/ 21467 h 39101"/>
                <a:gd name="connsiteX7" fmla="*/ 10349 w 57109"/>
                <a:gd name="connsiteY7" fmla="*/ 39101 h 39101"/>
                <a:gd name="connsiteX8" fmla="*/ 0 w 57109"/>
                <a:gd name="connsiteY8" fmla="*/ 39101 h 39101"/>
                <a:gd name="connsiteX9" fmla="*/ 0 w 57109"/>
                <a:gd name="connsiteY9" fmla="*/ 1150 h 39101"/>
                <a:gd name="connsiteX10" fmla="*/ 8049 w 57109"/>
                <a:gd name="connsiteY10" fmla="*/ 1150 h 39101"/>
                <a:gd name="connsiteX11" fmla="*/ 9582 w 57109"/>
                <a:gd name="connsiteY11" fmla="*/ 6133 h 39101"/>
                <a:gd name="connsiteX12" fmla="*/ 9965 w 57109"/>
                <a:gd name="connsiteY12" fmla="*/ 6133 h 39101"/>
                <a:gd name="connsiteX13" fmla="*/ 14182 w 57109"/>
                <a:gd name="connsiteY13" fmla="*/ 1917 h 39101"/>
                <a:gd name="connsiteX14" fmla="*/ 20698 w 57109"/>
                <a:gd name="connsiteY14" fmla="*/ 383 h 39101"/>
                <a:gd name="connsiteX15" fmla="*/ 32196 w 57109"/>
                <a:gd name="connsiteY15" fmla="*/ 5750 h 39101"/>
                <a:gd name="connsiteX16" fmla="*/ 32963 w 57109"/>
                <a:gd name="connsiteY16" fmla="*/ 5750 h 39101"/>
                <a:gd name="connsiteX17" fmla="*/ 37562 w 57109"/>
                <a:gd name="connsiteY17" fmla="*/ 1533 h 39101"/>
                <a:gd name="connsiteX18" fmla="*/ 44078 w 57109"/>
                <a:gd name="connsiteY18" fmla="*/ 0 h 39101"/>
                <a:gd name="connsiteX19" fmla="*/ 53660 w 57109"/>
                <a:gd name="connsiteY19" fmla="*/ 3450 h 39101"/>
                <a:gd name="connsiteX20" fmla="*/ 57110 w 57109"/>
                <a:gd name="connsiteY20" fmla="*/ 14184 h 39101"/>
                <a:gd name="connsiteX21" fmla="*/ 57110 w 57109"/>
                <a:gd name="connsiteY21" fmla="*/ 38718 h 39101"/>
                <a:gd name="connsiteX22" fmla="*/ 46761 w 57109"/>
                <a:gd name="connsiteY22" fmla="*/ 38718 h 39101"/>
                <a:gd name="connsiteX23" fmla="*/ 46761 w 57109"/>
                <a:gd name="connsiteY23" fmla="*/ 16484 h 39101"/>
                <a:gd name="connsiteX24" fmla="*/ 45228 w 57109"/>
                <a:gd name="connsiteY24" fmla="*/ 10351 h 39101"/>
                <a:gd name="connsiteX25" fmla="*/ 41012 w 57109"/>
                <a:gd name="connsiteY25" fmla="*/ 8434 h 39101"/>
                <a:gd name="connsiteX26" fmla="*/ 35262 w 57109"/>
                <a:gd name="connsiteY26" fmla="*/ 11117 h 39101"/>
                <a:gd name="connsiteX27" fmla="*/ 33346 w 57109"/>
                <a:gd name="connsiteY27" fmla="*/ 19550 h 39101"/>
                <a:gd name="connsiteX28" fmla="*/ 33346 w 57109"/>
                <a:gd name="connsiteY28" fmla="*/ 39101 h 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109" h="39101">
                  <a:moveTo>
                    <a:pt x="34113" y="39101"/>
                  </a:moveTo>
                  <a:lnTo>
                    <a:pt x="23764" y="39101"/>
                  </a:lnTo>
                  <a:lnTo>
                    <a:pt x="23764" y="16867"/>
                  </a:lnTo>
                  <a:cubicBezTo>
                    <a:pt x="23764" y="14184"/>
                    <a:pt x="23381" y="12267"/>
                    <a:pt x="22231" y="10734"/>
                  </a:cubicBezTo>
                  <a:cubicBezTo>
                    <a:pt x="21081" y="9200"/>
                    <a:pt x="19931" y="8817"/>
                    <a:pt x="18015" y="8817"/>
                  </a:cubicBezTo>
                  <a:cubicBezTo>
                    <a:pt x="15331" y="8817"/>
                    <a:pt x="13415" y="9967"/>
                    <a:pt x="12265" y="11884"/>
                  </a:cubicBezTo>
                  <a:cubicBezTo>
                    <a:pt x="11115" y="13800"/>
                    <a:pt x="10349" y="16867"/>
                    <a:pt x="10349" y="21467"/>
                  </a:cubicBezTo>
                  <a:lnTo>
                    <a:pt x="10349" y="39101"/>
                  </a:lnTo>
                  <a:lnTo>
                    <a:pt x="0" y="39101"/>
                  </a:lnTo>
                  <a:lnTo>
                    <a:pt x="0" y="1150"/>
                  </a:lnTo>
                  <a:lnTo>
                    <a:pt x="8049" y="1150"/>
                  </a:lnTo>
                  <a:lnTo>
                    <a:pt x="9582" y="6133"/>
                  </a:lnTo>
                  <a:lnTo>
                    <a:pt x="9965" y="6133"/>
                  </a:lnTo>
                  <a:cubicBezTo>
                    <a:pt x="11115" y="4217"/>
                    <a:pt x="12265" y="3067"/>
                    <a:pt x="14182" y="1917"/>
                  </a:cubicBezTo>
                  <a:cubicBezTo>
                    <a:pt x="16098" y="767"/>
                    <a:pt x="18398" y="383"/>
                    <a:pt x="20698" y="383"/>
                  </a:cubicBezTo>
                  <a:cubicBezTo>
                    <a:pt x="26447" y="383"/>
                    <a:pt x="30280" y="2300"/>
                    <a:pt x="32196" y="5750"/>
                  </a:cubicBezTo>
                  <a:lnTo>
                    <a:pt x="32963" y="5750"/>
                  </a:lnTo>
                  <a:cubicBezTo>
                    <a:pt x="34113" y="3833"/>
                    <a:pt x="35646" y="2684"/>
                    <a:pt x="37562" y="1533"/>
                  </a:cubicBezTo>
                  <a:cubicBezTo>
                    <a:pt x="39478" y="383"/>
                    <a:pt x="41778" y="0"/>
                    <a:pt x="44078" y="0"/>
                  </a:cubicBezTo>
                  <a:cubicBezTo>
                    <a:pt x="48294" y="0"/>
                    <a:pt x="51744" y="1150"/>
                    <a:pt x="53660" y="3450"/>
                  </a:cubicBezTo>
                  <a:cubicBezTo>
                    <a:pt x="55577" y="5750"/>
                    <a:pt x="57110" y="9200"/>
                    <a:pt x="57110" y="14184"/>
                  </a:cubicBezTo>
                  <a:lnTo>
                    <a:pt x="57110" y="38718"/>
                  </a:lnTo>
                  <a:lnTo>
                    <a:pt x="46761" y="38718"/>
                  </a:lnTo>
                  <a:lnTo>
                    <a:pt x="46761" y="16484"/>
                  </a:lnTo>
                  <a:cubicBezTo>
                    <a:pt x="46761" y="13800"/>
                    <a:pt x="46378" y="11884"/>
                    <a:pt x="45228" y="10351"/>
                  </a:cubicBezTo>
                  <a:cubicBezTo>
                    <a:pt x="44078" y="8817"/>
                    <a:pt x="42928" y="8434"/>
                    <a:pt x="41012" y="8434"/>
                  </a:cubicBezTo>
                  <a:cubicBezTo>
                    <a:pt x="38329" y="8434"/>
                    <a:pt x="36412" y="9200"/>
                    <a:pt x="35262" y="11117"/>
                  </a:cubicBezTo>
                  <a:cubicBezTo>
                    <a:pt x="34113" y="13034"/>
                    <a:pt x="33346" y="15717"/>
                    <a:pt x="33346" y="19550"/>
                  </a:cubicBezTo>
                  <a:lnTo>
                    <a:pt x="33346" y="39101"/>
                  </a:lnTo>
                  <a:close/>
                </a:path>
              </a:pathLst>
            </a:custGeom>
            <a:solidFill>
              <a:srgbClr val="FFFFFF"/>
            </a:solidFill>
            <a:ln w="3832"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D8CB4D73-A39E-F04E-89C6-7700622E42FA}"/>
                </a:ext>
              </a:extLst>
            </p:cNvPr>
            <p:cNvSpPr/>
            <p:nvPr/>
          </p:nvSpPr>
          <p:spPr>
            <a:xfrm>
              <a:off x="5394969" y="5469533"/>
              <a:ext cx="34879" cy="39100"/>
            </a:xfrm>
            <a:custGeom>
              <a:avLst/>
              <a:gdLst>
                <a:gd name="connsiteX0" fmla="*/ 19164 w 34879"/>
                <a:gd name="connsiteY0" fmla="*/ 39101 h 39100"/>
                <a:gd name="connsiteX1" fmla="*/ 4983 w 34879"/>
                <a:gd name="connsiteY1" fmla="*/ 34117 h 39100"/>
                <a:gd name="connsiteX2" fmla="*/ 0 w 34879"/>
                <a:gd name="connsiteY2" fmla="*/ 19934 h 39100"/>
                <a:gd name="connsiteX3" fmla="*/ 4599 w 34879"/>
                <a:gd name="connsiteY3" fmla="*/ 5366 h 39100"/>
                <a:gd name="connsiteX4" fmla="*/ 17631 w 34879"/>
                <a:gd name="connsiteY4" fmla="*/ 0 h 39100"/>
                <a:gd name="connsiteX5" fmla="*/ 30280 w 34879"/>
                <a:gd name="connsiteY5" fmla="*/ 4600 h 39100"/>
                <a:gd name="connsiteX6" fmla="*/ 34879 w 34879"/>
                <a:gd name="connsiteY6" fmla="*/ 17250 h 39100"/>
                <a:gd name="connsiteX7" fmla="*/ 34879 w 34879"/>
                <a:gd name="connsiteY7" fmla="*/ 22234 h 39100"/>
                <a:gd name="connsiteX8" fmla="*/ 10349 w 34879"/>
                <a:gd name="connsiteY8" fmla="*/ 22234 h 39100"/>
                <a:gd name="connsiteX9" fmla="*/ 13032 w 34879"/>
                <a:gd name="connsiteY9" fmla="*/ 29134 h 39100"/>
                <a:gd name="connsiteX10" fmla="*/ 19931 w 34879"/>
                <a:gd name="connsiteY10" fmla="*/ 31434 h 39100"/>
                <a:gd name="connsiteX11" fmla="*/ 26447 w 34879"/>
                <a:gd name="connsiteY11" fmla="*/ 30667 h 39100"/>
                <a:gd name="connsiteX12" fmla="*/ 32963 w 34879"/>
                <a:gd name="connsiteY12" fmla="*/ 28367 h 39100"/>
                <a:gd name="connsiteX13" fmla="*/ 32963 w 34879"/>
                <a:gd name="connsiteY13" fmla="*/ 36418 h 39100"/>
                <a:gd name="connsiteX14" fmla="*/ 27213 w 34879"/>
                <a:gd name="connsiteY14" fmla="*/ 38334 h 39100"/>
                <a:gd name="connsiteX15" fmla="*/ 19164 w 34879"/>
                <a:gd name="connsiteY15" fmla="*/ 39101 h 39100"/>
                <a:gd name="connsiteX16" fmla="*/ 17631 w 34879"/>
                <a:gd name="connsiteY16" fmla="*/ 7283 h 39100"/>
                <a:gd name="connsiteX17" fmla="*/ 12649 w 34879"/>
                <a:gd name="connsiteY17" fmla="*/ 9200 h 39100"/>
                <a:gd name="connsiteX18" fmla="*/ 10349 w 34879"/>
                <a:gd name="connsiteY18" fmla="*/ 14950 h 39100"/>
                <a:gd name="connsiteX19" fmla="*/ 24914 w 34879"/>
                <a:gd name="connsiteY19" fmla="*/ 14950 h 39100"/>
                <a:gd name="connsiteX20" fmla="*/ 22997 w 34879"/>
                <a:gd name="connsiteY20" fmla="*/ 9200 h 39100"/>
                <a:gd name="connsiteX21" fmla="*/ 17631 w 34879"/>
                <a:gd name="connsiteY21" fmla="*/ 7283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79" h="39100">
                  <a:moveTo>
                    <a:pt x="19164" y="39101"/>
                  </a:moveTo>
                  <a:cubicBezTo>
                    <a:pt x="13032" y="39101"/>
                    <a:pt x="8432" y="37567"/>
                    <a:pt x="4983" y="34117"/>
                  </a:cubicBezTo>
                  <a:cubicBezTo>
                    <a:pt x="1533" y="30667"/>
                    <a:pt x="0" y="26067"/>
                    <a:pt x="0" y="19934"/>
                  </a:cubicBezTo>
                  <a:cubicBezTo>
                    <a:pt x="0" y="13417"/>
                    <a:pt x="1533" y="8817"/>
                    <a:pt x="4599" y="5366"/>
                  </a:cubicBezTo>
                  <a:cubicBezTo>
                    <a:pt x="7666" y="1917"/>
                    <a:pt x="12265" y="0"/>
                    <a:pt x="17631" y="0"/>
                  </a:cubicBezTo>
                  <a:cubicBezTo>
                    <a:pt x="22997" y="0"/>
                    <a:pt x="27213" y="1533"/>
                    <a:pt x="30280" y="4600"/>
                  </a:cubicBezTo>
                  <a:cubicBezTo>
                    <a:pt x="33346" y="7667"/>
                    <a:pt x="34879" y="11884"/>
                    <a:pt x="34879" y="17250"/>
                  </a:cubicBezTo>
                  <a:lnTo>
                    <a:pt x="34879" y="22234"/>
                  </a:lnTo>
                  <a:lnTo>
                    <a:pt x="10349" y="22234"/>
                  </a:lnTo>
                  <a:cubicBezTo>
                    <a:pt x="10349" y="25301"/>
                    <a:pt x="11499" y="27600"/>
                    <a:pt x="13032" y="29134"/>
                  </a:cubicBezTo>
                  <a:cubicBezTo>
                    <a:pt x="14565" y="30667"/>
                    <a:pt x="16865" y="31434"/>
                    <a:pt x="19931" y="31434"/>
                  </a:cubicBezTo>
                  <a:cubicBezTo>
                    <a:pt x="22231" y="31434"/>
                    <a:pt x="24530" y="31051"/>
                    <a:pt x="26447" y="30667"/>
                  </a:cubicBezTo>
                  <a:cubicBezTo>
                    <a:pt x="28363" y="30284"/>
                    <a:pt x="30663" y="29517"/>
                    <a:pt x="32963" y="28367"/>
                  </a:cubicBezTo>
                  <a:lnTo>
                    <a:pt x="32963" y="36418"/>
                  </a:lnTo>
                  <a:cubicBezTo>
                    <a:pt x="31046" y="37184"/>
                    <a:pt x="29130" y="37951"/>
                    <a:pt x="27213" y="38334"/>
                  </a:cubicBezTo>
                  <a:cubicBezTo>
                    <a:pt x="24530" y="38718"/>
                    <a:pt x="21847" y="39101"/>
                    <a:pt x="19164" y="39101"/>
                  </a:cubicBezTo>
                  <a:close/>
                  <a:moveTo>
                    <a:pt x="17631" y="7283"/>
                  </a:moveTo>
                  <a:cubicBezTo>
                    <a:pt x="15331" y="7283"/>
                    <a:pt x="13798" y="8050"/>
                    <a:pt x="12649" y="9200"/>
                  </a:cubicBezTo>
                  <a:cubicBezTo>
                    <a:pt x="11499" y="10350"/>
                    <a:pt x="10732" y="12650"/>
                    <a:pt x="10349" y="14950"/>
                  </a:cubicBezTo>
                  <a:lnTo>
                    <a:pt x="24914" y="14950"/>
                  </a:lnTo>
                  <a:cubicBezTo>
                    <a:pt x="24914" y="12267"/>
                    <a:pt x="24147" y="10350"/>
                    <a:pt x="22997" y="9200"/>
                  </a:cubicBezTo>
                  <a:cubicBezTo>
                    <a:pt x="21847" y="8050"/>
                    <a:pt x="19931" y="7283"/>
                    <a:pt x="17631" y="7283"/>
                  </a:cubicBezTo>
                  <a:close/>
                </a:path>
              </a:pathLst>
            </a:custGeom>
            <a:solidFill>
              <a:srgbClr val="FFFFFF"/>
            </a:solidFill>
            <a:ln w="3832"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E073F491-3D93-C44C-874A-3A588606A256}"/>
                </a:ext>
              </a:extLst>
            </p:cNvPr>
            <p:cNvSpPr/>
            <p:nvPr/>
          </p:nvSpPr>
          <p:spPr>
            <a:xfrm>
              <a:off x="5435597" y="5469916"/>
              <a:ext cx="30662" cy="39100"/>
            </a:xfrm>
            <a:custGeom>
              <a:avLst/>
              <a:gdLst>
                <a:gd name="connsiteX0" fmla="*/ 17631 w 30662"/>
                <a:gd name="connsiteY0" fmla="*/ 38718 h 39100"/>
                <a:gd name="connsiteX1" fmla="*/ 0 w 30662"/>
                <a:gd name="connsiteY1" fmla="*/ 19550 h 39100"/>
                <a:gd name="connsiteX2" fmla="*/ 4983 w 30662"/>
                <a:gd name="connsiteY2" fmla="*/ 4983 h 39100"/>
                <a:gd name="connsiteX3" fmla="*/ 18781 w 30662"/>
                <a:gd name="connsiteY3" fmla="*/ 0 h 39100"/>
                <a:gd name="connsiteX4" fmla="*/ 30663 w 30662"/>
                <a:gd name="connsiteY4" fmla="*/ 2683 h 39100"/>
                <a:gd name="connsiteX5" fmla="*/ 27597 w 30662"/>
                <a:gd name="connsiteY5" fmla="*/ 10733 h 39100"/>
                <a:gd name="connsiteX6" fmla="*/ 22997 w 30662"/>
                <a:gd name="connsiteY6" fmla="*/ 9200 h 39100"/>
                <a:gd name="connsiteX7" fmla="*/ 18781 w 30662"/>
                <a:gd name="connsiteY7" fmla="*/ 8433 h 39100"/>
                <a:gd name="connsiteX8" fmla="*/ 10732 w 30662"/>
                <a:gd name="connsiteY8" fmla="*/ 19934 h 39100"/>
                <a:gd name="connsiteX9" fmla="*/ 18781 w 30662"/>
                <a:gd name="connsiteY9" fmla="*/ 31051 h 39100"/>
                <a:gd name="connsiteX10" fmla="*/ 24147 w 30662"/>
                <a:gd name="connsiteY10" fmla="*/ 30284 h 39100"/>
                <a:gd name="connsiteX11" fmla="*/ 29130 w 30662"/>
                <a:gd name="connsiteY11" fmla="*/ 27984 h 39100"/>
                <a:gd name="connsiteX12" fmla="*/ 29130 w 30662"/>
                <a:gd name="connsiteY12" fmla="*/ 36801 h 39100"/>
                <a:gd name="connsiteX13" fmla="*/ 24147 w 30662"/>
                <a:gd name="connsiteY13" fmla="*/ 39101 h 39100"/>
                <a:gd name="connsiteX14" fmla="*/ 17631 w 30662"/>
                <a:gd name="connsiteY14" fmla="*/ 38718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662" h="39100">
                  <a:moveTo>
                    <a:pt x="17631" y="38718"/>
                  </a:moveTo>
                  <a:cubicBezTo>
                    <a:pt x="5749" y="38718"/>
                    <a:pt x="0" y="32201"/>
                    <a:pt x="0" y="19550"/>
                  </a:cubicBezTo>
                  <a:cubicBezTo>
                    <a:pt x="0" y="13034"/>
                    <a:pt x="1533" y="8050"/>
                    <a:pt x="4983" y="4983"/>
                  </a:cubicBezTo>
                  <a:cubicBezTo>
                    <a:pt x="8049" y="1533"/>
                    <a:pt x="12648" y="0"/>
                    <a:pt x="18781" y="0"/>
                  </a:cubicBezTo>
                  <a:cubicBezTo>
                    <a:pt x="22997" y="0"/>
                    <a:pt x="27213" y="766"/>
                    <a:pt x="30663" y="2683"/>
                  </a:cubicBezTo>
                  <a:lnTo>
                    <a:pt x="27597" y="10733"/>
                  </a:lnTo>
                  <a:cubicBezTo>
                    <a:pt x="26063" y="9967"/>
                    <a:pt x="24530" y="9584"/>
                    <a:pt x="22997" y="9200"/>
                  </a:cubicBezTo>
                  <a:cubicBezTo>
                    <a:pt x="21464" y="8817"/>
                    <a:pt x="20314" y="8433"/>
                    <a:pt x="18781" y="8433"/>
                  </a:cubicBezTo>
                  <a:cubicBezTo>
                    <a:pt x="13415" y="8433"/>
                    <a:pt x="10732" y="12267"/>
                    <a:pt x="10732" y="19934"/>
                  </a:cubicBezTo>
                  <a:cubicBezTo>
                    <a:pt x="10732" y="27217"/>
                    <a:pt x="13415" y="31051"/>
                    <a:pt x="18781" y="31051"/>
                  </a:cubicBezTo>
                  <a:cubicBezTo>
                    <a:pt x="20697" y="31051"/>
                    <a:pt x="22614" y="30667"/>
                    <a:pt x="24147" y="30284"/>
                  </a:cubicBezTo>
                  <a:cubicBezTo>
                    <a:pt x="25680" y="29900"/>
                    <a:pt x="27597" y="28751"/>
                    <a:pt x="29130" y="27984"/>
                  </a:cubicBezTo>
                  <a:lnTo>
                    <a:pt x="29130" y="36801"/>
                  </a:lnTo>
                  <a:cubicBezTo>
                    <a:pt x="27597" y="37951"/>
                    <a:pt x="25680" y="38718"/>
                    <a:pt x="24147" y="39101"/>
                  </a:cubicBezTo>
                  <a:cubicBezTo>
                    <a:pt x="22231" y="38334"/>
                    <a:pt x="19931" y="38718"/>
                    <a:pt x="17631" y="38718"/>
                  </a:cubicBezTo>
                  <a:close/>
                </a:path>
              </a:pathLst>
            </a:custGeom>
            <a:solidFill>
              <a:srgbClr val="FFFFFF"/>
            </a:solidFill>
            <a:ln w="3832"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B3BECD05-D54D-3942-99DC-CCB25AD3DF06}"/>
                </a:ext>
              </a:extLst>
            </p:cNvPr>
            <p:cNvSpPr/>
            <p:nvPr/>
          </p:nvSpPr>
          <p:spPr>
            <a:xfrm>
              <a:off x="5473159" y="5469533"/>
              <a:ext cx="24530" cy="38717"/>
            </a:xfrm>
            <a:custGeom>
              <a:avLst/>
              <a:gdLst>
                <a:gd name="connsiteX0" fmla="*/ 21081 w 24530"/>
                <a:gd name="connsiteY0" fmla="*/ 0 h 38717"/>
                <a:gd name="connsiteX1" fmla="*/ 24530 w 24530"/>
                <a:gd name="connsiteY1" fmla="*/ 383 h 38717"/>
                <a:gd name="connsiteX2" fmla="*/ 23764 w 24530"/>
                <a:gd name="connsiteY2" fmla="*/ 9967 h 38717"/>
                <a:gd name="connsiteX3" fmla="*/ 20698 w 24530"/>
                <a:gd name="connsiteY3" fmla="*/ 9584 h 38717"/>
                <a:gd name="connsiteX4" fmla="*/ 13032 w 24530"/>
                <a:gd name="connsiteY4" fmla="*/ 12267 h 38717"/>
                <a:gd name="connsiteX5" fmla="*/ 10349 w 24530"/>
                <a:gd name="connsiteY5" fmla="*/ 19550 h 38717"/>
                <a:gd name="connsiteX6" fmla="*/ 10349 w 24530"/>
                <a:gd name="connsiteY6" fmla="*/ 38718 h 38717"/>
                <a:gd name="connsiteX7" fmla="*/ 0 w 24530"/>
                <a:gd name="connsiteY7" fmla="*/ 38718 h 38717"/>
                <a:gd name="connsiteX8" fmla="*/ 0 w 24530"/>
                <a:gd name="connsiteY8" fmla="*/ 766 h 38717"/>
                <a:gd name="connsiteX9" fmla="*/ 7666 w 24530"/>
                <a:gd name="connsiteY9" fmla="*/ 766 h 38717"/>
                <a:gd name="connsiteX10" fmla="*/ 9199 w 24530"/>
                <a:gd name="connsiteY10" fmla="*/ 7283 h 38717"/>
                <a:gd name="connsiteX11" fmla="*/ 9582 w 24530"/>
                <a:gd name="connsiteY11" fmla="*/ 7283 h 38717"/>
                <a:gd name="connsiteX12" fmla="*/ 14182 w 24530"/>
                <a:gd name="connsiteY12" fmla="*/ 2300 h 38717"/>
                <a:gd name="connsiteX13" fmla="*/ 21081 w 24530"/>
                <a:gd name="connsiteY13" fmla="*/ 0 h 3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30" h="38717">
                  <a:moveTo>
                    <a:pt x="21081" y="0"/>
                  </a:moveTo>
                  <a:cubicBezTo>
                    <a:pt x="22614" y="0"/>
                    <a:pt x="23764" y="0"/>
                    <a:pt x="24530" y="383"/>
                  </a:cubicBezTo>
                  <a:lnTo>
                    <a:pt x="23764" y="9967"/>
                  </a:lnTo>
                  <a:cubicBezTo>
                    <a:pt x="22997" y="9584"/>
                    <a:pt x="21847" y="9584"/>
                    <a:pt x="20698" y="9584"/>
                  </a:cubicBezTo>
                  <a:cubicBezTo>
                    <a:pt x="17248" y="9584"/>
                    <a:pt x="14948" y="10350"/>
                    <a:pt x="13032" y="12267"/>
                  </a:cubicBezTo>
                  <a:cubicBezTo>
                    <a:pt x="11115" y="13800"/>
                    <a:pt x="10349" y="16483"/>
                    <a:pt x="10349" y="19550"/>
                  </a:cubicBezTo>
                  <a:lnTo>
                    <a:pt x="10349" y="38718"/>
                  </a:lnTo>
                  <a:lnTo>
                    <a:pt x="0" y="38718"/>
                  </a:lnTo>
                  <a:lnTo>
                    <a:pt x="0" y="766"/>
                  </a:lnTo>
                  <a:lnTo>
                    <a:pt x="7666" y="766"/>
                  </a:lnTo>
                  <a:lnTo>
                    <a:pt x="9199" y="7283"/>
                  </a:lnTo>
                  <a:lnTo>
                    <a:pt x="9582" y="7283"/>
                  </a:lnTo>
                  <a:cubicBezTo>
                    <a:pt x="10732" y="4983"/>
                    <a:pt x="12265" y="3450"/>
                    <a:pt x="14182" y="2300"/>
                  </a:cubicBezTo>
                  <a:cubicBezTo>
                    <a:pt x="16098" y="1150"/>
                    <a:pt x="18781" y="0"/>
                    <a:pt x="21081" y="0"/>
                  </a:cubicBezTo>
                  <a:close/>
                </a:path>
              </a:pathLst>
            </a:custGeom>
            <a:solidFill>
              <a:srgbClr val="FFFFFF"/>
            </a:solidFill>
            <a:ln w="3832"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8DF309BE-B685-4245-8EFC-12D46A7B594E}"/>
                </a:ext>
              </a:extLst>
            </p:cNvPr>
            <p:cNvSpPr/>
            <p:nvPr/>
          </p:nvSpPr>
          <p:spPr>
            <a:xfrm>
              <a:off x="5504205"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6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6"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95A48DC8-010D-5F46-8CB4-D25D1D246FA4}"/>
                </a:ext>
              </a:extLst>
            </p:cNvPr>
            <p:cNvSpPr/>
            <p:nvPr/>
          </p:nvSpPr>
          <p:spPr>
            <a:xfrm>
              <a:off x="5523370"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2"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6" y="0"/>
                    <a:pt x="14948" y="0"/>
                  </a:cubicBezTo>
                  <a:cubicBezTo>
                    <a:pt x="19548" y="0"/>
                    <a:pt x="23764" y="1150"/>
                    <a:pt x="28363" y="3067"/>
                  </a:cubicBezTo>
                  <a:lnTo>
                    <a:pt x="25297" y="10350"/>
                  </a:lnTo>
                  <a:cubicBezTo>
                    <a:pt x="23381" y="9584"/>
                    <a:pt x="21464" y="8817"/>
                    <a:pt x="19931" y="8433"/>
                  </a:cubicBezTo>
                  <a:cubicBezTo>
                    <a:pt x="18398" y="8050"/>
                    <a:pt x="16482"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1"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7F9FE1C7-C356-E147-9741-F5FCD257034E}"/>
                </a:ext>
              </a:extLst>
            </p:cNvPr>
            <p:cNvSpPr/>
            <p:nvPr/>
          </p:nvSpPr>
          <p:spPr>
            <a:xfrm>
              <a:off x="5559782"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6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6"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7914AA32-7267-0F49-BC24-8A1B28BF67DE}"/>
                </a:ext>
              </a:extLst>
            </p:cNvPr>
            <p:cNvSpPr/>
            <p:nvPr/>
          </p:nvSpPr>
          <p:spPr>
            <a:xfrm>
              <a:off x="5578946"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2"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6" y="0"/>
                    <a:pt x="14948" y="0"/>
                  </a:cubicBezTo>
                  <a:cubicBezTo>
                    <a:pt x="19548" y="0"/>
                    <a:pt x="23764" y="1150"/>
                    <a:pt x="28363" y="3067"/>
                  </a:cubicBezTo>
                  <a:lnTo>
                    <a:pt x="25297" y="10350"/>
                  </a:lnTo>
                  <a:cubicBezTo>
                    <a:pt x="23381" y="9584"/>
                    <a:pt x="21464" y="8817"/>
                    <a:pt x="19931" y="8433"/>
                  </a:cubicBezTo>
                  <a:cubicBezTo>
                    <a:pt x="18398" y="8050"/>
                    <a:pt x="16482"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1"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39DFF02E-2526-C64E-A7C9-401568941DF6}"/>
                </a:ext>
              </a:extLst>
            </p:cNvPr>
            <p:cNvSpPr/>
            <p:nvPr/>
          </p:nvSpPr>
          <p:spPr>
            <a:xfrm>
              <a:off x="5612292" y="5461866"/>
              <a:ext cx="26063" cy="46384"/>
            </a:xfrm>
            <a:custGeom>
              <a:avLst/>
              <a:gdLst>
                <a:gd name="connsiteX0" fmla="*/ 19548 w 26063"/>
                <a:gd name="connsiteY0" fmla="*/ 38334 h 46384"/>
                <a:gd name="connsiteX1" fmla="*/ 26063 w 26063"/>
                <a:gd name="connsiteY1" fmla="*/ 37184 h 46384"/>
                <a:gd name="connsiteX2" fmla="*/ 26063 w 26063"/>
                <a:gd name="connsiteY2" fmla="*/ 44851 h 46384"/>
                <a:gd name="connsiteX3" fmla="*/ 16481 w 26063"/>
                <a:gd name="connsiteY3" fmla="*/ 46384 h 46384"/>
                <a:gd name="connsiteX4" fmla="*/ 7666 w 26063"/>
                <a:gd name="connsiteY4" fmla="*/ 43317 h 46384"/>
                <a:gd name="connsiteX5" fmla="*/ 4983 w 26063"/>
                <a:gd name="connsiteY5" fmla="*/ 34117 h 46384"/>
                <a:gd name="connsiteX6" fmla="*/ 4983 w 26063"/>
                <a:gd name="connsiteY6" fmla="*/ 15717 h 46384"/>
                <a:gd name="connsiteX7" fmla="*/ 0 w 26063"/>
                <a:gd name="connsiteY7" fmla="*/ 15717 h 46384"/>
                <a:gd name="connsiteX8" fmla="*/ 0 w 26063"/>
                <a:gd name="connsiteY8" fmla="*/ 11500 h 46384"/>
                <a:gd name="connsiteX9" fmla="*/ 5749 w 26063"/>
                <a:gd name="connsiteY9" fmla="*/ 8050 h 46384"/>
                <a:gd name="connsiteX10" fmla="*/ 8816 w 26063"/>
                <a:gd name="connsiteY10" fmla="*/ 0 h 46384"/>
                <a:gd name="connsiteX11" fmla="*/ 15331 w 26063"/>
                <a:gd name="connsiteY11" fmla="*/ 0 h 46384"/>
                <a:gd name="connsiteX12" fmla="*/ 15331 w 26063"/>
                <a:gd name="connsiteY12" fmla="*/ 8050 h 46384"/>
                <a:gd name="connsiteX13" fmla="*/ 26063 w 26063"/>
                <a:gd name="connsiteY13" fmla="*/ 8050 h 46384"/>
                <a:gd name="connsiteX14" fmla="*/ 26063 w 26063"/>
                <a:gd name="connsiteY14" fmla="*/ 15717 h 46384"/>
                <a:gd name="connsiteX15" fmla="*/ 15331 w 26063"/>
                <a:gd name="connsiteY15" fmla="*/ 15717 h 46384"/>
                <a:gd name="connsiteX16" fmla="*/ 15331 w 26063"/>
                <a:gd name="connsiteY16" fmla="*/ 34117 h 46384"/>
                <a:gd name="connsiteX17" fmla="*/ 16481 w 26063"/>
                <a:gd name="connsiteY17" fmla="*/ 37184 h 46384"/>
                <a:gd name="connsiteX18" fmla="*/ 19548 w 26063"/>
                <a:gd name="connsiteY18" fmla="*/ 38334 h 4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63" h="46384">
                  <a:moveTo>
                    <a:pt x="19548" y="38334"/>
                  </a:moveTo>
                  <a:cubicBezTo>
                    <a:pt x="21464" y="38334"/>
                    <a:pt x="23381" y="37951"/>
                    <a:pt x="26063" y="37184"/>
                  </a:cubicBezTo>
                  <a:lnTo>
                    <a:pt x="26063" y="44851"/>
                  </a:lnTo>
                  <a:cubicBezTo>
                    <a:pt x="23381" y="46001"/>
                    <a:pt x="20314" y="46384"/>
                    <a:pt x="16481" y="46384"/>
                  </a:cubicBezTo>
                  <a:cubicBezTo>
                    <a:pt x="12265" y="46384"/>
                    <a:pt x="9199" y="45234"/>
                    <a:pt x="7666" y="43317"/>
                  </a:cubicBezTo>
                  <a:cubicBezTo>
                    <a:pt x="5749" y="41401"/>
                    <a:pt x="4983" y="37951"/>
                    <a:pt x="4983" y="34117"/>
                  </a:cubicBezTo>
                  <a:lnTo>
                    <a:pt x="4983" y="15717"/>
                  </a:lnTo>
                  <a:lnTo>
                    <a:pt x="0" y="15717"/>
                  </a:lnTo>
                  <a:lnTo>
                    <a:pt x="0" y="11500"/>
                  </a:lnTo>
                  <a:lnTo>
                    <a:pt x="5749" y="8050"/>
                  </a:lnTo>
                  <a:lnTo>
                    <a:pt x="8816" y="0"/>
                  </a:lnTo>
                  <a:lnTo>
                    <a:pt x="15331" y="0"/>
                  </a:lnTo>
                  <a:lnTo>
                    <a:pt x="15331" y="8050"/>
                  </a:lnTo>
                  <a:lnTo>
                    <a:pt x="26063" y="8050"/>
                  </a:lnTo>
                  <a:lnTo>
                    <a:pt x="26063" y="15717"/>
                  </a:lnTo>
                  <a:lnTo>
                    <a:pt x="15331" y="15717"/>
                  </a:lnTo>
                  <a:lnTo>
                    <a:pt x="15331" y="34117"/>
                  </a:lnTo>
                  <a:cubicBezTo>
                    <a:pt x="15331" y="35651"/>
                    <a:pt x="15715" y="36801"/>
                    <a:pt x="16481" y="37184"/>
                  </a:cubicBezTo>
                  <a:cubicBezTo>
                    <a:pt x="16865" y="38334"/>
                    <a:pt x="18015" y="38334"/>
                    <a:pt x="19548" y="38334"/>
                  </a:cubicBezTo>
                  <a:close/>
                </a:path>
              </a:pathLst>
            </a:custGeom>
            <a:solidFill>
              <a:srgbClr val="FFFFFF"/>
            </a:solidFill>
            <a:ln w="3832"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E0F2C35A-41BF-8A4C-88F7-10879FC2CCAD}"/>
                </a:ext>
              </a:extLst>
            </p:cNvPr>
            <p:cNvSpPr/>
            <p:nvPr/>
          </p:nvSpPr>
          <p:spPr>
            <a:xfrm>
              <a:off x="5643338" y="5469916"/>
              <a:ext cx="36795" cy="39100"/>
            </a:xfrm>
            <a:custGeom>
              <a:avLst/>
              <a:gdLst>
                <a:gd name="connsiteX0" fmla="*/ 36795 w 36795"/>
                <a:gd name="connsiteY0" fmla="*/ 19167 h 39100"/>
                <a:gd name="connsiteX1" fmla="*/ 31813 w 36795"/>
                <a:gd name="connsiteY1" fmla="*/ 33734 h 39100"/>
                <a:gd name="connsiteX2" fmla="*/ 18398 w 36795"/>
                <a:gd name="connsiteY2" fmla="*/ 39101 h 39100"/>
                <a:gd name="connsiteX3" fmla="*/ 8816 w 36795"/>
                <a:gd name="connsiteY3" fmla="*/ 36801 h 39100"/>
                <a:gd name="connsiteX4" fmla="*/ 2300 w 36795"/>
                <a:gd name="connsiteY4" fmla="*/ 29900 h 39100"/>
                <a:gd name="connsiteX5" fmla="*/ 0 w 36795"/>
                <a:gd name="connsiteY5" fmla="*/ 19550 h 39100"/>
                <a:gd name="connsiteX6" fmla="*/ 4983 w 36795"/>
                <a:gd name="connsiteY6" fmla="*/ 4983 h 39100"/>
                <a:gd name="connsiteX7" fmla="*/ 18398 w 36795"/>
                <a:gd name="connsiteY7" fmla="*/ 0 h 39100"/>
                <a:gd name="connsiteX8" fmla="*/ 27980 w 36795"/>
                <a:gd name="connsiteY8" fmla="*/ 2300 h 39100"/>
                <a:gd name="connsiteX9" fmla="*/ 34496 w 36795"/>
                <a:gd name="connsiteY9" fmla="*/ 9200 h 39100"/>
                <a:gd name="connsiteX10" fmla="*/ 36795 w 36795"/>
                <a:gd name="connsiteY10" fmla="*/ 19167 h 39100"/>
                <a:gd name="connsiteX11" fmla="*/ 10732 w 36795"/>
                <a:gd name="connsiteY11" fmla="*/ 19167 h 39100"/>
                <a:gd name="connsiteX12" fmla="*/ 12648 w 36795"/>
                <a:gd name="connsiteY12" fmla="*/ 27600 h 39100"/>
                <a:gd name="connsiteX13" fmla="*/ 18781 w 36795"/>
                <a:gd name="connsiteY13" fmla="*/ 30284 h 39100"/>
                <a:gd name="connsiteX14" fmla="*/ 24530 w 36795"/>
                <a:gd name="connsiteY14" fmla="*/ 27600 h 39100"/>
                <a:gd name="connsiteX15" fmla="*/ 26447 w 36795"/>
                <a:gd name="connsiteY15" fmla="*/ 19167 h 39100"/>
                <a:gd name="connsiteX16" fmla="*/ 24530 w 36795"/>
                <a:gd name="connsiteY16" fmla="*/ 10733 h 39100"/>
                <a:gd name="connsiteX17" fmla="*/ 18398 w 36795"/>
                <a:gd name="connsiteY17" fmla="*/ 8050 h 39100"/>
                <a:gd name="connsiteX18" fmla="*/ 12265 w 36795"/>
                <a:gd name="connsiteY18" fmla="*/ 10733 h 39100"/>
                <a:gd name="connsiteX19" fmla="*/ 10732 w 36795"/>
                <a:gd name="connsiteY19" fmla="*/ 19167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95" h="39100">
                  <a:moveTo>
                    <a:pt x="36795" y="19167"/>
                  </a:moveTo>
                  <a:cubicBezTo>
                    <a:pt x="36795" y="25301"/>
                    <a:pt x="35262" y="30284"/>
                    <a:pt x="31813" y="33734"/>
                  </a:cubicBezTo>
                  <a:cubicBezTo>
                    <a:pt x="28746" y="37184"/>
                    <a:pt x="24147" y="39101"/>
                    <a:pt x="18398" y="39101"/>
                  </a:cubicBezTo>
                  <a:cubicBezTo>
                    <a:pt x="14948" y="39101"/>
                    <a:pt x="11499" y="38334"/>
                    <a:pt x="8816" y="36801"/>
                  </a:cubicBezTo>
                  <a:cubicBezTo>
                    <a:pt x="6132" y="35267"/>
                    <a:pt x="3833" y="32967"/>
                    <a:pt x="2300" y="29900"/>
                  </a:cubicBezTo>
                  <a:cubicBezTo>
                    <a:pt x="766" y="26834"/>
                    <a:pt x="0" y="23384"/>
                    <a:pt x="0" y="19550"/>
                  </a:cubicBezTo>
                  <a:cubicBezTo>
                    <a:pt x="0" y="13417"/>
                    <a:pt x="1533" y="8433"/>
                    <a:pt x="4983" y="4983"/>
                  </a:cubicBezTo>
                  <a:cubicBezTo>
                    <a:pt x="8049" y="1533"/>
                    <a:pt x="12648" y="0"/>
                    <a:pt x="18398" y="0"/>
                  </a:cubicBezTo>
                  <a:cubicBezTo>
                    <a:pt x="21847" y="0"/>
                    <a:pt x="25297" y="766"/>
                    <a:pt x="27980" y="2300"/>
                  </a:cubicBezTo>
                  <a:cubicBezTo>
                    <a:pt x="30663" y="3833"/>
                    <a:pt x="32963" y="6133"/>
                    <a:pt x="34496" y="9200"/>
                  </a:cubicBezTo>
                  <a:cubicBezTo>
                    <a:pt x="36029" y="12267"/>
                    <a:pt x="36795" y="14950"/>
                    <a:pt x="36795" y="19167"/>
                  </a:cubicBezTo>
                  <a:close/>
                  <a:moveTo>
                    <a:pt x="10732" y="19167"/>
                  </a:moveTo>
                  <a:cubicBezTo>
                    <a:pt x="10732" y="23001"/>
                    <a:pt x="11499" y="25684"/>
                    <a:pt x="12648" y="27600"/>
                  </a:cubicBezTo>
                  <a:cubicBezTo>
                    <a:pt x="13798" y="29517"/>
                    <a:pt x="15715" y="30284"/>
                    <a:pt x="18781" y="30284"/>
                  </a:cubicBezTo>
                  <a:cubicBezTo>
                    <a:pt x="21464" y="30284"/>
                    <a:pt x="23380" y="29517"/>
                    <a:pt x="24530" y="27600"/>
                  </a:cubicBezTo>
                  <a:cubicBezTo>
                    <a:pt x="25680" y="25684"/>
                    <a:pt x="26447" y="23001"/>
                    <a:pt x="26447" y="19167"/>
                  </a:cubicBezTo>
                  <a:cubicBezTo>
                    <a:pt x="26447" y="15334"/>
                    <a:pt x="25680" y="12650"/>
                    <a:pt x="24530" y="10733"/>
                  </a:cubicBezTo>
                  <a:cubicBezTo>
                    <a:pt x="23380" y="8817"/>
                    <a:pt x="21464" y="8050"/>
                    <a:pt x="18398" y="8050"/>
                  </a:cubicBezTo>
                  <a:cubicBezTo>
                    <a:pt x="15715" y="8050"/>
                    <a:pt x="13798" y="8817"/>
                    <a:pt x="12265" y="10733"/>
                  </a:cubicBezTo>
                  <a:cubicBezTo>
                    <a:pt x="11115" y="12267"/>
                    <a:pt x="10732" y="15334"/>
                    <a:pt x="10732" y="19167"/>
                  </a:cubicBezTo>
                  <a:close/>
                </a:path>
              </a:pathLst>
            </a:custGeom>
            <a:solidFill>
              <a:srgbClr val="FFFFFF"/>
            </a:solidFill>
            <a:ln w="3832"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1BB27332-EE8E-384A-A97D-D07F5A51C29D}"/>
                </a:ext>
              </a:extLst>
            </p:cNvPr>
            <p:cNvSpPr/>
            <p:nvPr/>
          </p:nvSpPr>
          <p:spPr>
            <a:xfrm>
              <a:off x="5686266" y="5469916"/>
              <a:ext cx="36795" cy="39100"/>
            </a:xfrm>
            <a:custGeom>
              <a:avLst/>
              <a:gdLst>
                <a:gd name="connsiteX0" fmla="*/ 36796 w 36795"/>
                <a:gd name="connsiteY0" fmla="*/ 19167 h 39100"/>
                <a:gd name="connsiteX1" fmla="*/ 31813 w 36795"/>
                <a:gd name="connsiteY1" fmla="*/ 33734 h 39100"/>
                <a:gd name="connsiteX2" fmla="*/ 18398 w 36795"/>
                <a:gd name="connsiteY2" fmla="*/ 39101 h 39100"/>
                <a:gd name="connsiteX3" fmla="*/ 8816 w 36795"/>
                <a:gd name="connsiteY3" fmla="*/ 36801 h 39100"/>
                <a:gd name="connsiteX4" fmla="*/ 2300 w 36795"/>
                <a:gd name="connsiteY4" fmla="*/ 29900 h 39100"/>
                <a:gd name="connsiteX5" fmla="*/ 0 w 36795"/>
                <a:gd name="connsiteY5" fmla="*/ 19550 h 39100"/>
                <a:gd name="connsiteX6" fmla="*/ 4983 w 36795"/>
                <a:gd name="connsiteY6" fmla="*/ 4983 h 39100"/>
                <a:gd name="connsiteX7" fmla="*/ 18398 w 36795"/>
                <a:gd name="connsiteY7" fmla="*/ 0 h 39100"/>
                <a:gd name="connsiteX8" fmla="*/ 27980 w 36795"/>
                <a:gd name="connsiteY8" fmla="*/ 2300 h 39100"/>
                <a:gd name="connsiteX9" fmla="*/ 34496 w 36795"/>
                <a:gd name="connsiteY9" fmla="*/ 9200 h 39100"/>
                <a:gd name="connsiteX10" fmla="*/ 36796 w 36795"/>
                <a:gd name="connsiteY10" fmla="*/ 19167 h 39100"/>
                <a:gd name="connsiteX11" fmla="*/ 10732 w 36795"/>
                <a:gd name="connsiteY11" fmla="*/ 19167 h 39100"/>
                <a:gd name="connsiteX12" fmla="*/ 12649 w 36795"/>
                <a:gd name="connsiteY12" fmla="*/ 27600 h 39100"/>
                <a:gd name="connsiteX13" fmla="*/ 18781 w 36795"/>
                <a:gd name="connsiteY13" fmla="*/ 30284 h 39100"/>
                <a:gd name="connsiteX14" fmla="*/ 24530 w 36795"/>
                <a:gd name="connsiteY14" fmla="*/ 27600 h 39100"/>
                <a:gd name="connsiteX15" fmla="*/ 26447 w 36795"/>
                <a:gd name="connsiteY15" fmla="*/ 19167 h 39100"/>
                <a:gd name="connsiteX16" fmla="*/ 24530 w 36795"/>
                <a:gd name="connsiteY16" fmla="*/ 10733 h 39100"/>
                <a:gd name="connsiteX17" fmla="*/ 18398 w 36795"/>
                <a:gd name="connsiteY17" fmla="*/ 8050 h 39100"/>
                <a:gd name="connsiteX18" fmla="*/ 12265 w 36795"/>
                <a:gd name="connsiteY18" fmla="*/ 10733 h 39100"/>
                <a:gd name="connsiteX19" fmla="*/ 10732 w 36795"/>
                <a:gd name="connsiteY19" fmla="*/ 19167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95" h="39100">
                  <a:moveTo>
                    <a:pt x="36796" y="19167"/>
                  </a:moveTo>
                  <a:cubicBezTo>
                    <a:pt x="36796" y="25301"/>
                    <a:pt x="35262" y="30284"/>
                    <a:pt x="31813" y="33734"/>
                  </a:cubicBezTo>
                  <a:cubicBezTo>
                    <a:pt x="28746" y="37184"/>
                    <a:pt x="24147" y="39101"/>
                    <a:pt x="18398" y="39101"/>
                  </a:cubicBezTo>
                  <a:cubicBezTo>
                    <a:pt x="14948" y="39101"/>
                    <a:pt x="11499" y="38334"/>
                    <a:pt x="8816" y="36801"/>
                  </a:cubicBezTo>
                  <a:cubicBezTo>
                    <a:pt x="6133" y="35267"/>
                    <a:pt x="3833" y="32967"/>
                    <a:pt x="2300" y="29900"/>
                  </a:cubicBezTo>
                  <a:cubicBezTo>
                    <a:pt x="767" y="26834"/>
                    <a:pt x="0" y="23384"/>
                    <a:pt x="0" y="19550"/>
                  </a:cubicBezTo>
                  <a:cubicBezTo>
                    <a:pt x="0" y="13417"/>
                    <a:pt x="1533" y="8433"/>
                    <a:pt x="4983" y="4983"/>
                  </a:cubicBezTo>
                  <a:cubicBezTo>
                    <a:pt x="8049" y="1533"/>
                    <a:pt x="12649" y="0"/>
                    <a:pt x="18398" y="0"/>
                  </a:cubicBezTo>
                  <a:cubicBezTo>
                    <a:pt x="21847" y="0"/>
                    <a:pt x="25297" y="766"/>
                    <a:pt x="27980" y="2300"/>
                  </a:cubicBezTo>
                  <a:cubicBezTo>
                    <a:pt x="30663" y="3833"/>
                    <a:pt x="32963" y="6133"/>
                    <a:pt x="34496" y="9200"/>
                  </a:cubicBezTo>
                  <a:cubicBezTo>
                    <a:pt x="36029" y="12267"/>
                    <a:pt x="36796" y="14950"/>
                    <a:pt x="36796" y="19167"/>
                  </a:cubicBezTo>
                  <a:close/>
                  <a:moveTo>
                    <a:pt x="10732" y="19167"/>
                  </a:moveTo>
                  <a:cubicBezTo>
                    <a:pt x="10732" y="23001"/>
                    <a:pt x="11499" y="25684"/>
                    <a:pt x="12649" y="27600"/>
                  </a:cubicBezTo>
                  <a:cubicBezTo>
                    <a:pt x="13798" y="29517"/>
                    <a:pt x="15715" y="30284"/>
                    <a:pt x="18781" y="30284"/>
                  </a:cubicBezTo>
                  <a:cubicBezTo>
                    <a:pt x="21464" y="30284"/>
                    <a:pt x="23381" y="29517"/>
                    <a:pt x="24530" y="27600"/>
                  </a:cubicBezTo>
                  <a:cubicBezTo>
                    <a:pt x="25680" y="25684"/>
                    <a:pt x="26447" y="23001"/>
                    <a:pt x="26447" y="19167"/>
                  </a:cubicBezTo>
                  <a:cubicBezTo>
                    <a:pt x="26447" y="15334"/>
                    <a:pt x="25680" y="12650"/>
                    <a:pt x="24530" y="10733"/>
                  </a:cubicBezTo>
                  <a:cubicBezTo>
                    <a:pt x="23381" y="8817"/>
                    <a:pt x="21464" y="8050"/>
                    <a:pt x="18398" y="8050"/>
                  </a:cubicBezTo>
                  <a:cubicBezTo>
                    <a:pt x="15715" y="8050"/>
                    <a:pt x="13798" y="8817"/>
                    <a:pt x="12265" y="10733"/>
                  </a:cubicBezTo>
                  <a:cubicBezTo>
                    <a:pt x="11115" y="12267"/>
                    <a:pt x="10732" y="15334"/>
                    <a:pt x="10732" y="19167"/>
                  </a:cubicBezTo>
                  <a:close/>
                </a:path>
              </a:pathLst>
            </a:custGeom>
            <a:solidFill>
              <a:srgbClr val="FFFFFF"/>
            </a:solidFill>
            <a:ln w="3832"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0FFF74C5-80BC-AD4F-B5CE-CBF380D2EFCF}"/>
                </a:ext>
              </a:extLst>
            </p:cNvPr>
            <p:cNvSpPr/>
            <p:nvPr/>
          </p:nvSpPr>
          <p:spPr>
            <a:xfrm>
              <a:off x="5731494" y="5455349"/>
              <a:ext cx="10348" cy="52518"/>
            </a:xfrm>
            <a:custGeom>
              <a:avLst/>
              <a:gdLst>
                <a:gd name="connsiteX0" fmla="*/ 10349 w 10348"/>
                <a:gd name="connsiteY0" fmla="*/ 52518 h 52518"/>
                <a:gd name="connsiteX1" fmla="*/ 0 w 10348"/>
                <a:gd name="connsiteY1" fmla="*/ 52518 h 52518"/>
                <a:gd name="connsiteX2" fmla="*/ 0 w 10348"/>
                <a:gd name="connsiteY2" fmla="*/ 0 h 52518"/>
                <a:gd name="connsiteX3" fmla="*/ 10349 w 10348"/>
                <a:gd name="connsiteY3" fmla="*/ 0 h 52518"/>
                <a:gd name="connsiteX4" fmla="*/ 10349 w 10348"/>
                <a:gd name="connsiteY4" fmla="*/ 52518 h 5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 h="52518">
                  <a:moveTo>
                    <a:pt x="10349" y="52518"/>
                  </a:moveTo>
                  <a:lnTo>
                    <a:pt x="0" y="52518"/>
                  </a:lnTo>
                  <a:lnTo>
                    <a:pt x="0" y="0"/>
                  </a:lnTo>
                  <a:lnTo>
                    <a:pt x="10349" y="0"/>
                  </a:lnTo>
                  <a:lnTo>
                    <a:pt x="10349" y="52518"/>
                  </a:lnTo>
                  <a:close/>
                </a:path>
              </a:pathLst>
            </a:custGeom>
            <a:solidFill>
              <a:srgbClr val="FFFFFF"/>
            </a:solidFill>
            <a:ln w="3832"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9B2B24A6-856B-A648-9D08-F13AA9571228}"/>
                </a:ext>
              </a:extLst>
            </p:cNvPr>
            <p:cNvSpPr/>
            <p:nvPr/>
          </p:nvSpPr>
          <p:spPr>
            <a:xfrm>
              <a:off x="5752958" y="5455349"/>
              <a:ext cx="37562" cy="52518"/>
            </a:xfrm>
            <a:custGeom>
              <a:avLst/>
              <a:gdLst>
                <a:gd name="connsiteX0" fmla="*/ 9582 w 37562"/>
                <a:gd name="connsiteY0" fmla="*/ 31818 h 52518"/>
                <a:gd name="connsiteX1" fmla="*/ 14182 w 37562"/>
                <a:gd name="connsiteY1" fmla="*/ 26067 h 52518"/>
                <a:gd name="connsiteX2" fmla="*/ 24914 w 37562"/>
                <a:gd name="connsiteY2" fmla="*/ 14567 h 52518"/>
                <a:gd name="connsiteX3" fmla="*/ 36412 w 37562"/>
                <a:gd name="connsiteY3" fmla="*/ 14567 h 52518"/>
                <a:gd name="connsiteX4" fmla="*/ 21464 w 37562"/>
                <a:gd name="connsiteY4" fmla="*/ 31051 h 52518"/>
                <a:gd name="connsiteX5" fmla="*/ 37562 w 37562"/>
                <a:gd name="connsiteY5" fmla="*/ 52518 h 52518"/>
                <a:gd name="connsiteX6" fmla="*/ 25680 w 37562"/>
                <a:gd name="connsiteY6" fmla="*/ 52518 h 52518"/>
                <a:gd name="connsiteX7" fmla="*/ 14948 w 37562"/>
                <a:gd name="connsiteY7" fmla="*/ 37185 h 52518"/>
                <a:gd name="connsiteX8" fmla="*/ 10349 w 37562"/>
                <a:gd name="connsiteY8" fmla="*/ 40634 h 52518"/>
                <a:gd name="connsiteX9" fmla="*/ 10349 w 37562"/>
                <a:gd name="connsiteY9" fmla="*/ 52518 h 52518"/>
                <a:gd name="connsiteX10" fmla="*/ 0 w 37562"/>
                <a:gd name="connsiteY10" fmla="*/ 52518 h 52518"/>
                <a:gd name="connsiteX11" fmla="*/ 0 w 37562"/>
                <a:gd name="connsiteY11" fmla="*/ 0 h 52518"/>
                <a:gd name="connsiteX12" fmla="*/ 10349 w 37562"/>
                <a:gd name="connsiteY12" fmla="*/ 0 h 52518"/>
                <a:gd name="connsiteX13" fmla="*/ 10349 w 37562"/>
                <a:gd name="connsiteY13" fmla="*/ 23384 h 52518"/>
                <a:gd name="connsiteX14" fmla="*/ 9582 w 37562"/>
                <a:gd name="connsiteY14" fmla="*/ 31818 h 52518"/>
                <a:gd name="connsiteX15" fmla="*/ 9582 w 37562"/>
                <a:gd name="connsiteY15" fmla="*/ 318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62" h="52518">
                  <a:moveTo>
                    <a:pt x="9582" y="31818"/>
                  </a:moveTo>
                  <a:lnTo>
                    <a:pt x="14182" y="26067"/>
                  </a:lnTo>
                  <a:lnTo>
                    <a:pt x="24914" y="14567"/>
                  </a:lnTo>
                  <a:lnTo>
                    <a:pt x="36412" y="14567"/>
                  </a:lnTo>
                  <a:lnTo>
                    <a:pt x="21464" y="31051"/>
                  </a:lnTo>
                  <a:lnTo>
                    <a:pt x="37562" y="52518"/>
                  </a:lnTo>
                  <a:lnTo>
                    <a:pt x="25680" y="52518"/>
                  </a:lnTo>
                  <a:lnTo>
                    <a:pt x="14948" y="37185"/>
                  </a:lnTo>
                  <a:lnTo>
                    <a:pt x="10349" y="40634"/>
                  </a:lnTo>
                  <a:lnTo>
                    <a:pt x="10349" y="52518"/>
                  </a:lnTo>
                  <a:lnTo>
                    <a:pt x="0" y="52518"/>
                  </a:lnTo>
                  <a:lnTo>
                    <a:pt x="0" y="0"/>
                  </a:lnTo>
                  <a:lnTo>
                    <a:pt x="10349" y="0"/>
                  </a:lnTo>
                  <a:lnTo>
                    <a:pt x="10349" y="23384"/>
                  </a:lnTo>
                  <a:lnTo>
                    <a:pt x="9582" y="31818"/>
                  </a:lnTo>
                  <a:lnTo>
                    <a:pt x="9582" y="31818"/>
                  </a:lnTo>
                  <a:close/>
                </a:path>
              </a:pathLst>
            </a:custGeom>
            <a:solidFill>
              <a:srgbClr val="FFFFFF"/>
            </a:solidFill>
            <a:ln w="3832"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57B4A5EF-7370-F541-831D-64B88D386842}"/>
                </a:ext>
              </a:extLst>
            </p:cNvPr>
            <p:cNvSpPr/>
            <p:nvPr/>
          </p:nvSpPr>
          <p:spPr>
            <a:xfrm>
              <a:off x="5795120"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5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5"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36C2273F-9283-804C-903C-612D29FB1FAC}"/>
                </a:ext>
              </a:extLst>
            </p:cNvPr>
            <p:cNvSpPr/>
            <p:nvPr/>
          </p:nvSpPr>
          <p:spPr>
            <a:xfrm>
              <a:off x="5812751" y="5461866"/>
              <a:ext cx="26063" cy="46384"/>
            </a:xfrm>
            <a:custGeom>
              <a:avLst/>
              <a:gdLst>
                <a:gd name="connsiteX0" fmla="*/ 19548 w 26063"/>
                <a:gd name="connsiteY0" fmla="*/ 38334 h 46384"/>
                <a:gd name="connsiteX1" fmla="*/ 26064 w 26063"/>
                <a:gd name="connsiteY1" fmla="*/ 37184 h 46384"/>
                <a:gd name="connsiteX2" fmla="*/ 26064 w 26063"/>
                <a:gd name="connsiteY2" fmla="*/ 44851 h 46384"/>
                <a:gd name="connsiteX3" fmla="*/ 16482 w 26063"/>
                <a:gd name="connsiteY3" fmla="*/ 46384 h 46384"/>
                <a:gd name="connsiteX4" fmla="*/ 7666 w 26063"/>
                <a:gd name="connsiteY4" fmla="*/ 43317 h 46384"/>
                <a:gd name="connsiteX5" fmla="*/ 4983 w 26063"/>
                <a:gd name="connsiteY5" fmla="*/ 34117 h 46384"/>
                <a:gd name="connsiteX6" fmla="*/ 4983 w 26063"/>
                <a:gd name="connsiteY6" fmla="*/ 15717 h 46384"/>
                <a:gd name="connsiteX7" fmla="*/ 0 w 26063"/>
                <a:gd name="connsiteY7" fmla="*/ 15717 h 46384"/>
                <a:gd name="connsiteX8" fmla="*/ 0 w 26063"/>
                <a:gd name="connsiteY8" fmla="*/ 11500 h 46384"/>
                <a:gd name="connsiteX9" fmla="*/ 5749 w 26063"/>
                <a:gd name="connsiteY9" fmla="*/ 8050 h 46384"/>
                <a:gd name="connsiteX10" fmla="*/ 8816 w 26063"/>
                <a:gd name="connsiteY10" fmla="*/ 0 h 46384"/>
                <a:gd name="connsiteX11" fmla="*/ 15331 w 26063"/>
                <a:gd name="connsiteY11" fmla="*/ 0 h 46384"/>
                <a:gd name="connsiteX12" fmla="*/ 15331 w 26063"/>
                <a:gd name="connsiteY12" fmla="*/ 8050 h 46384"/>
                <a:gd name="connsiteX13" fmla="*/ 26064 w 26063"/>
                <a:gd name="connsiteY13" fmla="*/ 8050 h 46384"/>
                <a:gd name="connsiteX14" fmla="*/ 26064 w 26063"/>
                <a:gd name="connsiteY14" fmla="*/ 15717 h 46384"/>
                <a:gd name="connsiteX15" fmla="*/ 15331 w 26063"/>
                <a:gd name="connsiteY15" fmla="*/ 15717 h 46384"/>
                <a:gd name="connsiteX16" fmla="*/ 15331 w 26063"/>
                <a:gd name="connsiteY16" fmla="*/ 34117 h 46384"/>
                <a:gd name="connsiteX17" fmla="*/ 16482 w 26063"/>
                <a:gd name="connsiteY17" fmla="*/ 37184 h 46384"/>
                <a:gd name="connsiteX18" fmla="*/ 19548 w 26063"/>
                <a:gd name="connsiteY18" fmla="*/ 38334 h 4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63" h="46384">
                  <a:moveTo>
                    <a:pt x="19548" y="38334"/>
                  </a:moveTo>
                  <a:cubicBezTo>
                    <a:pt x="21464" y="38334"/>
                    <a:pt x="23381" y="37951"/>
                    <a:pt x="26064" y="37184"/>
                  </a:cubicBezTo>
                  <a:lnTo>
                    <a:pt x="26064" y="44851"/>
                  </a:lnTo>
                  <a:cubicBezTo>
                    <a:pt x="23381" y="46001"/>
                    <a:pt x="20314" y="46384"/>
                    <a:pt x="16482" y="46384"/>
                  </a:cubicBezTo>
                  <a:cubicBezTo>
                    <a:pt x="12265" y="46384"/>
                    <a:pt x="9199" y="45234"/>
                    <a:pt x="7666" y="43317"/>
                  </a:cubicBezTo>
                  <a:cubicBezTo>
                    <a:pt x="5749" y="41401"/>
                    <a:pt x="4983" y="37951"/>
                    <a:pt x="4983" y="34117"/>
                  </a:cubicBezTo>
                  <a:lnTo>
                    <a:pt x="4983" y="15717"/>
                  </a:lnTo>
                  <a:lnTo>
                    <a:pt x="0" y="15717"/>
                  </a:lnTo>
                  <a:lnTo>
                    <a:pt x="0" y="11500"/>
                  </a:lnTo>
                  <a:lnTo>
                    <a:pt x="5749" y="8050"/>
                  </a:lnTo>
                  <a:lnTo>
                    <a:pt x="8816" y="0"/>
                  </a:lnTo>
                  <a:lnTo>
                    <a:pt x="15331" y="0"/>
                  </a:lnTo>
                  <a:lnTo>
                    <a:pt x="15331" y="8050"/>
                  </a:lnTo>
                  <a:lnTo>
                    <a:pt x="26064" y="8050"/>
                  </a:lnTo>
                  <a:lnTo>
                    <a:pt x="26064" y="15717"/>
                  </a:lnTo>
                  <a:lnTo>
                    <a:pt x="15331" y="15717"/>
                  </a:lnTo>
                  <a:lnTo>
                    <a:pt x="15331" y="34117"/>
                  </a:lnTo>
                  <a:cubicBezTo>
                    <a:pt x="15331" y="35651"/>
                    <a:pt x="15715" y="36801"/>
                    <a:pt x="16482" y="37184"/>
                  </a:cubicBezTo>
                  <a:cubicBezTo>
                    <a:pt x="17248" y="38334"/>
                    <a:pt x="18398" y="38334"/>
                    <a:pt x="19548" y="38334"/>
                  </a:cubicBezTo>
                  <a:close/>
                </a:path>
              </a:pathLst>
            </a:custGeom>
            <a:solidFill>
              <a:srgbClr val="FFFFFF"/>
            </a:solidFill>
            <a:ln w="3832"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B693048C-54C6-9446-9292-A6C5909DC4DE}"/>
                </a:ext>
              </a:extLst>
            </p:cNvPr>
            <p:cNvSpPr/>
            <p:nvPr/>
          </p:nvSpPr>
          <p:spPr>
            <a:xfrm>
              <a:off x="5846480" y="5499816"/>
              <a:ext cx="8432" cy="9200"/>
            </a:xfrm>
            <a:custGeom>
              <a:avLst/>
              <a:gdLst>
                <a:gd name="connsiteX0" fmla="*/ 0 w 8432"/>
                <a:gd name="connsiteY0" fmla="*/ 4600 h 9200"/>
                <a:gd name="connsiteX1" fmla="*/ 1150 w 8432"/>
                <a:gd name="connsiteY1" fmla="*/ 1150 h 9200"/>
                <a:gd name="connsiteX2" fmla="*/ 4216 w 8432"/>
                <a:gd name="connsiteY2" fmla="*/ 0 h 9200"/>
                <a:gd name="connsiteX3" fmla="*/ 7282 w 8432"/>
                <a:gd name="connsiteY3" fmla="*/ 1150 h 9200"/>
                <a:gd name="connsiteX4" fmla="*/ 8432 w 8432"/>
                <a:gd name="connsiteY4" fmla="*/ 4600 h 9200"/>
                <a:gd name="connsiteX5" fmla="*/ 7282 w 8432"/>
                <a:gd name="connsiteY5" fmla="*/ 8051 h 9200"/>
                <a:gd name="connsiteX6" fmla="*/ 4216 w 8432"/>
                <a:gd name="connsiteY6" fmla="*/ 9200 h 9200"/>
                <a:gd name="connsiteX7" fmla="*/ 1533 w 8432"/>
                <a:gd name="connsiteY7" fmla="*/ 8051 h 9200"/>
                <a:gd name="connsiteX8" fmla="*/ 0 w 8432"/>
                <a:gd name="connsiteY8" fmla="*/ 4600 h 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 h="9200">
                  <a:moveTo>
                    <a:pt x="0" y="4600"/>
                  </a:moveTo>
                  <a:cubicBezTo>
                    <a:pt x="0" y="3067"/>
                    <a:pt x="383" y="1917"/>
                    <a:pt x="1150" y="1150"/>
                  </a:cubicBezTo>
                  <a:cubicBezTo>
                    <a:pt x="1916" y="384"/>
                    <a:pt x="2683" y="0"/>
                    <a:pt x="4216" y="0"/>
                  </a:cubicBezTo>
                  <a:cubicBezTo>
                    <a:pt x="5366" y="0"/>
                    <a:pt x="6516" y="384"/>
                    <a:pt x="7282" y="1150"/>
                  </a:cubicBezTo>
                  <a:cubicBezTo>
                    <a:pt x="8049" y="1917"/>
                    <a:pt x="8432" y="3067"/>
                    <a:pt x="8432" y="4600"/>
                  </a:cubicBezTo>
                  <a:cubicBezTo>
                    <a:pt x="8432" y="6134"/>
                    <a:pt x="8049" y="7284"/>
                    <a:pt x="7282" y="8051"/>
                  </a:cubicBezTo>
                  <a:cubicBezTo>
                    <a:pt x="6516" y="8817"/>
                    <a:pt x="5366" y="9200"/>
                    <a:pt x="4216" y="9200"/>
                  </a:cubicBezTo>
                  <a:cubicBezTo>
                    <a:pt x="3066" y="9200"/>
                    <a:pt x="2300" y="8817"/>
                    <a:pt x="1533" y="8051"/>
                  </a:cubicBezTo>
                  <a:cubicBezTo>
                    <a:pt x="383" y="7284"/>
                    <a:pt x="0" y="6134"/>
                    <a:pt x="0" y="4600"/>
                  </a:cubicBezTo>
                  <a:close/>
                </a:path>
              </a:pathLst>
            </a:custGeom>
            <a:solidFill>
              <a:srgbClr val="FFFFFF"/>
            </a:solidFill>
            <a:ln w="3832"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74C77BCE-DAFC-FC43-8495-0108ABBBDA7D}"/>
                </a:ext>
              </a:extLst>
            </p:cNvPr>
            <p:cNvSpPr/>
            <p:nvPr/>
          </p:nvSpPr>
          <p:spPr>
            <a:xfrm>
              <a:off x="5863728" y="5470299"/>
              <a:ext cx="31429" cy="38334"/>
            </a:xfrm>
            <a:custGeom>
              <a:avLst/>
              <a:gdLst>
                <a:gd name="connsiteX0" fmla="*/ 17631 w 31429"/>
                <a:gd name="connsiteY0" fmla="*/ 38334 h 38334"/>
                <a:gd name="connsiteX1" fmla="*/ 4599 w 31429"/>
                <a:gd name="connsiteY1" fmla="*/ 33351 h 38334"/>
                <a:gd name="connsiteX2" fmla="*/ 0 w 31429"/>
                <a:gd name="connsiteY2" fmla="*/ 19550 h 38334"/>
                <a:gd name="connsiteX3" fmla="*/ 4216 w 31429"/>
                <a:gd name="connsiteY3" fmla="*/ 5367 h 38334"/>
                <a:gd name="connsiteX4" fmla="*/ 16098 w 31429"/>
                <a:gd name="connsiteY4" fmla="*/ 0 h 38334"/>
                <a:gd name="connsiteX5" fmla="*/ 27213 w 31429"/>
                <a:gd name="connsiteY5" fmla="*/ 4600 h 38334"/>
                <a:gd name="connsiteX6" fmla="*/ 31429 w 31429"/>
                <a:gd name="connsiteY6" fmla="*/ 16867 h 38334"/>
                <a:gd name="connsiteX7" fmla="*/ 31429 w 31429"/>
                <a:gd name="connsiteY7" fmla="*/ 20317 h 38334"/>
                <a:gd name="connsiteX8" fmla="*/ 5749 w 31429"/>
                <a:gd name="connsiteY8" fmla="*/ 20317 h 38334"/>
                <a:gd name="connsiteX9" fmla="*/ 9199 w 31429"/>
                <a:gd name="connsiteY9" fmla="*/ 30284 h 38334"/>
                <a:gd name="connsiteX10" fmla="*/ 18014 w 31429"/>
                <a:gd name="connsiteY10" fmla="*/ 33734 h 38334"/>
                <a:gd name="connsiteX11" fmla="*/ 29896 w 31429"/>
                <a:gd name="connsiteY11" fmla="*/ 31051 h 38334"/>
                <a:gd name="connsiteX12" fmla="*/ 29896 w 31429"/>
                <a:gd name="connsiteY12" fmla="*/ 36034 h 38334"/>
                <a:gd name="connsiteX13" fmla="*/ 24147 w 31429"/>
                <a:gd name="connsiteY13" fmla="*/ 37951 h 38334"/>
                <a:gd name="connsiteX14" fmla="*/ 17631 w 31429"/>
                <a:gd name="connsiteY14" fmla="*/ 38334 h 38334"/>
                <a:gd name="connsiteX15" fmla="*/ 16098 w 31429"/>
                <a:gd name="connsiteY15" fmla="*/ 4600 h 38334"/>
                <a:gd name="connsiteX16" fmla="*/ 8816 w 31429"/>
                <a:gd name="connsiteY16" fmla="*/ 7667 h 38334"/>
                <a:gd name="connsiteX17" fmla="*/ 5749 w 31429"/>
                <a:gd name="connsiteY17" fmla="*/ 15717 h 38334"/>
                <a:gd name="connsiteX18" fmla="*/ 24914 w 31429"/>
                <a:gd name="connsiteY18" fmla="*/ 15717 h 38334"/>
                <a:gd name="connsiteX19" fmla="*/ 22614 w 31429"/>
                <a:gd name="connsiteY19" fmla="*/ 7667 h 38334"/>
                <a:gd name="connsiteX20" fmla="*/ 16098 w 31429"/>
                <a:gd name="connsiteY20" fmla="*/ 4600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29" h="38334">
                  <a:moveTo>
                    <a:pt x="17631" y="38334"/>
                  </a:moveTo>
                  <a:cubicBezTo>
                    <a:pt x="12265" y="38334"/>
                    <a:pt x="7666" y="36801"/>
                    <a:pt x="4599" y="33351"/>
                  </a:cubicBezTo>
                  <a:cubicBezTo>
                    <a:pt x="1533" y="29901"/>
                    <a:pt x="0" y="25301"/>
                    <a:pt x="0" y="19550"/>
                  </a:cubicBezTo>
                  <a:cubicBezTo>
                    <a:pt x="0" y="13417"/>
                    <a:pt x="1533" y="8817"/>
                    <a:pt x="4216" y="5367"/>
                  </a:cubicBezTo>
                  <a:cubicBezTo>
                    <a:pt x="7282" y="1917"/>
                    <a:pt x="11115" y="0"/>
                    <a:pt x="16098" y="0"/>
                  </a:cubicBezTo>
                  <a:cubicBezTo>
                    <a:pt x="20697" y="0"/>
                    <a:pt x="24530" y="1533"/>
                    <a:pt x="27213" y="4600"/>
                  </a:cubicBezTo>
                  <a:cubicBezTo>
                    <a:pt x="29896" y="7667"/>
                    <a:pt x="31429" y="11500"/>
                    <a:pt x="31429" y="16867"/>
                  </a:cubicBezTo>
                  <a:lnTo>
                    <a:pt x="31429" y="20317"/>
                  </a:lnTo>
                  <a:lnTo>
                    <a:pt x="5749" y="20317"/>
                  </a:lnTo>
                  <a:cubicBezTo>
                    <a:pt x="5749" y="24534"/>
                    <a:pt x="6899" y="27984"/>
                    <a:pt x="9199" y="30284"/>
                  </a:cubicBezTo>
                  <a:cubicBezTo>
                    <a:pt x="11115" y="32584"/>
                    <a:pt x="14181" y="33734"/>
                    <a:pt x="18014" y="33734"/>
                  </a:cubicBezTo>
                  <a:cubicBezTo>
                    <a:pt x="21847" y="33734"/>
                    <a:pt x="26063" y="32967"/>
                    <a:pt x="29896" y="31051"/>
                  </a:cubicBezTo>
                  <a:lnTo>
                    <a:pt x="29896" y="36034"/>
                  </a:lnTo>
                  <a:cubicBezTo>
                    <a:pt x="27980" y="36801"/>
                    <a:pt x="26063" y="37568"/>
                    <a:pt x="24147" y="37951"/>
                  </a:cubicBezTo>
                  <a:cubicBezTo>
                    <a:pt x="22231" y="37951"/>
                    <a:pt x="19931" y="38334"/>
                    <a:pt x="17631" y="38334"/>
                  </a:cubicBezTo>
                  <a:close/>
                  <a:moveTo>
                    <a:pt x="16098" y="4600"/>
                  </a:moveTo>
                  <a:cubicBezTo>
                    <a:pt x="13032" y="4600"/>
                    <a:pt x="10732" y="5750"/>
                    <a:pt x="8816" y="7667"/>
                  </a:cubicBezTo>
                  <a:cubicBezTo>
                    <a:pt x="6899" y="9584"/>
                    <a:pt x="6132" y="12267"/>
                    <a:pt x="5749" y="15717"/>
                  </a:cubicBezTo>
                  <a:lnTo>
                    <a:pt x="24914" y="15717"/>
                  </a:lnTo>
                  <a:cubicBezTo>
                    <a:pt x="24914" y="12267"/>
                    <a:pt x="24147" y="9584"/>
                    <a:pt x="22614" y="7667"/>
                  </a:cubicBezTo>
                  <a:cubicBezTo>
                    <a:pt x="21081" y="5367"/>
                    <a:pt x="18781" y="4600"/>
                    <a:pt x="16098" y="4600"/>
                  </a:cubicBezTo>
                  <a:close/>
                </a:path>
              </a:pathLst>
            </a:custGeom>
            <a:solidFill>
              <a:srgbClr val="FFFFFF"/>
            </a:solidFill>
            <a:ln w="3832"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F85E19FD-62AD-3945-8F6E-992DF77EFBA9}"/>
                </a:ext>
              </a:extLst>
            </p:cNvPr>
            <p:cNvSpPr/>
            <p:nvPr/>
          </p:nvSpPr>
          <p:spPr>
            <a:xfrm>
              <a:off x="5904356" y="5470682"/>
              <a:ext cx="30662" cy="38334"/>
            </a:xfrm>
            <a:custGeom>
              <a:avLst/>
              <a:gdLst>
                <a:gd name="connsiteX0" fmla="*/ 5366 w 30662"/>
                <a:gd name="connsiteY0" fmla="*/ 0 h 38334"/>
                <a:gd name="connsiteX1" fmla="*/ 5366 w 30662"/>
                <a:gd name="connsiteY1" fmla="*/ 24151 h 38334"/>
                <a:gd name="connsiteX2" fmla="*/ 7283 w 30662"/>
                <a:gd name="connsiteY2" fmla="*/ 31051 h 38334"/>
                <a:gd name="connsiteX3" fmla="*/ 13798 w 30662"/>
                <a:gd name="connsiteY3" fmla="*/ 33351 h 38334"/>
                <a:gd name="connsiteX4" fmla="*/ 22231 w 30662"/>
                <a:gd name="connsiteY4" fmla="*/ 30284 h 38334"/>
                <a:gd name="connsiteX5" fmla="*/ 24914 w 30662"/>
                <a:gd name="connsiteY5" fmla="*/ 19934 h 38334"/>
                <a:gd name="connsiteX6" fmla="*/ 24914 w 30662"/>
                <a:gd name="connsiteY6" fmla="*/ 383 h 38334"/>
                <a:gd name="connsiteX7" fmla="*/ 30663 w 30662"/>
                <a:gd name="connsiteY7" fmla="*/ 383 h 38334"/>
                <a:gd name="connsiteX8" fmla="*/ 30663 w 30662"/>
                <a:gd name="connsiteY8" fmla="*/ 37568 h 38334"/>
                <a:gd name="connsiteX9" fmla="*/ 26063 w 30662"/>
                <a:gd name="connsiteY9" fmla="*/ 37568 h 38334"/>
                <a:gd name="connsiteX10" fmla="*/ 25297 w 30662"/>
                <a:gd name="connsiteY10" fmla="*/ 32584 h 38334"/>
                <a:gd name="connsiteX11" fmla="*/ 24914 w 30662"/>
                <a:gd name="connsiteY11" fmla="*/ 32584 h 38334"/>
                <a:gd name="connsiteX12" fmla="*/ 20314 w 30662"/>
                <a:gd name="connsiteY12" fmla="*/ 36801 h 38334"/>
                <a:gd name="connsiteX13" fmla="*/ 13415 w 30662"/>
                <a:gd name="connsiteY13" fmla="*/ 38334 h 38334"/>
                <a:gd name="connsiteX14" fmla="*/ 3450 w 30662"/>
                <a:gd name="connsiteY14" fmla="*/ 35268 h 38334"/>
                <a:gd name="connsiteX15" fmla="*/ 0 w 30662"/>
                <a:gd name="connsiteY15" fmla="*/ 24917 h 38334"/>
                <a:gd name="connsiteX16" fmla="*/ 0 w 30662"/>
                <a:gd name="connsiteY16" fmla="*/ 767 h 38334"/>
                <a:gd name="connsiteX17" fmla="*/ 5366 w 30662"/>
                <a:gd name="connsiteY17" fmla="*/ 767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62" h="38334">
                  <a:moveTo>
                    <a:pt x="5366" y="0"/>
                  </a:moveTo>
                  <a:lnTo>
                    <a:pt x="5366" y="24151"/>
                  </a:lnTo>
                  <a:cubicBezTo>
                    <a:pt x="5366" y="27217"/>
                    <a:pt x="6132" y="29518"/>
                    <a:pt x="7283" y="31051"/>
                  </a:cubicBezTo>
                  <a:cubicBezTo>
                    <a:pt x="8816" y="32584"/>
                    <a:pt x="10732" y="33351"/>
                    <a:pt x="13798" y="33351"/>
                  </a:cubicBezTo>
                  <a:cubicBezTo>
                    <a:pt x="17631" y="33351"/>
                    <a:pt x="20314" y="32201"/>
                    <a:pt x="22231" y="30284"/>
                  </a:cubicBezTo>
                  <a:cubicBezTo>
                    <a:pt x="24147" y="27984"/>
                    <a:pt x="24914" y="24534"/>
                    <a:pt x="24914" y="19934"/>
                  </a:cubicBezTo>
                  <a:lnTo>
                    <a:pt x="24914" y="383"/>
                  </a:lnTo>
                  <a:lnTo>
                    <a:pt x="30663" y="383"/>
                  </a:lnTo>
                  <a:lnTo>
                    <a:pt x="30663" y="37568"/>
                  </a:lnTo>
                  <a:lnTo>
                    <a:pt x="26063" y="37568"/>
                  </a:lnTo>
                  <a:lnTo>
                    <a:pt x="25297" y="32584"/>
                  </a:lnTo>
                  <a:lnTo>
                    <a:pt x="24914" y="32584"/>
                  </a:lnTo>
                  <a:cubicBezTo>
                    <a:pt x="23764" y="34501"/>
                    <a:pt x="22231" y="35651"/>
                    <a:pt x="20314" y="36801"/>
                  </a:cubicBezTo>
                  <a:cubicBezTo>
                    <a:pt x="18398" y="37951"/>
                    <a:pt x="16098" y="38334"/>
                    <a:pt x="13415" y="38334"/>
                  </a:cubicBezTo>
                  <a:cubicBezTo>
                    <a:pt x="8816" y="38334"/>
                    <a:pt x="5366" y="37185"/>
                    <a:pt x="3450" y="35268"/>
                  </a:cubicBezTo>
                  <a:cubicBezTo>
                    <a:pt x="1150" y="32967"/>
                    <a:pt x="0" y="29518"/>
                    <a:pt x="0" y="24917"/>
                  </a:cubicBezTo>
                  <a:lnTo>
                    <a:pt x="0" y="767"/>
                  </a:lnTo>
                  <a:lnTo>
                    <a:pt x="5366" y="767"/>
                  </a:lnTo>
                  <a:close/>
                </a:path>
              </a:pathLst>
            </a:custGeom>
            <a:solidFill>
              <a:srgbClr val="FFFFFF"/>
            </a:solidFill>
            <a:ln w="3832" cap="flat">
              <a:noFill/>
              <a:prstDash val="solid"/>
              <a:miter/>
            </a:ln>
          </p:spPr>
          <p:txBody>
            <a:bodyPr rtlCol="0" anchor="ctr"/>
            <a:lstStyle/>
            <a:p>
              <a:endParaRPr lang="en-US"/>
            </a:p>
          </p:txBody>
        </p:sp>
      </p:grpSp>
    </p:spTree>
    <p:extLst>
      <p:ext uri="{BB962C8B-B14F-4D97-AF65-F5344CB8AC3E}">
        <p14:creationId xmlns:p14="http://schemas.microsoft.com/office/powerpoint/2010/main" val="3587993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1B31-33AB-444C-B298-9EE6626E5B05}"/>
              </a:ext>
            </a:extLst>
          </p:cNvPr>
          <p:cNvSpPr>
            <a:spLocks noGrp="1"/>
          </p:cNvSpPr>
          <p:nvPr>
            <p:ph type="ctrTitle"/>
          </p:nvPr>
        </p:nvSpPr>
        <p:spPr>
          <a:xfrm>
            <a:off x="944563" y="1749425"/>
            <a:ext cx="5670550" cy="372268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B921D2-E0A0-94A8-263B-73178E62F399}"/>
              </a:ext>
            </a:extLst>
          </p:cNvPr>
          <p:cNvSpPr>
            <a:spLocks noGrp="1"/>
          </p:cNvSpPr>
          <p:nvPr>
            <p:ph type="subTitle" idx="1"/>
          </p:nvPr>
        </p:nvSpPr>
        <p:spPr>
          <a:xfrm>
            <a:off x="944563" y="5614988"/>
            <a:ext cx="5670550" cy="25828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BF6180-D22B-1C69-42FF-B8A3AC05B17B}"/>
              </a:ext>
            </a:extLst>
          </p:cNvPr>
          <p:cNvSpPr>
            <a:spLocks noGrp="1"/>
          </p:cNvSpPr>
          <p:nvPr>
            <p:ph type="dt" sz="half" idx="10"/>
          </p:nvPr>
        </p:nvSpPr>
        <p:spPr/>
        <p:txBody>
          <a:bodyPr/>
          <a:lstStyle/>
          <a:p>
            <a:fld id="{3664352F-BDC7-4E02-A5A4-3AA8BC018CBA}" type="datetimeFigureOut">
              <a:rPr lang="en-US" smtClean="0"/>
              <a:t>12/12/2022</a:t>
            </a:fld>
            <a:endParaRPr lang="en-US"/>
          </a:p>
        </p:txBody>
      </p:sp>
      <p:sp>
        <p:nvSpPr>
          <p:cNvPr id="5" name="Footer Placeholder 4">
            <a:extLst>
              <a:ext uri="{FF2B5EF4-FFF2-40B4-BE49-F238E27FC236}">
                <a16:creationId xmlns:a16="http://schemas.microsoft.com/office/drawing/2014/main" id="{A38E8B0F-26BC-629C-DEBA-E6B795D82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B802D-9892-2E20-A672-DA1507C35BC4}"/>
              </a:ext>
            </a:extLst>
          </p:cNvPr>
          <p:cNvSpPr>
            <a:spLocks noGrp="1"/>
          </p:cNvSpPr>
          <p:nvPr>
            <p:ph type="sldNum" sz="quarter" idx="12"/>
          </p:nvPr>
        </p:nvSpPr>
        <p:spPr/>
        <p:txBody>
          <a:bodyPr/>
          <a:lstStyle/>
          <a:p>
            <a:fld id="{0CDD92F0-CF64-4D6E-B6F8-2E24A7B6CA38}" type="slidenum">
              <a:rPr lang="en-US" smtClean="0"/>
              <a:t>‹#›</a:t>
            </a:fld>
            <a:endParaRPr lang="en-US"/>
          </a:p>
        </p:txBody>
      </p:sp>
    </p:spTree>
    <p:extLst>
      <p:ext uri="{BB962C8B-B14F-4D97-AF65-F5344CB8AC3E}">
        <p14:creationId xmlns:p14="http://schemas.microsoft.com/office/powerpoint/2010/main" val="1749125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AC51-310B-81C1-1F67-DC377F2F49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CADC2B-7654-72DC-9006-0D0FB85B98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F8E88-F81D-77DC-69B7-387D69C4727F}"/>
              </a:ext>
            </a:extLst>
          </p:cNvPr>
          <p:cNvSpPr>
            <a:spLocks noGrp="1"/>
          </p:cNvSpPr>
          <p:nvPr>
            <p:ph type="dt" sz="half" idx="10"/>
          </p:nvPr>
        </p:nvSpPr>
        <p:spPr/>
        <p:txBody>
          <a:bodyPr/>
          <a:lstStyle/>
          <a:p>
            <a:fld id="{3664352F-BDC7-4E02-A5A4-3AA8BC018CBA}" type="datetimeFigureOut">
              <a:rPr lang="en-US" smtClean="0"/>
              <a:t>12/12/2022</a:t>
            </a:fld>
            <a:endParaRPr lang="en-US"/>
          </a:p>
        </p:txBody>
      </p:sp>
      <p:sp>
        <p:nvSpPr>
          <p:cNvPr id="5" name="Footer Placeholder 4">
            <a:extLst>
              <a:ext uri="{FF2B5EF4-FFF2-40B4-BE49-F238E27FC236}">
                <a16:creationId xmlns:a16="http://schemas.microsoft.com/office/drawing/2014/main" id="{E29B01E8-8D16-C16C-272B-9B0D26DC2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8157E-9D41-7745-E231-04F048506217}"/>
              </a:ext>
            </a:extLst>
          </p:cNvPr>
          <p:cNvSpPr>
            <a:spLocks noGrp="1"/>
          </p:cNvSpPr>
          <p:nvPr>
            <p:ph type="sldNum" sz="quarter" idx="12"/>
          </p:nvPr>
        </p:nvSpPr>
        <p:spPr/>
        <p:txBody>
          <a:bodyPr/>
          <a:lstStyle/>
          <a:p>
            <a:fld id="{0CDD92F0-CF64-4D6E-B6F8-2E24A7B6CA38}" type="slidenum">
              <a:rPr lang="en-US" smtClean="0"/>
              <a:t>‹#›</a:t>
            </a:fld>
            <a:endParaRPr lang="en-US"/>
          </a:p>
        </p:txBody>
      </p:sp>
    </p:spTree>
    <p:extLst>
      <p:ext uri="{BB962C8B-B14F-4D97-AF65-F5344CB8AC3E}">
        <p14:creationId xmlns:p14="http://schemas.microsoft.com/office/powerpoint/2010/main" val="952891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371F-704D-3720-5B3E-DAB2B3699938}"/>
              </a:ext>
            </a:extLst>
          </p:cNvPr>
          <p:cNvSpPr>
            <a:spLocks noGrp="1"/>
          </p:cNvSpPr>
          <p:nvPr>
            <p:ph type="title"/>
          </p:nvPr>
        </p:nvSpPr>
        <p:spPr>
          <a:xfrm>
            <a:off x="515938" y="2665413"/>
            <a:ext cx="6519862" cy="44481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0A9D13-CF11-2D21-4162-A50C97E7658E}"/>
              </a:ext>
            </a:extLst>
          </p:cNvPr>
          <p:cNvSpPr>
            <a:spLocks noGrp="1"/>
          </p:cNvSpPr>
          <p:nvPr>
            <p:ph type="body" idx="1"/>
          </p:nvPr>
        </p:nvSpPr>
        <p:spPr>
          <a:xfrm>
            <a:off x="515938" y="7154863"/>
            <a:ext cx="6519862" cy="23383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E2F89B-D855-03EB-1607-BA3CFF96881B}"/>
              </a:ext>
            </a:extLst>
          </p:cNvPr>
          <p:cNvSpPr>
            <a:spLocks noGrp="1"/>
          </p:cNvSpPr>
          <p:nvPr>
            <p:ph type="dt" sz="half" idx="10"/>
          </p:nvPr>
        </p:nvSpPr>
        <p:spPr/>
        <p:txBody>
          <a:bodyPr/>
          <a:lstStyle/>
          <a:p>
            <a:fld id="{3664352F-BDC7-4E02-A5A4-3AA8BC018CBA}" type="datetimeFigureOut">
              <a:rPr lang="en-US" smtClean="0"/>
              <a:t>12/12/2022</a:t>
            </a:fld>
            <a:endParaRPr lang="en-US"/>
          </a:p>
        </p:txBody>
      </p:sp>
      <p:sp>
        <p:nvSpPr>
          <p:cNvPr id="5" name="Footer Placeholder 4">
            <a:extLst>
              <a:ext uri="{FF2B5EF4-FFF2-40B4-BE49-F238E27FC236}">
                <a16:creationId xmlns:a16="http://schemas.microsoft.com/office/drawing/2014/main" id="{DA2D548D-F7F5-EC47-2B36-DB66E0619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BEE8B-7904-2F5C-D3D1-61163E08F32B}"/>
              </a:ext>
            </a:extLst>
          </p:cNvPr>
          <p:cNvSpPr>
            <a:spLocks noGrp="1"/>
          </p:cNvSpPr>
          <p:nvPr>
            <p:ph type="sldNum" sz="quarter" idx="12"/>
          </p:nvPr>
        </p:nvSpPr>
        <p:spPr/>
        <p:txBody>
          <a:bodyPr/>
          <a:lstStyle/>
          <a:p>
            <a:fld id="{0CDD92F0-CF64-4D6E-B6F8-2E24A7B6CA38}" type="slidenum">
              <a:rPr lang="en-US" smtClean="0"/>
              <a:t>‹#›</a:t>
            </a:fld>
            <a:endParaRPr lang="en-US"/>
          </a:p>
        </p:txBody>
      </p:sp>
    </p:spTree>
    <p:extLst>
      <p:ext uri="{BB962C8B-B14F-4D97-AF65-F5344CB8AC3E}">
        <p14:creationId xmlns:p14="http://schemas.microsoft.com/office/powerpoint/2010/main" val="3730201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5FBE-91AC-AB63-61B7-EC7AFC719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096227-3CCF-29D0-9A83-79773EB971EE}"/>
              </a:ext>
            </a:extLst>
          </p:cNvPr>
          <p:cNvSpPr>
            <a:spLocks noGrp="1"/>
          </p:cNvSpPr>
          <p:nvPr>
            <p:ph sz="half" idx="1"/>
          </p:nvPr>
        </p:nvSpPr>
        <p:spPr>
          <a:xfrm>
            <a:off x="519113" y="2846388"/>
            <a:ext cx="3184525" cy="6783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246122-F992-13DA-D61E-2DC5E4718DCC}"/>
              </a:ext>
            </a:extLst>
          </p:cNvPr>
          <p:cNvSpPr>
            <a:spLocks noGrp="1"/>
          </p:cNvSpPr>
          <p:nvPr>
            <p:ph sz="half" idx="2"/>
          </p:nvPr>
        </p:nvSpPr>
        <p:spPr>
          <a:xfrm>
            <a:off x="3856038" y="2846388"/>
            <a:ext cx="3184525" cy="6783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CCAB8B-911C-40A9-D15B-2709CE02D526}"/>
              </a:ext>
            </a:extLst>
          </p:cNvPr>
          <p:cNvSpPr>
            <a:spLocks noGrp="1"/>
          </p:cNvSpPr>
          <p:nvPr>
            <p:ph type="dt" sz="half" idx="10"/>
          </p:nvPr>
        </p:nvSpPr>
        <p:spPr/>
        <p:txBody>
          <a:bodyPr/>
          <a:lstStyle/>
          <a:p>
            <a:fld id="{3664352F-BDC7-4E02-A5A4-3AA8BC018CBA}" type="datetimeFigureOut">
              <a:rPr lang="en-US" smtClean="0"/>
              <a:t>12/12/2022</a:t>
            </a:fld>
            <a:endParaRPr lang="en-US"/>
          </a:p>
        </p:txBody>
      </p:sp>
      <p:sp>
        <p:nvSpPr>
          <p:cNvPr id="6" name="Footer Placeholder 5">
            <a:extLst>
              <a:ext uri="{FF2B5EF4-FFF2-40B4-BE49-F238E27FC236}">
                <a16:creationId xmlns:a16="http://schemas.microsoft.com/office/drawing/2014/main" id="{F8EDE323-4331-6AB6-B1E3-527F815A1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58EEA-B72E-28FD-2F52-C646D1751262}"/>
              </a:ext>
            </a:extLst>
          </p:cNvPr>
          <p:cNvSpPr>
            <a:spLocks noGrp="1"/>
          </p:cNvSpPr>
          <p:nvPr>
            <p:ph type="sldNum" sz="quarter" idx="12"/>
          </p:nvPr>
        </p:nvSpPr>
        <p:spPr/>
        <p:txBody>
          <a:bodyPr/>
          <a:lstStyle/>
          <a:p>
            <a:fld id="{0CDD92F0-CF64-4D6E-B6F8-2E24A7B6CA38}" type="slidenum">
              <a:rPr lang="en-US" smtClean="0"/>
              <a:t>‹#›</a:t>
            </a:fld>
            <a:endParaRPr lang="en-US"/>
          </a:p>
        </p:txBody>
      </p:sp>
    </p:spTree>
    <p:extLst>
      <p:ext uri="{BB962C8B-B14F-4D97-AF65-F5344CB8AC3E}">
        <p14:creationId xmlns:p14="http://schemas.microsoft.com/office/powerpoint/2010/main" val="1867673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3C1D-745E-C287-776C-C2BBE1058F22}"/>
              </a:ext>
            </a:extLst>
          </p:cNvPr>
          <p:cNvSpPr>
            <a:spLocks noGrp="1"/>
          </p:cNvSpPr>
          <p:nvPr>
            <p:ph type="title"/>
          </p:nvPr>
        </p:nvSpPr>
        <p:spPr>
          <a:xfrm>
            <a:off x="520700" y="569913"/>
            <a:ext cx="6519863" cy="206533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ACAB1A-03AD-6068-9F75-A8C6D8F094B9}"/>
              </a:ext>
            </a:extLst>
          </p:cNvPr>
          <p:cNvSpPr>
            <a:spLocks noGrp="1"/>
          </p:cNvSpPr>
          <p:nvPr>
            <p:ph type="body" idx="1"/>
          </p:nvPr>
        </p:nvSpPr>
        <p:spPr>
          <a:xfrm>
            <a:off x="520700" y="2620963"/>
            <a:ext cx="3198813"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8D5DF0-D024-199D-6426-870E30ED75CA}"/>
              </a:ext>
            </a:extLst>
          </p:cNvPr>
          <p:cNvSpPr>
            <a:spLocks noGrp="1"/>
          </p:cNvSpPr>
          <p:nvPr>
            <p:ph sz="half" idx="2"/>
          </p:nvPr>
        </p:nvSpPr>
        <p:spPr>
          <a:xfrm>
            <a:off x="520700" y="3905250"/>
            <a:ext cx="3198813" cy="574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B10BBA-072F-F3B6-5BA7-07427E7B1A1C}"/>
              </a:ext>
            </a:extLst>
          </p:cNvPr>
          <p:cNvSpPr>
            <a:spLocks noGrp="1"/>
          </p:cNvSpPr>
          <p:nvPr>
            <p:ph type="body" sz="quarter" idx="3"/>
          </p:nvPr>
        </p:nvSpPr>
        <p:spPr>
          <a:xfrm>
            <a:off x="3827463" y="2620963"/>
            <a:ext cx="3213100" cy="1284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261D1B-BF01-C444-D573-6961A6D0F332}"/>
              </a:ext>
            </a:extLst>
          </p:cNvPr>
          <p:cNvSpPr>
            <a:spLocks noGrp="1"/>
          </p:cNvSpPr>
          <p:nvPr>
            <p:ph sz="quarter" idx="4"/>
          </p:nvPr>
        </p:nvSpPr>
        <p:spPr>
          <a:xfrm>
            <a:off x="3827463" y="3905250"/>
            <a:ext cx="3213100" cy="574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C16029-B5B6-63C7-DE47-8BF1AD19CE7A}"/>
              </a:ext>
            </a:extLst>
          </p:cNvPr>
          <p:cNvSpPr>
            <a:spLocks noGrp="1"/>
          </p:cNvSpPr>
          <p:nvPr>
            <p:ph type="dt" sz="half" idx="10"/>
          </p:nvPr>
        </p:nvSpPr>
        <p:spPr/>
        <p:txBody>
          <a:bodyPr/>
          <a:lstStyle/>
          <a:p>
            <a:fld id="{3664352F-BDC7-4E02-A5A4-3AA8BC018CBA}" type="datetimeFigureOut">
              <a:rPr lang="en-US" smtClean="0"/>
              <a:t>12/12/2022</a:t>
            </a:fld>
            <a:endParaRPr lang="en-US"/>
          </a:p>
        </p:txBody>
      </p:sp>
      <p:sp>
        <p:nvSpPr>
          <p:cNvPr id="8" name="Footer Placeholder 7">
            <a:extLst>
              <a:ext uri="{FF2B5EF4-FFF2-40B4-BE49-F238E27FC236}">
                <a16:creationId xmlns:a16="http://schemas.microsoft.com/office/drawing/2014/main" id="{319C6AFC-C4F0-F359-1946-2DFC191579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B276E1-30EB-0A52-437D-29187521ACC1}"/>
              </a:ext>
            </a:extLst>
          </p:cNvPr>
          <p:cNvSpPr>
            <a:spLocks noGrp="1"/>
          </p:cNvSpPr>
          <p:nvPr>
            <p:ph type="sldNum" sz="quarter" idx="12"/>
          </p:nvPr>
        </p:nvSpPr>
        <p:spPr/>
        <p:txBody>
          <a:bodyPr/>
          <a:lstStyle/>
          <a:p>
            <a:fld id="{0CDD92F0-CF64-4D6E-B6F8-2E24A7B6CA38}" type="slidenum">
              <a:rPr lang="en-US" smtClean="0"/>
              <a:t>‹#›</a:t>
            </a:fld>
            <a:endParaRPr lang="en-US"/>
          </a:p>
        </p:txBody>
      </p:sp>
    </p:spTree>
    <p:extLst>
      <p:ext uri="{BB962C8B-B14F-4D97-AF65-F5344CB8AC3E}">
        <p14:creationId xmlns:p14="http://schemas.microsoft.com/office/powerpoint/2010/main" val="106934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gazine/Newsletter Cover">
    <p:spTree>
      <p:nvGrpSpPr>
        <p:cNvPr id="1" name=""/>
        <p:cNvGrpSpPr/>
        <p:nvPr/>
      </p:nvGrpSpPr>
      <p:grpSpPr>
        <a:xfrm>
          <a:off x="0" y="0"/>
          <a:ext cx="0" cy="0"/>
          <a:chOff x="0" y="0"/>
          <a:chExt cx="0" cy="0"/>
        </a:xfrm>
      </p:grpSpPr>
      <p:sp>
        <p:nvSpPr>
          <p:cNvPr id="968" name="Rectangle 967">
            <a:extLst>
              <a:ext uri="{FF2B5EF4-FFF2-40B4-BE49-F238E27FC236}">
                <a16:creationId xmlns:a16="http://schemas.microsoft.com/office/drawing/2014/main" id="{874B3205-5D00-E74A-940D-45829938F433}"/>
              </a:ext>
            </a:extLst>
          </p:cNvPr>
          <p:cNvSpPr/>
          <p:nvPr userDrawn="1"/>
        </p:nvSpPr>
        <p:spPr>
          <a:xfrm>
            <a:off x="611967" y="4540147"/>
            <a:ext cx="3779836" cy="615166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969" name="Graphic 4">
            <a:extLst>
              <a:ext uri="{FF2B5EF4-FFF2-40B4-BE49-F238E27FC236}">
                <a16:creationId xmlns:a16="http://schemas.microsoft.com/office/drawing/2014/main" id="{A740782F-37EF-B241-8920-2292C2A37C8D}"/>
              </a:ext>
            </a:extLst>
          </p:cNvPr>
          <p:cNvSpPr/>
          <p:nvPr userDrawn="1"/>
        </p:nvSpPr>
        <p:spPr>
          <a:xfrm rot="10800000">
            <a:off x="7187160" y="2913446"/>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
        <p:nvSpPr>
          <p:cNvPr id="967" name="Picture Placeholder 966">
            <a:extLst>
              <a:ext uri="{FF2B5EF4-FFF2-40B4-BE49-F238E27FC236}">
                <a16:creationId xmlns:a16="http://schemas.microsoft.com/office/drawing/2014/main" id="{51E70931-B6C5-6E41-81D0-8BC22997DB38}"/>
              </a:ext>
            </a:extLst>
          </p:cNvPr>
          <p:cNvSpPr>
            <a:spLocks noGrp="1"/>
          </p:cNvSpPr>
          <p:nvPr>
            <p:ph type="pic" sz="quarter" idx="10"/>
          </p:nvPr>
        </p:nvSpPr>
        <p:spPr>
          <a:xfrm>
            <a:off x="324903" y="1730775"/>
            <a:ext cx="6951253" cy="3364582"/>
          </a:xfrm>
          <a:custGeom>
            <a:avLst/>
            <a:gdLst>
              <a:gd name="connsiteX0" fmla="*/ 0 w 6951253"/>
              <a:gd name="connsiteY0" fmla="*/ 0 h 3364582"/>
              <a:gd name="connsiteX1" fmla="*/ 6951253 w 6951253"/>
              <a:gd name="connsiteY1" fmla="*/ 0 h 3364582"/>
              <a:gd name="connsiteX2" fmla="*/ 6951253 w 6951253"/>
              <a:gd name="connsiteY2" fmla="*/ 1182671 h 3364582"/>
              <a:gd name="connsiteX3" fmla="*/ 6862251 w 6951253"/>
              <a:gd name="connsiteY3" fmla="*/ 1182671 h 3364582"/>
              <a:gd name="connsiteX4" fmla="*/ 6862251 w 6951253"/>
              <a:gd name="connsiteY4" fmla="*/ 2868319 h 3364582"/>
              <a:gd name="connsiteX5" fmla="*/ 6951253 w 6951253"/>
              <a:gd name="connsiteY5" fmla="*/ 2868319 h 3364582"/>
              <a:gd name="connsiteX6" fmla="*/ 6951253 w 6951253"/>
              <a:gd name="connsiteY6" fmla="*/ 3364582 h 3364582"/>
              <a:gd name="connsiteX7" fmla="*/ 4066900 w 6951253"/>
              <a:gd name="connsiteY7" fmla="*/ 3364582 h 3364582"/>
              <a:gd name="connsiteX8" fmla="*/ 4066900 w 6951253"/>
              <a:gd name="connsiteY8" fmla="*/ 2809372 h 3364582"/>
              <a:gd name="connsiteX9" fmla="*/ 287064 w 6951253"/>
              <a:gd name="connsiteY9" fmla="*/ 2809372 h 3364582"/>
              <a:gd name="connsiteX10" fmla="*/ 287064 w 6951253"/>
              <a:gd name="connsiteY10" fmla="*/ 3364582 h 3364582"/>
              <a:gd name="connsiteX11" fmla="*/ 0 w 6951253"/>
              <a:gd name="connsiteY11" fmla="*/ 3364582 h 33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1253" h="3364582">
                <a:moveTo>
                  <a:pt x="0" y="0"/>
                </a:moveTo>
                <a:lnTo>
                  <a:pt x="6951253" y="0"/>
                </a:lnTo>
                <a:lnTo>
                  <a:pt x="6951253" y="1182671"/>
                </a:lnTo>
                <a:lnTo>
                  <a:pt x="6862251" y="1182671"/>
                </a:lnTo>
                <a:lnTo>
                  <a:pt x="6862251" y="2868319"/>
                </a:lnTo>
                <a:lnTo>
                  <a:pt x="6951253" y="2868319"/>
                </a:lnTo>
                <a:lnTo>
                  <a:pt x="6951253" y="3364582"/>
                </a:lnTo>
                <a:lnTo>
                  <a:pt x="4066900" y="3364582"/>
                </a:lnTo>
                <a:lnTo>
                  <a:pt x="4066900" y="2809372"/>
                </a:lnTo>
                <a:lnTo>
                  <a:pt x="287064" y="2809372"/>
                </a:lnTo>
                <a:lnTo>
                  <a:pt x="287064" y="3364582"/>
                </a:lnTo>
                <a:lnTo>
                  <a:pt x="0" y="3364582"/>
                </a:lnTo>
                <a:close/>
              </a:path>
            </a:pathLst>
          </a:custGeom>
          <a:solidFill>
            <a:schemeClr val="bg1">
              <a:lumMod val="85000"/>
            </a:schemeClr>
          </a:solidFill>
        </p:spPr>
        <p:txBody>
          <a:bodyPr wrap="square">
            <a:noAutofit/>
          </a:bodyPr>
          <a:lstStyle>
            <a:lvl1pPr marL="0" indent="0">
              <a:buNone/>
              <a:defRPr sz="900"/>
            </a:lvl1pPr>
          </a:lstStyle>
          <a:p>
            <a:endParaRPr lang="en-US"/>
          </a:p>
        </p:txBody>
      </p:sp>
      <p:sp>
        <p:nvSpPr>
          <p:cNvPr id="962" name="Rectangle 961">
            <a:extLst>
              <a:ext uri="{FF2B5EF4-FFF2-40B4-BE49-F238E27FC236}">
                <a16:creationId xmlns:a16="http://schemas.microsoft.com/office/drawing/2014/main" id="{02C6BE48-5724-B440-B6AE-359A39DFE24C}"/>
              </a:ext>
            </a:extLst>
          </p:cNvPr>
          <p:cNvSpPr/>
          <p:nvPr userDrawn="1"/>
        </p:nvSpPr>
        <p:spPr>
          <a:xfrm>
            <a:off x="501960" y="9944981"/>
            <a:ext cx="3999851" cy="4464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96" name="Text Placeholder 32">
            <a:extLst>
              <a:ext uri="{FF2B5EF4-FFF2-40B4-BE49-F238E27FC236}">
                <a16:creationId xmlns:a16="http://schemas.microsoft.com/office/drawing/2014/main" id="{ECA6C077-5204-6C4D-9FFA-06AB7E6C2557}"/>
              </a:ext>
            </a:extLst>
          </p:cNvPr>
          <p:cNvSpPr>
            <a:spLocks noGrp="1"/>
          </p:cNvSpPr>
          <p:nvPr>
            <p:ph type="body" sz="quarter" idx="34" hasCustomPrompt="1"/>
          </p:nvPr>
        </p:nvSpPr>
        <p:spPr>
          <a:xfrm>
            <a:off x="921724" y="1171072"/>
            <a:ext cx="1081492" cy="411620"/>
          </a:xfrm>
        </p:spPr>
        <p:txBody>
          <a:bodyPr anchor="ctr">
            <a:noAutofit/>
          </a:bodyPr>
          <a:lstStyle>
            <a:lvl1pPr marL="0" indent="0" algn="l">
              <a:buNone/>
              <a:defRPr sz="10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584201" indent="0">
              <a:buNone/>
              <a:defRPr sz="4947">
                <a:solidFill>
                  <a:srgbClr val="011E3B"/>
                </a:solidFill>
                <a:latin typeface="Montserrat" pitchFamily="2" charset="77"/>
              </a:defRPr>
            </a:lvl2pPr>
            <a:lvl3pPr marL="1168406" indent="0">
              <a:buNone/>
              <a:defRPr sz="4947">
                <a:solidFill>
                  <a:srgbClr val="011E3B"/>
                </a:solidFill>
                <a:latin typeface="Montserrat" pitchFamily="2" charset="77"/>
              </a:defRPr>
            </a:lvl3pPr>
            <a:lvl4pPr marL="1752606" indent="0">
              <a:buNone/>
              <a:defRPr sz="4947">
                <a:solidFill>
                  <a:srgbClr val="011E3B"/>
                </a:solidFill>
                <a:latin typeface="Montserrat" pitchFamily="2" charset="77"/>
              </a:defRPr>
            </a:lvl4pPr>
            <a:lvl5pPr marL="2336810" indent="0">
              <a:buNone/>
              <a:defRPr sz="4947">
                <a:solidFill>
                  <a:srgbClr val="011E3B"/>
                </a:solidFill>
                <a:latin typeface="Montserrat" pitchFamily="2" charset="77"/>
              </a:defRPr>
            </a:lvl5pPr>
          </a:lstStyle>
          <a:p>
            <a:pPr lvl="0"/>
            <a:r>
              <a:rPr lang="en-GB" dirty="0"/>
              <a:t>24.08.2022</a:t>
            </a:r>
            <a:endParaRPr lang="en-US" dirty="0"/>
          </a:p>
        </p:txBody>
      </p:sp>
      <p:sp>
        <p:nvSpPr>
          <p:cNvPr id="297" name="Graphic 3">
            <a:extLst>
              <a:ext uri="{FF2B5EF4-FFF2-40B4-BE49-F238E27FC236}">
                <a16:creationId xmlns:a16="http://schemas.microsoft.com/office/drawing/2014/main" id="{6E94F773-CBC1-B44E-9B0A-42F2C6CBE199}"/>
              </a:ext>
            </a:extLst>
          </p:cNvPr>
          <p:cNvSpPr/>
          <p:nvPr userDrawn="1"/>
        </p:nvSpPr>
        <p:spPr>
          <a:xfrm>
            <a:off x="2391879" y="3875633"/>
            <a:ext cx="1716157"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a:p>
        </p:txBody>
      </p:sp>
      <p:grpSp>
        <p:nvGrpSpPr>
          <p:cNvPr id="298" name="Group 297">
            <a:extLst>
              <a:ext uri="{FF2B5EF4-FFF2-40B4-BE49-F238E27FC236}">
                <a16:creationId xmlns:a16="http://schemas.microsoft.com/office/drawing/2014/main" id="{4AE1A73A-4050-BB46-A161-E7CD2DC3660C}"/>
              </a:ext>
            </a:extLst>
          </p:cNvPr>
          <p:cNvGrpSpPr/>
          <p:nvPr userDrawn="1"/>
        </p:nvGrpSpPr>
        <p:grpSpPr>
          <a:xfrm>
            <a:off x="4598094" y="6741451"/>
            <a:ext cx="2606417" cy="2541824"/>
            <a:chOff x="4509101" y="6356405"/>
            <a:chExt cx="2964181" cy="2511054"/>
          </a:xfrm>
          <a:solidFill>
            <a:srgbClr val="F16924"/>
          </a:solidFill>
        </p:grpSpPr>
        <p:sp>
          <p:nvSpPr>
            <p:cNvPr id="299" name="Rectangle 298">
              <a:extLst>
                <a:ext uri="{FF2B5EF4-FFF2-40B4-BE49-F238E27FC236}">
                  <a16:creationId xmlns:a16="http://schemas.microsoft.com/office/drawing/2014/main" id="{A240A5F0-7AA1-0042-9912-4F64D823DAFC}"/>
                </a:ext>
              </a:extLst>
            </p:cNvPr>
            <p:cNvSpPr/>
            <p:nvPr userDrawn="1"/>
          </p:nvSpPr>
          <p:spPr>
            <a:xfrm>
              <a:off x="4509101" y="6356405"/>
              <a:ext cx="2964181" cy="10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00" name="Rectangle 299">
              <a:extLst>
                <a:ext uri="{FF2B5EF4-FFF2-40B4-BE49-F238E27FC236}">
                  <a16:creationId xmlns:a16="http://schemas.microsoft.com/office/drawing/2014/main" id="{1D836FDB-B237-BD4D-BAB5-B6072D12C030}"/>
                </a:ext>
              </a:extLst>
            </p:cNvPr>
            <p:cNvSpPr/>
            <p:nvPr userDrawn="1"/>
          </p:nvSpPr>
          <p:spPr>
            <a:xfrm>
              <a:off x="4509101" y="6861417"/>
              <a:ext cx="2964181" cy="10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01" name="Rectangle 300">
              <a:extLst>
                <a:ext uri="{FF2B5EF4-FFF2-40B4-BE49-F238E27FC236}">
                  <a16:creationId xmlns:a16="http://schemas.microsoft.com/office/drawing/2014/main" id="{85C9155A-1980-7042-B558-4C4A8CD8EAB0}"/>
                </a:ext>
              </a:extLst>
            </p:cNvPr>
            <p:cNvSpPr/>
            <p:nvPr userDrawn="1"/>
          </p:nvSpPr>
          <p:spPr>
            <a:xfrm>
              <a:off x="4509101" y="7341755"/>
              <a:ext cx="2964181" cy="10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02" name="Rectangle 301">
              <a:extLst>
                <a:ext uri="{FF2B5EF4-FFF2-40B4-BE49-F238E27FC236}">
                  <a16:creationId xmlns:a16="http://schemas.microsoft.com/office/drawing/2014/main" id="{8A427D84-9679-0946-8A48-3A248AC5494D}"/>
                </a:ext>
              </a:extLst>
            </p:cNvPr>
            <p:cNvSpPr/>
            <p:nvPr userDrawn="1"/>
          </p:nvSpPr>
          <p:spPr>
            <a:xfrm>
              <a:off x="4509101" y="7846767"/>
              <a:ext cx="2964181" cy="10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03" name="Rectangle 302">
              <a:extLst>
                <a:ext uri="{FF2B5EF4-FFF2-40B4-BE49-F238E27FC236}">
                  <a16:creationId xmlns:a16="http://schemas.microsoft.com/office/drawing/2014/main" id="{8DB93092-FFEF-9545-B75A-B67AF8F3B4B6}"/>
                </a:ext>
              </a:extLst>
            </p:cNvPr>
            <p:cNvSpPr/>
            <p:nvPr userDrawn="1"/>
          </p:nvSpPr>
          <p:spPr>
            <a:xfrm>
              <a:off x="4509101" y="8351777"/>
              <a:ext cx="2964181" cy="10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04" name="Rectangle 303">
              <a:extLst>
                <a:ext uri="{FF2B5EF4-FFF2-40B4-BE49-F238E27FC236}">
                  <a16:creationId xmlns:a16="http://schemas.microsoft.com/office/drawing/2014/main" id="{E0C0F6BC-ACA7-4742-985C-B3EF066D2E95}"/>
                </a:ext>
              </a:extLst>
            </p:cNvPr>
            <p:cNvSpPr/>
            <p:nvPr userDrawn="1"/>
          </p:nvSpPr>
          <p:spPr>
            <a:xfrm>
              <a:off x="4509101" y="8856790"/>
              <a:ext cx="2964181" cy="10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grpSp>
      <p:sp>
        <p:nvSpPr>
          <p:cNvPr id="306" name="Text Placeholder 32">
            <a:extLst>
              <a:ext uri="{FF2B5EF4-FFF2-40B4-BE49-F238E27FC236}">
                <a16:creationId xmlns:a16="http://schemas.microsoft.com/office/drawing/2014/main" id="{D17BC012-D9EA-534A-BEFC-2C2863DD8823}"/>
              </a:ext>
            </a:extLst>
          </p:cNvPr>
          <p:cNvSpPr>
            <a:spLocks noGrp="1"/>
          </p:cNvSpPr>
          <p:nvPr>
            <p:ph type="body" sz="quarter" idx="14" hasCustomPrompt="1"/>
          </p:nvPr>
        </p:nvSpPr>
        <p:spPr>
          <a:xfrm>
            <a:off x="4702794" y="6336485"/>
            <a:ext cx="346123" cy="341504"/>
          </a:xfrm>
        </p:spPr>
        <p:txBody>
          <a:bodyPr anchor="ctr">
            <a:noAutofit/>
          </a:bodyPr>
          <a:lstStyle>
            <a:lvl1pPr marL="0" indent="0" algn="ctr">
              <a:buNone/>
              <a:defRPr sz="1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a:t>
            </a:r>
            <a:endParaRPr lang="en-US" dirty="0"/>
          </a:p>
        </p:txBody>
      </p:sp>
      <p:sp>
        <p:nvSpPr>
          <p:cNvPr id="307" name="Text Placeholder 32">
            <a:extLst>
              <a:ext uri="{FF2B5EF4-FFF2-40B4-BE49-F238E27FC236}">
                <a16:creationId xmlns:a16="http://schemas.microsoft.com/office/drawing/2014/main" id="{382A08F1-9E54-5648-BB22-C9AF6ACC09EB}"/>
              </a:ext>
            </a:extLst>
          </p:cNvPr>
          <p:cNvSpPr>
            <a:spLocks noGrp="1"/>
          </p:cNvSpPr>
          <p:nvPr>
            <p:ph type="body" sz="quarter" idx="15" hasCustomPrompt="1"/>
          </p:nvPr>
        </p:nvSpPr>
        <p:spPr>
          <a:xfrm>
            <a:off x="5169121" y="6326668"/>
            <a:ext cx="1957916" cy="341504"/>
          </a:xfrm>
        </p:spPr>
        <p:txBody>
          <a:bodyPr anchor="ctr">
            <a:noAutofit/>
          </a:bodyPr>
          <a:lstStyle>
            <a:lvl1pPr marL="0" indent="0" algn="l">
              <a:buNone/>
              <a:defRPr sz="13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8" name="Text Placeholder 32">
            <a:extLst>
              <a:ext uri="{FF2B5EF4-FFF2-40B4-BE49-F238E27FC236}">
                <a16:creationId xmlns:a16="http://schemas.microsoft.com/office/drawing/2014/main" id="{3DB9BB93-CE9E-B84F-BB30-28EF773833E9}"/>
              </a:ext>
            </a:extLst>
          </p:cNvPr>
          <p:cNvSpPr>
            <a:spLocks noGrp="1"/>
          </p:cNvSpPr>
          <p:nvPr>
            <p:ph type="body" sz="quarter" idx="16" hasCustomPrompt="1"/>
          </p:nvPr>
        </p:nvSpPr>
        <p:spPr>
          <a:xfrm>
            <a:off x="4702794" y="6852811"/>
            <a:ext cx="346123" cy="341504"/>
          </a:xfrm>
        </p:spPr>
        <p:txBody>
          <a:bodyPr anchor="ctr">
            <a:noAutofit/>
          </a:bodyPr>
          <a:lstStyle>
            <a:lvl1pPr marL="0" indent="0" algn="ctr">
              <a:buNone/>
              <a:defRPr sz="1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a:t>
            </a:r>
            <a:endParaRPr lang="en-US" dirty="0"/>
          </a:p>
        </p:txBody>
      </p:sp>
      <p:sp>
        <p:nvSpPr>
          <p:cNvPr id="309" name="Text Placeholder 32">
            <a:extLst>
              <a:ext uri="{FF2B5EF4-FFF2-40B4-BE49-F238E27FC236}">
                <a16:creationId xmlns:a16="http://schemas.microsoft.com/office/drawing/2014/main" id="{75FF6FF5-50D5-024F-8A24-1F56A4BB1620}"/>
              </a:ext>
            </a:extLst>
          </p:cNvPr>
          <p:cNvSpPr>
            <a:spLocks noGrp="1"/>
          </p:cNvSpPr>
          <p:nvPr>
            <p:ph type="body" sz="quarter" idx="17" hasCustomPrompt="1"/>
          </p:nvPr>
        </p:nvSpPr>
        <p:spPr>
          <a:xfrm>
            <a:off x="5169121" y="6842994"/>
            <a:ext cx="1957916" cy="341504"/>
          </a:xfrm>
        </p:spPr>
        <p:txBody>
          <a:bodyPr anchor="ctr">
            <a:noAutofit/>
          </a:bodyPr>
          <a:lstStyle>
            <a:lvl1pPr marL="0" indent="0" algn="l">
              <a:buNone/>
              <a:defRPr sz="13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10" name="Text Placeholder 32">
            <a:extLst>
              <a:ext uri="{FF2B5EF4-FFF2-40B4-BE49-F238E27FC236}">
                <a16:creationId xmlns:a16="http://schemas.microsoft.com/office/drawing/2014/main" id="{D5FEB1B5-8091-D241-825E-C6721C051129}"/>
              </a:ext>
            </a:extLst>
          </p:cNvPr>
          <p:cNvSpPr>
            <a:spLocks noGrp="1"/>
          </p:cNvSpPr>
          <p:nvPr>
            <p:ph type="body" sz="quarter" idx="18" hasCustomPrompt="1"/>
          </p:nvPr>
        </p:nvSpPr>
        <p:spPr>
          <a:xfrm>
            <a:off x="4702794" y="7336279"/>
            <a:ext cx="346123" cy="341504"/>
          </a:xfrm>
        </p:spPr>
        <p:txBody>
          <a:bodyPr anchor="ctr">
            <a:noAutofit/>
          </a:bodyPr>
          <a:lstStyle>
            <a:lvl1pPr marL="0" indent="0" algn="ctr">
              <a:buNone/>
              <a:defRPr sz="1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a:t>
            </a:r>
            <a:endParaRPr lang="en-US" dirty="0"/>
          </a:p>
        </p:txBody>
      </p:sp>
      <p:sp>
        <p:nvSpPr>
          <p:cNvPr id="311" name="Text Placeholder 32">
            <a:extLst>
              <a:ext uri="{FF2B5EF4-FFF2-40B4-BE49-F238E27FC236}">
                <a16:creationId xmlns:a16="http://schemas.microsoft.com/office/drawing/2014/main" id="{BAC969AF-A73C-7A4B-9CA1-3361BC420950}"/>
              </a:ext>
            </a:extLst>
          </p:cNvPr>
          <p:cNvSpPr>
            <a:spLocks noGrp="1"/>
          </p:cNvSpPr>
          <p:nvPr>
            <p:ph type="body" sz="quarter" idx="19" hasCustomPrompt="1"/>
          </p:nvPr>
        </p:nvSpPr>
        <p:spPr>
          <a:xfrm>
            <a:off x="5169121" y="7326462"/>
            <a:ext cx="1957916" cy="341504"/>
          </a:xfrm>
        </p:spPr>
        <p:txBody>
          <a:bodyPr anchor="ctr">
            <a:noAutofit/>
          </a:bodyPr>
          <a:lstStyle>
            <a:lvl1pPr marL="0" indent="0" algn="l">
              <a:buNone/>
              <a:defRPr sz="13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12" name="Text Placeholder 32">
            <a:extLst>
              <a:ext uri="{FF2B5EF4-FFF2-40B4-BE49-F238E27FC236}">
                <a16:creationId xmlns:a16="http://schemas.microsoft.com/office/drawing/2014/main" id="{343765AB-3721-9749-A9F9-DF462E313BEA}"/>
              </a:ext>
            </a:extLst>
          </p:cNvPr>
          <p:cNvSpPr>
            <a:spLocks noGrp="1"/>
          </p:cNvSpPr>
          <p:nvPr>
            <p:ph type="body" sz="quarter" idx="20" hasCustomPrompt="1"/>
          </p:nvPr>
        </p:nvSpPr>
        <p:spPr>
          <a:xfrm>
            <a:off x="4702794" y="7823845"/>
            <a:ext cx="346123" cy="341504"/>
          </a:xfrm>
        </p:spPr>
        <p:txBody>
          <a:bodyPr anchor="ctr">
            <a:noAutofit/>
          </a:bodyPr>
          <a:lstStyle>
            <a:lvl1pPr marL="0" indent="0" algn="ctr">
              <a:buNone/>
              <a:defRPr sz="1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4</a:t>
            </a:r>
            <a:endParaRPr lang="en-US" dirty="0"/>
          </a:p>
        </p:txBody>
      </p:sp>
      <p:sp>
        <p:nvSpPr>
          <p:cNvPr id="313" name="Text Placeholder 32">
            <a:extLst>
              <a:ext uri="{FF2B5EF4-FFF2-40B4-BE49-F238E27FC236}">
                <a16:creationId xmlns:a16="http://schemas.microsoft.com/office/drawing/2014/main" id="{9889A35B-E120-8E49-A5B4-C5FCFCF87EC6}"/>
              </a:ext>
            </a:extLst>
          </p:cNvPr>
          <p:cNvSpPr>
            <a:spLocks noGrp="1"/>
          </p:cNvSpPr>
          <p:nvPr>
            <p:ph type="body" sz="quarter" idx="21" hasCustomPrompt="1"/>
          </p:nvPr>
        </p:nvSpPr>
        <p:spPr>
          <a:xfrm>
            <a:off x="5169121" y="7814028"/>
            <a:ext cx="1957916" cy="341504"/>
          </a:xfrm>
        </p:spPr>
        <p:txBody>
          <a:bodyPr anchor="ctr">
            <a:noAutofit/>
          </a:bodyPr>
          <a:lstStyle>
            <a:lvl1pPr marL="0" indent="0" algn="l">
              <a:buNone/>
              <a:defRPr sz="13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14" name="Text Placeholder 32">
            <a:extLst>
              <a:ext uri="{FF2B5EF4-FFF2-40B4-BE49-F238E27FC236}">
                <a16:creationId xmlns:a16="http://schemas.microsoft.com/office/drawing/2014/main" id="{C4311BDE-0796-C64F-9A76-1278AE3223D2}"/>
              </a:ext>
            </a:extLst>
          </p:cNvPr>
          <p:cNvSpPr>
            <a:spLocks noGrp="1"/>
          </p:cNvSpPr>
          <p:nvPr>
            <p:ph type="body" sz="quarter" idx="22" hasCustomPrompt="1"/>
          </p:nvPr>
        </p:nvSpPr>
        <p:spPr>
          <a:xfrm>
            <a:off x="4702794" y="8352436"/>
            <a:ext cx="346123" cy="341504"/>
          </a:xfrm>
        </p:spPr>
        <p:txBody>
          <a:bodyPr anchor="ctr">
            <a:noAutofit/>
          </a:bodyPr>
          <a:lstStyle>
            <a:lvl1pPr marL="0" indent="0" algn="ctr">
              <a:buNone/>
              <a:defRPr sz="1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5</a:t>
            </a:r>
            <a:endParaRPr lang="en-US" dirty="0"/>
          </a:p>
        </p:txBody>
      </p:sp>
      <p:sp>
        <p:nvSpPr>
          <p:cNvPr id="315" name="Text Placeholder 32">
            <a:extLst>
              <a:ext uri="{FF2B5EF4-FFF2-40B4-BE49-F238E27FC236}">
                <a16:creationId xmlns:a16="http://schemas.microsoft.com/office/drawing/2014/main" id="{9FC9CF8B-67BA-EC41-A4A7-5C8AC34284B1}"/>
              </a:ext>
            </a:extLst>
          </p:cNvPr>
          <p:cNvSpPr>
            <a:spLocks noGrp="1"/>
          </p:cNvSpPr>
          <p:nvPr>
            <p:ph type="body" sz="quarter" idx="23" hasCustomPrompt="1"/>
          </p:nvPr>
        </p:nvSpPr>
        <p:spPr>
          <a:xfrm>
            <a:off x="5169121" y="8342619"/>
            <a:ext cx="1957916" cy="341504"/>
          </a:xfrm>
        </p:spPr>
        <p:txBody>
          <a:bodyPr anchor="ctr">
            <a:noAutofit/>
          </a:bodyPr>
          <a:lstStyle>
            <a:lvl1pPr marL="0" indent="0" algn="l">
              <a:buNone/>
              <a:defRPr sz="13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16" name="Text Placeholder 32">
            <a:extLst>
              <a:ext uri="{FF2B5EF4-FFF2-40B4-BE49-F238E27FC236}">
                <a16:creationId xmlns:a16="http://schemas.microsoft.com/office/drawing/2014/main" id="{AF4A4BF6-A11E-FF41-A48C-590E8063A5B7}"/>
              </a:ext>
            </a:extLst>
          </p:cNvPr>
          <p:cNvSpPr>
            <a:spLocks noGrp="1"/>
          </p:cNvSpPr>
          <p:nvPr>
            <p:ph type="body" sz="quarter" idx="24" hasCustomPrompt="1"/>
          </p:nvPr>
        </p:nvSpPr>
        <p:spPr>
          <a:xfrm>
            <a:off x="4702794" y="8844902"/>
            <a:ext cx="346123" cy="341504"/>
          </a:xfrm>
        </p:spPr>
        <p:txBody>
          <a:bodyPr anchor="ctr">
            <a:noAutofit/>
          </a:bodyPr>
          <a:lstStyle>
            <a:lvl1pPr marL="0" indent="0" algn="ctr">
              <a:buNone/>
              <a:defRPr sz="1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6</a:t>
            </a:r>
            <a:endParaRPr lang="en-US" dirty="0"/>
          </a:p>
        </p:txBody>
      </p:sp>
      <p:sp>
        <p:nvSpPr>
          <p:cNvPr id="317" name="Text Placeholder 32">
            <a:extLst>
              <a:ext uri="{FF2B5EF4-FFF2-40B4-BE49-F238E27FC236}">
                <a16:creationId xmlns:a16="http://schemas.microsoft.com/office/drawing/2014/main" id="{90821062-2E4A-054F-9C7C-75FAB0DD6336}"/>
              </a:ext>
            </a:extLst>
          </p:cNvPr>
          <p:cNvSpPr>
            <a:spLocks noGrp="1"/>
          </p:cNvSpPr>
          <p:nvPr>
            <p:ph type="body" sz="quarter" idx="25" hasCustomPrompt="1"/>
          </p:nvPr>
        </p:nvSpPr>
        <p:spPr>
          <a:xfrm>
            <a:off x="5169121" y="8835085"/>
            <a:ext cx="1957916" cy="341504"/>
          </a:xfrm>
        </p:spPr>
        <p:txBody>
          <a:bodyPr anchor="ctr">
            <a:noAutofit/>
          </a:bodyPr>
          <a:lstStyle>
            <a:lvl1pPr marL="0" indent="0" algn="l">
              <a:buNone/>
              <a:defRPr sz="13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grpSp>
        <p:nvGrpSpPr>
          <p:cNvPr id="321" name="Graphic 76">
            <a:extLst>
              <a:ext uri="{FF2B5EF4-FFF2-40B4-BE49-F238E27FC236}">
                <a16:creationId xmlns:a16="http://schemas.microsoft.com/office/drawing/2014/main" id="{DE675A25-7811-3F44-B273-10F5A33BC72D}"/>
              </a:ext>
            </a:extLst>
          </p:cNvPr>
          <p:cNvGrpSpPr/>
          <p:nvPr userDrawn="1"/>
        </p:nvGrpSpPr>
        <p:grpSpPr>
          <a:xfrm>
            <a:off x="4846292" y="9783678"/>
            <a:ext cx="2154900" cy="200327"/>
            <a:chOff x="6923246" y="4898421"/>
            <a:chExt cx="1763327" cy="163925"/>
          </a:xfrm>
        </p:grpSpPr>
        <p:grpSp>
          <p:nvGrpSpPr>
            <p:cNvPr id="322" name="Graphic 76">
              <a:extLst>
                <a:ext uri="{FF2B5EF4-FFF2-40B4-BE49-F238E27FC236}">
                  <a16:creationId xmlns:a16="http://schemas.microsoft.com/office/drawing/2014/main" id="{E8AF292D-7248-8248-811E-3DC1173FB37F}"/>
                </a:ext>
              </a:extLst>
            </p:cNvPr>
            <p:cNvGrpSpPr/>
            <p:nvPr/>
          </p:nvGrpSpPr>
          <p:grpSpPr>
            <a:xfrm>
              <a:off x="7942326" y="4900231"/>
              <a:ext cx="744247" cy="162115"/>
              <a:chOff x="7942326" y="4900231"/>
              <a:chExt cx="744247" cy="162115"/>
            </a:xfrm>
          </p:grpSpPr>
          <p:sp>
            <p:nvSpPr>
              <p:cNvPr id="794" name="Freeform 793">
                <a:extLst>
                  <a:ext uri="{FF2B5EF4-FFF2-40B4-BE49-F238E27FC236}">
                    <a16:creationId xmlns:a16="http://schemas.microsoft.com/office/drawing/2014/main" id="{41AD0C2E-1EF5-C449-85BC-5F8A84EDD1CB}"/>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a:p>
            </p:txBody>
          </p:sp>
          <p:sp>
            <p:nvSpPr>
              <p:cNvPr id="795" name="Freeform 794">
                <a:extLst>
                  <a:ext uri="{FF2B5EF4-FFF2-40B4-BE49-F238E27FC236}">
                    <a16:creationId xmlns:a16="http://schemas.microsoft.com/office/drawing/2014/main" id="{A111FFE2-5506-EC49-BF72-F2B3DF42733A}"/>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a:p>
            </p:txBody>
          </p:sp>
          <p:sp>
            <p:nvSpPr>
              <p:cNvPr id="796" name="Freeform 795">
                <a:extLst>
                  <a:ext uri="{FF2B5EF4-FFF2-40B4-BE49-F238E27FC236}">
                    <a16:creationId xmlns:a16="http://schemas.microsoft.com/office/drawing/2014/main" id="{604DEE58-B11B-A248-B54F-A6D86DFEA4D4}"/>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a:p>
            </p:txBody>
          </p:sp>
          <p:sp>
            <p:nvSpPr>
              <p:cNvPr id="797" name="Freeform 796">
                <a:extLst>
                  <a:ext uri="{FF2B5EF4-FFF2-40B4-BE49-F238E27FC236}">
                    <a16:creationId xmlns:a16="http://schemas.microsoft.com/office/drawing/2014/main" id="{B5B6D5A8-1889-B349-A2ED-75B32514B9ED}"/>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a:p>
            </p:txBody>
          </p:sp>
          <p:sp>
            <p:nvSpPr>
              <p:cNvPr id="798" name="Freeform 797">
                <a:extLst>
                  <a:ext uri="{FF2B5EF4-FFF2-40B4-BE49-F238E27FC236}">
                    <a16:creationId xmlns:a16="http://schemas.microsoft.com/office/drawing/2014/main" id="{E85C1F5A-F23C-8C40-9E2B-DEE1DC087822}"/>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a:p>
            </p:txBody>
          </p:sp>
          <p:sp>
            <p:nvSpPr>
              <p:cNvPr id="799" name="Freeform 798">
                <a:extLst>
                  <a:ext uri="{FF2B5EF4-FFF2-40B4-BE49-F238E27FC236}">
                    <a16:creationId xmlns:a16="http://schemas.microsoft.com/office/drawing/2014/main" id="{76C449DC-8173-9C4D-AB57-E92D44C9204E}"/>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800" name="Freeform 799">
                <a:extLst>
                  <a:ext uri="{FF2B5EF4-FFF2-40B4-BE49-F238E27FC236}">
                    <a16:creationId xmlns:a16="http://schemas.microsoft.com/office/drawing/2014/main" id="{6CFD005C-E286-1C42-9988-4E17B6C0ED97}"/>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a:p>
            </p:txBody>
          </p:sp>
          <p:sp>
            <p:nvSpPr>
              <p:cNvPr id="801" name="Freeform 800">
                <a:extLst>
                  <a:ext uri="{FF2B5EF4-FFF2-40B4-BE49-F238E27FC236}">
                    <a16:creationId xmlns:a16="http://schemas.microsoft.com/office/drawing/2014/main" id="{D23F6ACC-95A2-8E47-8F2A-BB53F8EC0D56}"/>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a:p>
            </p:txBody>
          </p:sp>
          <p:sp>
            <p:nvSpPr>
              <p:cNvPr id="802" name="Freeform 801">
                <a:extLst>
                  <a:ext uri="{FF2B5EF4-FFF2-40B4-BE49-F238E27FC236}">
                    <a16:creationId xmlns:a16="http://schemas.microsoft.com/office/drawing/2014/main" id="{4962BC9F-1098-D140-B44C-F4799CBECF08}"/>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a:p>
            </p:txBody>
          </p:sp>
          <p:sp>
            <p:nvSpPr>
              <p:cNvPr id="803" name="Freeform 802">
                <a:extLst>
                  <a:ext uri="{FF2B5EF4-FFF2-40B4-BE49-F238E27FC236}">
                    <a16:creationId xmlns:a16="http://schemas.microsoft.com/office/drawing/2014/main" id="{EEC5FD10-D4DA-CC47-8F99-F29C4D9F9A66}"/>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804" name="Freeform 803">
                <a:extLst>
                  <a:ext uri="{FF2B5EF4-FFF2-40B4-BE49-F238E27FC236}">
                    <a16:creationId xmlns:a16="http://schemas.microsoft.com/office/drawing/2014/main" id="{C8D0346D-2E23-874D-A73A-3551AC28802D}"/>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805" name="Freeform 804">
                <a:extLst>
                  <a:ext uri="{FF2B5EF4-FFF2-40B4-BE49-F238E27FC236}">
                    <a16:creationId xmlns:a16="http://schemas.microsoft.com/office/drawing/2014/main" id="{4864A56C-1082-E64C-891C-1ACE44AD7E17}"/>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a:p>
            </p:txBody>
          </p:sp>
          <p:sp>
            <p:nvSpPr>
              <p:cNvPr id="806" name="Freeform 805">
                <a:extLst>
                  <a:ext uri="{FF2B5EF4-FFF2-40B4-BE49-F238E27FC236}">
                    <a16:creationId xmlns:a16="http://schemas.microsoft.com/office/drawing/2014/main" id="{6E4F52F0-6593-D347-B963-6C224FAB0FF7}"/>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a:p>
            </p:txBody>
          </p:sp>
          <p:sp>
            <p:nvSpPr>
              <p:cNvPr id="807" name="Freeform 806">
                <a:extLst>
                  <a:ext uri="{FF2B5EF4-FFF2-40B4-BE49-F238E27FC236}">
                    <a16:creationId xmlns:a16="http://schemas.microsoft.com/office/drawing/2014/main" id="{1B71BA0E-F6F9-1E4C-8947-ADD6CAC580DC}"/>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a:p>
            </p:txBody>
          </p:sp>
          <p:sp>
            <p:nvSpPr>
              <p:cNvPr id="808" name="Freeform 807">
                <a:extLst>
                  <a:ext uri="{FF2B5EF4-FFF2-40B4-BE49-F238E27FC236}">
                    <a16:creationId xmlns:a16="http://schemas.microsoft.com/office/drawing/2014/main" id="{CC2D82CB-DA76-0740-BDCD-4CC3D1E42ADB}"/>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a:p>
            </p:txBody>
          </p:sp>
          <p:sp>
            <p:nvSpPr>
              <p:cNvPr id="809" name="Freeform 808">
                <a:extLst>
                  <a:ext uri="{FF2B5EF4-FFF2-40B4-BE49-F238E27FC236}">
                    <a16:creationId xmlns:a16="http://schemas.microsoft.com/office/drawing/2014/main" id="{7915F751-42DB-5A43-B5D6-A7B5088A4019}"/>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a:p>
            </p:txBody>
          </p:sp>
          <p:sp>
            <p:nvSpPr>
              <p:cNvPr id="810" name="Freeform 809">
                <a:extLst>
                  <a:ext uri="{FF2B5EF4-FFF2-40B4-BE49-F238E27FC236}">
                    <a16:creationId xmlns:a16="http://schemas.microsoft.com/office/drawing/2014/main" id="{1F8FAF8D-FEC0-7B4D-8A3C-0702AE58AE87}"/>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a:p>
            </p:txBody>
          </p:sp>
          <p:sp>
            <p:nvSpPr>
              <p:cNvPr id="811" name="Freeform 810">
                <a:extLst>
                  <a:ext uri="{FF2B5EF4-FFF2-40B4-BE49-F238E27FC236}">
                    <a16:creationId xmlns:a16="http://schemas.microsoft.com/office/drawing/2014/main" id="{D5817A13-9E27-734D-ACA4-C7EB60F73CA4}"/>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812" name="Freeform 811">
                <a:extLst>
                  <a:ext uri="{FF2B5EF4-FFF2-40B4-BE49-F238E27FC236}">
                    <a16:creationId xmlns:a16="http://schemas.microsoft.com/office/drawing/2014/main" id="{927580AE-7632-294E-9247-52570CF300E5}"/>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813" name="Freeform 812">
                <a:extLst>
                  <a:ext uri="{FF2B5EF4-FFF2-40B4-BE49-F238E27FC236}">
                    <a16:creationId xmlns:a16="http://schemas.microsoft.com/office/drawing/2014/main" id="{88E5D1D3-8B4A-BC4F-B36C-D9D356C16E5D}"/>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814" name="Freeform 813">
                <a:extLst>
                  <a:ext uri="{FF2B5EF4-FFF2-40B4-BE49-F238E27FC236}">
                    <a16:creationId xmlns:a16="http://schemas.microsoft.com/office/drawing/2014/main" id="{5FFB72E1-D0DB-6941-A2EF-2A71A2E50307}"/>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a:p>
            </p:txBody>
          </p:sp>
          <p:sp>
            <p:nvSpPr>
              <p:cNvPr id="815" name="Freeform 814">
                <a:extLst>
                  <a:ext uri="{FF2B5EF4-FFF2-40B4-BE49-F238E27FC236}">
                    <a16:creationId xmlns:a16="http://schemas.microsoft.com/office/drawing/2014/main" id="{8621F16A-FD1F-864A-AFD6-92AAC628ABAB}"/>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a:p>
            </p:txBody>
          </p:sp>
          <p:sp>
            <p:nvSpPr>
              <p:cNvPr id="816" name="Freeform 815">
                <a:extLst>
                  <a:ext uri="{FF2B5EF4-FFF2-40B4-BE49-F238E27FC236}">
                    <a16:creationId xmlns:a16="http://schemas.microsoft.com/office/drawing/2014/main" id="{65DEA238-75FB-F243-A508-1B3C67B4DF9A}"/>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a:p>
            </p:txBody>
          </p:sp>
          <p:sp>
            <p:nvSpPr>
              <p:cNvPr id="817" name="Freeform 816">
                <a:extLst>
                  <a:ext uri="{FF2B5EF4-FFF2-40B4-BE49-F238E27FC236}">
                    <a16:creationId xmlns:a16="http://schemas.microsoft.com/office/drawing/2014/main" id="{27C55FCC-BB35-4F4E-BCF8-249E1B8F3A6F}"/>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a:p>
            </p:txBody>
          </p:sp>
          <p:sp>
            <p:nvSpPr>
              <p:cNvPr id="818" name="Freeform 817">
                <a:extLst>
                  <a:ext uri="{FF2B5EF4-FFF2-40B4-BE49-F238E27FC236}">
                    <a16:creationId xmlns:a16="http://schemas.microsoft.com/office/drawing/2014/main" id="{FA0ED0DA-BE7E-DC47-A3FB-39DA257075F3}"/>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a:p>
            </p:txBody>
          </p:sp>
          <p:grpSp>
            <p:nvGrpSpPr>
              <p:cNvPr id="819" name="Graphic 76">
                <a:extLst>
                  <a:ext uri="{FF2B5EF4-FFF2-40B4-BE49-F238E27FC236}">
                    <a16:creationId xmlns:a16="http://schemas.microsoft.com/office/drawing/2014/main" id="{16B85282-5EFE-CF4E-899A-D82181C6A36A}"/>
                  </a:ext>
                </a:extLst>
              </p:cNvPr>
              <p:cNvGrpSpPr/>
              <p:nvPr/>
            </p:nvGrpSpPr>
            <p:grpSpPr>
              <a:xfrm>
                <a:off x="8206877" y="4909375"/>
                <a:ext cx="365840" cy="45338"/>
                <a:chOff x="8206877" y="4909375"/>
                <a:chExt cx="365840" cy="45338"/>
              </a:xfrm>
              <a:solidFill>
                <a:srgbClr val="23509E"/>
              </a:solidFill>
            </p:grpSpPr>
            <p:sp>
              <p:nvSpPr>
                <p:cNvPr id="857" name="Freeform 856">
                  <a:extLst>
                    <a:ext uri="{FF2B5EF4-FFF2-40B4-BE49-F238E27FC236}">
                      <a16:creationId xmlns:a16="http://schemas.microsoft.com/office/drawing/2014/main" id="{F24CEBFD-1049-584F-87FC-B8862C370D0F}"/>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a:p>
              </p:txBody>
            </p:sp>
            <p:sp>
              <p:nvSpPr>
                <p:cNvPr id="858" name="Freeform 857">
                  <a:extLst>
                    <a:ext uri="{FF2B5EF4-FFF2-40B4-BE49-F238E27FC236}">
                      <a16:creationId xmlns:a16="http://schemas.microsoft.com/office/drawing/2014/main" id="{79C54ACB-BE6F-4947-A3AE-D6DC876BD18D}"/>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859" name="Freeform 858">
                  <a:extLst>
                    <a:ext uri="{FF2B5EF4-FFF2-40B4-BE49-F238E27FC236}">
                      <a16:creationId xmlns:a16="http://schemas.microsoft.com/office/drawing/2014/main" id="{10213BBE-C8F9-004C-B896-C9DEA89D883D}"/>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a:p>
              </p:txBody>
            </p:sp>
            <p:sp>
              <p:nvSpPr>
                <p:cNvPr id="860" name="Freeform 859">
                  <a:extLst>
                    <a:ext uri="{FF2B5EF4-FFF2-40B4-BE49-F238E27FC236}">
                      <a16:creationId xmlns:a16="http://schemas.microsoft.com/office/drawing/2014/main" id="{79F8E5F6-6CE0-A241-8D02-AA3899DA377A}"/>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861" name="Freeform 860">
                  <a:extLst>
                    <a:ext uri="{FF2B5EF4-FFF2-40B4-BE49-F238E27FC236}">
                      <a16:creationId xmlns:a16="http://schemas.microsoft.com/office/drawing/2014/main" id="{8B4ABFCE-426F-0042-9731-B57A92A35206}"/>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862" name="Freeform 861">
                  <a:extLst>
                    <a:ext uri="{FF2B5EF4-FFF2-40B4-BE49-F238E27FC236}">
                      <a16:creationId xmlns:a16="http://schemas.microsoft.com/office/drawing/2014/main" id="{08693283-2B91-A54A-8583-19E0441B8FF6}"/>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863" name="Freeform 862">
                  <a:extLst>
                    <a:ext uri="{FF2B5EF4-FFF2-40B4-BE49-F238E27FC236}">
                      <a16:creationId xmlns:a16="http://schemas.microsoft.com/office/drawing/2014/main" id="{0F44FD91-8258-574D-A1A4-71E6E22532BE}"/>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a:p>
              </p:txBody>
            </p:sp>
            <p:sp>
              <p:nvSpPr>
                <p:cNvPr id="864" name="Freeform 863">
                  <a:extLst>
                    <a:ext uri="{FF2B5EF4-FFF2-40B4-BE49-F238E27FC236}">
                      <a16:creationId xmlns:a16="http://schemas.microsoft.com/office/drawing/2014/main" id="{07F8141E-6FF2-6942-B925-9522C766EE0D}"/>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a:p>
              </p:txBody>
            </p:sp>
            <p:sp>
              <p:nvSpPr>
                <p:cNvPr id="865" name="Freeform 864">
                  <a:extLst>
                    <a:ext uri="{FF2B5EF4-FFF2-40B4-BE49-F238E27FC236}">
                      <a16:creationId xmlns:a16="http://schemas.microsoft.com/office/drawing/2014/main" id="{EA00B2A0-C6C4-0747-990D-EEA217979C1F}"/>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a:p>
              </p:txBody>
            </p:sp>
            <p:sp>
              <p:nvSpPr>
                <p:cNvPr id="866" name="Freeform 865">
                  <a:extLst>
                    <a:ext uri="{FF2B5EF4-FFF2-40B4-BE49-F238E27FC236}">
                      <a16:creationId xmlns:a16="http://schemas.microsoft.com/office/drawing/2014/main" id="{A69615BB-225B-4D43-B3D1-D0F52675282D}"/>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a:p>
              </p:txBody>
            </p:sp>
            <p:sp>
              <p:nvSpPr>
                <p:cNvPr id="867" name="Freeform 866">
                  <a:extLst>
                    <a:ext uri="{FF2B5EF4-FFF2-40B4-BE49-F238E27FC236}">
                      <a16:creationId xmlns:a16="http://schemas.microsoft.com/office/drawing/2014/main" id="{1758D473-984F-EE48-B29E-2499FF0E8402}"/>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a:p>
              </p:txBody>
            </p:sp>
            <p:sp>
              <p:nvSpPr>
                <p:cNvPr id="868" name="Freeform 867">
                  <a:extLst>
                    <a:ext uri="{FF2B5EF4-FFF2-40B4-BE49-F238E27FC236}">
                      <a16:creationId xmlns:a16="http://schemas.microsoft.com/office/drawing/2014/main" id="{9E3714C1-BE7E-5549-BCB2-D35955985A94}"/>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869" name="Freeform 868">
                  <a:extLst>
                    <a:ext uri="{FF2B5EF4-FFF2-40B4-BE49-F238E27FC236}">
                      <a16:creationId xmlns:a16="http://schemas.microsoft.com/office/drawing/2014/main" id="{65DF5BEF-7CCD-8944-890A-EE2AADCA317F}"/>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870" name="Freeform 869">
                  <a:extLst>
                    <a:ext uri="{FF2B5EF4-FFF2-40B4-BE49-F238E27FC236}">
                      <a16:creationId xmlns:a16="http://schemas.microsoft.com/office/drawing/2014/main" id="{39C4FAB0-51EF-2B4E-9E5C-368FF2941D56}"/>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820" name="Graphic 76">
                <a:extLst>
                  <a:ext uri="{FF2B5EF4-FFF2-40B4-BE49-F238E27FC236}">
                    <a16:creationId xmlns:a16="http://schemas.microsoft.com/office/drawing/2014/main" id="{1A39DE76-B0A2-BE46-AD54-6151A22994F3}"/>
                  </a:ext>
                </a:extLst>
              </p:cNvPr>
              <p:cNvGrpSpPr/>
              <p:nvPr/>
            </p:nvGrpSpPr>
            <p:grpSpPr>
              <a:xfrm>
                <a:off x="8208210" y="4964049"/>
                <a:ext cx="478363" cy="44672"/>
                <a:chOff x="8208210" y="4964049"/>
                <a:chExt cx="478363" cy="44672"/>
              </a:xfrm>
              <a:solidFill>
                <a:srgbClr val="23509E"/>
              </a:solidFill>
            </p:grpSpPr>
            <p:sp>
              <p:nvSpPr>
                <p:cNvPr id="840" name="Freeform 839">
                  <a:extLst>
                    <a:ext uri="{FF2B5EF4-FFF2-40B4-BE49-F238E27FC236}">
                      <a16:creationId xmlns:a16="http://schemas.microsoft.com/office/drawing/2014/main" id="{287F2DD3-5394-BA44-946A-1803ACE08C50}"/>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a:p>
              </p:txBody>
            </p:sp>
            <p:sp>
              <p:nvSpPr>
                <p:cNvPr id="841" name="Freeform 840">
                  <a:extLst>
                    <a:ext uri="{FF2B5EF4-FFF2-40B4-BE49-F238E27FC236}">
                      <a16:creationId xmlns:a16="http://schemas.microsoft.com/office/drawing/2014/main" id="{9021CAF8-B145-C046-B3C7-0098B6D16E08}"/>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842" name="Freeform 841">
                  <a:extLst>
                    <a:ext uri="{FF2B5EF4-FFF2-40B4-BE49-F238E27FC236}">
                      <a16:creationId xmlns:a16="http://schemas.microsoft.com/office/drawing/2014/main" id="{CA96BAAD-9D37-8E4E-9B11-D05D9BEE7F49}"/>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843" name="Freeform 842">
                  <a:extLst>
                    <a:ext uri="{FF2B5EF4-FFF2-40B4-BE49-F238E27FC236}">
                      <a16:creationId xmlns:a16="http://schemas.microsoft.com/office/drawing/2014/main" id="{A4242219-F4D2-7B43-BD0E-63E0053382CD}"/>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a:p>
              </p:txBody>
            </p:sp>
            <p:sp>
              <p:nvSpPr>
                <p:cNvPr id="844" name="Freeform 843">
                  <a:extLst>
                    <a:ext uri="{FF2B5EF4-FFF2-40B4-BE49-F238E27FC236}">
                      <a16:creationId xmlns:a16="http://schemas.microsoft.com/office/drawing/2014/main" id="{FF1C7112-7B3F-8A41-828D-AC28E38117C3}"/>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a:p>
              </p:txBody>
            </p:sp>
            <p:sp>
              <p:nvSpPr>
                <p:cNvPr id="845" name="Freeform 844">
                  <a:extLst>
                    <a:ext uri="{FF2B5EF4-FFF2-40B4-BE49-F238E27FC236}">
                      <a16:creationId xmlns:a16="http://schemas.microsoft.com/office/drawing/2014/main" id="{0D7A094D-3928-8D48-9C34-A83BAF3E5E11}"/>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846" name="Freeform 845">
                  <a:extLst>
                    <a:ext uri="{FF2B5EF4-FFF2-40B4-BE49-F238E27FC236}">
                      <a16:creationId xmlns:a16="http://schemas.microsoft.com/office/drawing/2014/main" id="{3DBB1EE0-7378-FA42-A92F-39ED1462C360}"/>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a:p>
              </p:txBody>
            </p:sp>
            <p:sp>
              <p:nvSpPr>
                <p:cNvPr id="847" name="Freeform 846">
                  <a:extLst>
                    <a:ext uri="{FF2B5EF4-FFF2-40B4-BE49-F238E27FC236}">
                      <a16:creationId xmlns:a16="http://schemas.microsoft.com/office/drawing/2014/main" id="{7F2807BC-D3E1-434A-A7EC-AE596537CCD7}"/>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a:p>
              </p:txBody>
            </p:sp>
            <p:sp>
              <p:nvSpPr>
                <p:cNvPr id="848" name="Freeform 847">
                  <a:extLst>
                    <a:ext uri="{FF2B5EF4-FFF2-40B4-BE49-F238E27FC236}">
                      <a16:creationId xmlns:a16="http://schemas.microsoft.com/office/drawing/2014/main" id="{AFFC6694-3881-9B41-A7B4-CF196C97C3D2}"/>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a:p>
              </p:txBody>
            </p:sp>
            <p:sp>
              <p:nvSpPr>
                <p:cNvPr id="849" name="Freeform 848">
                  <a:extLst>
                    <a:ext uri="{FF2B5EF4-FFF2-40B4-BE49-F238E27FC236}">
                      <a16:creationId xmlns:a16="http://schemas.microsoft.com/office/drawing/2014/main" id="{0C1C9972-4DAF-FA4A-9DDC-601310F0A6F7}"/>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850" name="Freeform 849">
                  <a:extLst>
                    <a:ext uri="{FF2B5EF4-FFF2-40B4-BE49-F238E27FC236}">
                      <a16:creationId xmlns:a16="http://schemas.microsoft.com/office/drawing/2014/main" id="{CE226ED5-88D4-0745-BFD5-64B855BBBFB3}"/>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851" name="Freeform 850">
                  <a:extLst>
                    <a:ext uri="{FF2B5EF4-FFF2-40B4-BE49-F238E27FC236}">
                      <a16:creationId xmlns:a16="http://schemas.microsoft.com/office/drawing/2014/main" id="{1325C12C-0384-C94D-9E82-503A4621945E}"/>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a:p>
              </p:txBody>
            </p:sp>
            <p:sp>
              <p:nvSpPr>
                <p:cNvPr id="852" name="Freeform 851">
                  <a:extLst>
                    <a:ext uri="{FF2B5EF4-FFF2-40B4-BE49-F238E27FC236}">
                      <a16:creationId xmlns:a16="http://schemas.microsoft.com/office/drawing/2014/main" id="{6A4205F4-6F06-B34F-8D7E-010CB7065BDE}"/>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853" name="Freeform 852">
                  <a:extLst>
                    <a:ext uri="{FF2B5EF4-FFF2-40B4-BE49-F238E27FC236}">
                      <a16:creationId xmlns:a16="http://schemas.microsoft.com/office/drawing/2014/main" id="{CD3D156C-4824-744F-94D7-EF40D1E1FB01}"/>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854" name="Freeform 853">
                  <a:extLst>
                    <a:ext uri="{FF2B5EF4-FFF2-40B4-BE49-F238E27FC236}">
                      <a16:creationId xmlns:a16="http://schemas.microsoft.com/office/drawing/2014/main" id="{16569E46-99D1-E146-AC1D-C55B8447A4F8}"/>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855" name="Freeform 854">
                  <a:extLst>
                    <a:ext uri="{FF2B5EF4-FFF2-40B4-BE49-F238E27FC236}">
                      <a16:creationId xmlns:a16="http://schemas.microsoft.com/office/drawing/2014/main" id="{8DF64223-281D-9247-87F0-E8355C1E0131}"/>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856" name="Freeform 855">
                  <a:extLst>
                    <a:ext uri="{FF2B5EF4-FFF2-40B4-BE49-F238E27FC236}">
                      <a16:creationId xmlns:a16="http://schemas.microsoft.com/office/drawing/2014/main" id="{E2A7C597-A812-2A44-A2A5-E92FEEBD98F4}"/>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821" name="Graphic 76">
                <a:extLst>
                  <a:ext uri="{FF2B5EF4-FFF2-40B4-BE49-F238E27FC236}">
                    <a16:creationId xmlns:a16="http://schemas.microsoft.com/office/drawing/2014/main" id="{7805219B-80C0-6F4E-A676-BDCCC2877F80}"/>
                  </a:ext>
                </a:extLst>
              </p:cNvPr>
              <p:cNvGrpSpPr/>
              <p:nvPr/>
            </p:nvGrpSpPr>
            <p:grpSpPr>
              <a:xfrm>
                <a:off x="8206020" y="5017579"/>
                <a:ext cx="478077" cy="44767"/>
                <a:chOff x="8206020" y="5017579"/>
                <a:chExt cx="478077" cy="44767"/>
              </a:xfrm>
              <a:solidFill>
                <a:srgbClr val="23509E"/>
              </a:solidFill>
            </p:grpSpPr>
            <p:sp>
              <p:nvSpPr>
                <p:cNvPr id="822" name="Freeform 821">
                  <a:extLst>
                    <a:ext uri="{FF2B5EF4-FFF2-40B4-BE49-F238E27FC236}">
                      <a16:creationId xmlns:a16="http://schemas.microsoft.com/office/drawing/2014/main" id="{60EB2B84-0704-B045-8C58-8B498549A080}"/>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823" name="Freeform 822">
                  <a:extLst>
                    <a:ext uri="{FF2B5EF4-FFF2-40B4-BE49-F238E27FC236}">
                      <a16:creationId xmlns:a16="http://schemas.microsoft.com/office/drawing/2014/main" id="{F9C945CA-2CD0-7943-B685-C205DF55D97B}"/>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824" name="Freeform 823">
                  <a:extLst>
                    <a:ext uri="{FF2B5EF4-FFF2-40B4-BE49-F238E27FC236}">
                      <a16:creationId xmlns:a16="http://schemas.microsoft.com/office/drawing/2014/main" id="{4EC969A4-A95D-804E-812C-7B79B274C3DB}"/>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825" name="Freeform 824">
                  <a:extLst>
                    <a:ext uri="{FF2B5EF4-FFF2-40B4-BE49-F238E27FC236}">
                      <a16:creationId xmlns:a16="http://schemas.microsoft.com/office/drawing/2014/main" id="{51A095A9-228B-9745-8F3A-604C521AD07A}"/>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826" name="Freeform 825">
                  <a:extLst>
                    <a:ext uri="{FF2B5EF4-FFF2-40B4-BE49-F238E27FC236}">
                      <a16:creationId xmlns:a16="http://schemas.microsoft.com/office/drawing/2014/main" id="{A0CCE46B-2287-3949-BC28-66DA62F53806}"/>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a:p>
              </p:txBody>
            </p:sp>
            <p:sp>
              <p:nvSpPr>
                <p:cNvPr id="827" name="Freeform 826">
                  <a:extLst>
                    <a:ext uri="{FF2B5EF4-FFF2-40B4-BE49-F238E27FC236}">
                      <a16:creationId xmlns:a16="http://schemas.microsoft.com/office/drawing/2014/main" id="{5DCED7A8-154F-E140-992C-DD9DC508498B}"/>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a:p>
              </p:txBody>
            </p:sp>
            <p:sp>
              <p:nvSpPr>
                <p:cNvPr id="828" name="Freeform 827">
                  <a:extLst>
                    <a:ext uri="{FF2B5EF4-FFF2-40B4-BE49-F238E27FC236}">
                      <a16:creationId xmlns:a16="http://schemas.microsoft.com/office/drawing/2014/main" id="{CBAE04A4-8AFD-744D-8349-5C2F2D6F4FAA}"/>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829" name="Freeform 828">
                  <a:extLst>
                    <a:ext uri="{FF2B5EF4-FFF2-40B4-BE49-F238E27FC236}">
                      <a16:creationId xmlns:a16="http://schemas.microsoft.com/office/drawing/2014/main" id="{ED365A05-40FB-6F49-BC94-06F69CCF4AAD}"/>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830" name="Freeform 829">
                  <a:extLst>
                    <a:ext uri="{FF2B5EF4-FFF2-40B4-BE49-F238E27FC236}">
                      <a16:creationId xmlns:a16="http://schemas.microsoft.com/office/drawing/2014/main" id="{F613C608-9F36-6E43-A824-51143CB1BDEA}"/>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831" name="Freeform 830">
                  <a:extLst>
                    <a:ext uri="{FF2B5EF4-FFF2-40B4-BE49-F238E27FC236}">
                      <a16:creationId xmlns:a16="http://schemas.microsoft.com/office/drawing/2014/main" id="{1A0579F6-83ED-8A41-AD8D-DEE5560AD04B}"/>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a:p>
              </p:txBody>
            </p:sp>
            <p:sp>
              <p:nvSpPr>
                <p:cNvPr id="832" name="Freeform 831">
                  <a:extLst>
                    <a:ext uri="{FF2B5EF4-FFF2-40B4-BE49-F238E27FC236}">
                      <a16:creationId xmlns:a16="http://schemas.microsoft.com/office/drawing/2014/main" id="{92EE71EF-11D4-D64C-AD25-093C51DA5908}"/>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a:p>
              </p:txBody>
            </p:sp>
            <p:sp>
              <p:nvSpPr>
                <p:cNvPr id="833" name="Freeform 832">
                  <a:extLst>
                    <a:ext uri="{FF2B5EF4-FFF2-40B4-BE49-F238E27FC236}">
                      <a16:creationId xmlns:a16="http://schemas.microsoft.com/office/drawing/2014/main" id="{D1417922-895C-BD47-B7C0-5123F96EF31C}"/>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834" name="Freeform 833">
                  <a:extLst>
                    <a:ext uri="{FF2B5EF4-FFF2-40B4-BE49-F238E27FC236}">
                      <a16:creationId xmlns:a16="http://schemas.microsoft.com/office/drawing/2014/main" id="{1E18A1A8-F3BB-F945-9328-0D5F76C487C0}"/>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835" name="Freeform 834">
                  <a:extLst>
                    <a:ext uri="{FF2B5EF4-FFF2-40B4-BE49-F238E27FC236}">
                      <a16:creationId xmlns:a16="http://schemas.microsoft.com/office/drawing/2014/main" id="{6B93EC5E-B958-9F4D-89AB-F866257AEC8F}"/>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a:p>
              </p:txBody>
            </p:sp>
            <p:sp>
              <p:nvSpPr>
                <p:cNvPr id="836" name="Freeform 835">
                  <a:extLst>
                    <a:ext uri="{FF2B5EF4-FFF2-40B4-BE49-F238E27FC236}">
                      <a16:creationId xmlns:a16="http://schemas.microsoft.com/office/drawing/2014/main" id="{5433387F-A35D-4C4D-A8FE-CE99F675EC6F}"/>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837" name="Freeform 836">
                  <a:extLst>
                    <a:ext uri="{FF2B5EF4-FFF2-40B4-BE49-F238E27FC236}">
                      <a16:creationId xmlns:a16="http://schemas.microsoft.com/office/drawing/2014/main" id="{B8B0C56A-842A-B448-A243-4261BE223EF3}"/>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a:p>
              </p:txBody>
            </p:sp>
            <p:sp>
              <p:nvSpPr>
                <p:cNvPr id="838" name="Freeform 837">
                  <a:extLst>
                    <a:ext uri="{FF2B5EF4-FFF2-40B4-BE49-F238E27FC236}">
                      <a16:creationId xmlns:a16="http://schemas.microsoft.com/office/drawing/2014/main" id="{BBF560F0-1A71-6F4F-B82F-67BB2F753A18}"/>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839" name="Freeform 838">
                  <a:extLst>
                    <a:ext uri="{FF2B5EF4-FFF2-40B4-BE49-F238E27FC236}">
                      <a16:creationId xmlns:a16="http://schemas.microsoft.com/office/drawing/2014/main" id="{24513361-EB3B-214F-9B60-2764DE313FA7}"/>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grpSp>
        </p:grpSp>
        <p:grpSp>
          <p:nvGrpSpPr>
            <p:cNvPr id="323" name="Graphic 76">
              <a:extLst>
                <a:ext uri="{FF2B5EF4-FFF2-40B4-BE49-F238E27FC236}">
                  <a16:creationId xmlns:a16="http://schemas.microsoft.com/office/drawing/2014/main" id="{74CE63A5-6169-8E44-BE79-D080E1E8227B}"/>
                </a:ext>
              </a:extLst>
            </p:cNvPr>
            <p:cNvGrpSpPr/>
            <p:nvPr/>
          </p:nvGrpSpPr>
          <p:grpSpPr>
            <a:xfrm>
              <a:off x="6923246" y="4898421"/>
              <a:ext cx="951775" cy="153542"/>
              <a:chOff x="6923246" y="4898421"/>
              <a:chExt cx="951775" cy="153542"/>
            </a:xfrm>
            <a:solidFill>
              <a:srgbClr val="231F20"/>
            </a:solidFill>
          </p:grpSpPr>
          <p:sp>
            <p:nvSpPr>
              <p:cNvPr id="324" name="Freeform 323">
                <a:extLst>
                  <a:ext uri="{FF2B5EF4-FFF2-40B4-BE49-F238E27FC236}">
                    <a16:creationId xmlns:a16="http://schemas.microsoft.com/office/drawing/2014/main" id="{4456B085-3F47-1045-8BC3-5D18339FE08B}"/>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F015245F-83CE-8342-B6D0-EB50FF81D2DB}"/>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23B90025-70A8-7E40-94AA-2B3A76CF96D6}"/>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8E10FEA-043C-0247-B688-4D85C2A8B38F}"/>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F29AD59F-72EE-4749-909E-BE603F3ABC23}"/>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0183337E-75C4-6D40-B158-295E97271A5F}"/>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CFCEE170-0B8B-9244-9D7E-191228FF231E}"/>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7FC215B0-1D9A-6E42-B81B-781292A5E14E}"/>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7484E5E0-DA71-844E-90E6-A9E18C136CB7}"/>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C1C6162B-7559-604C-BC80-C85E4B0651C3}"/>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7CB89C74-ACA2-5445-84CD-7B98F82808FE}"/>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DFF1C3BF-9C83-DA42-81D3-D72E966A9968}"/>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75151B53-66B8-9743-9EA0-895E4600FC02}"/>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B4502764-95BD-BA4B-9321-F721AC42A48A}"/>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764BCC45-856D-FF4D-B3B8-FAF15F0B93C6}"/>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EA5F156C-9916-A14A-9016-C9CB0B3FC270}"/>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7E92099D-5336-B94A-813B-B5251A5AE093}"/>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BE3A7F36-EE51-A548-8348-254D34C66070}"/>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DBA7BC18-95B5-8946-9832-0B8C900AA83F}"/>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34B32742-87F8-5042-A065-2E20DB5C7313}"/>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F864A8F2-3B7E-B347-8BCA-6D4EEEAF63AF}"/>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27F718D7-ADE2-8941-B2F1-5EAD768A5375}"/>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928FDEED-9BCE-DD45-A8EC-17C3C2CCA457}"/>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A7F29B4E-B9C5-A745-A8A9-B517E2F10B4F}"/>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A1454015-D5CF-A040-BE2E-D76AAF1B84F0}"/>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8B189B7B-9482-3C47-810C-7E99D5D080B1}"/>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EAD6DD0F-7878-8A45-8CB1-1C60E1324FBC}"/>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6D1D0D13-1172-4742-B49F-1B591149C5AC}"/>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AB3F4BD0-0A01-2543-857B-77DBA9B5FE2F}"/>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DCB66249-1C11-0343-B145-E016DB531DD6}"/>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4888FD64-C4C7-2543-B036-C1494523222C}"/>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0AB0FCC0-391D-A54D-A0EE-B346D1A4E318}"/>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71ED9608-83D7-0049-9DE2-6BB4E8B1B02C}"/>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994E7A83-305C-6A40-8442-46B5A824A539}"/>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8C02F358-9184-6641-8489-9D5CE1B69BE9}"/>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FBA34311-8E0F-F943-9DCA-4D8D0E41E7C8}"/>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97AA147B-5BD4-2E43-A8B2-60867924A29D}"/>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08692148-3D29-C647-AA67-98148AC7BAB0}"/>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D4EC28C8-A329-C548-83FB-B704B81E37B0}"/>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9088E580-294F-014B-A142-B135D64F9F34}"/>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6E130773-C165-4843-B187-3B6AEDD5D738}"/>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288956A9-A3F8-4041-9100-5047FE3FD8FF}"/>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91C3712D-5866-C741-A3D2-A2917EA29915}"/>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B212A84-84D4-DE4E-AC44-B1AEFA7F5DFE}"/>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1B05AD34-5792-9648-86B3-AC060C4325C4}"/>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66DA995A-DBA1-924B-8F8C-DA2BB18D5240}"/>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CC3F2E2A-BBCA-C540-9367-B61B19FFCD15}"/>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CB32F18C-F94D-EB4A-AA41-563FC0F75B41}"/>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771B022F-A7C7-B341-88C0-E9D53AF7BABA}"/>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AAA247AA-D6BE-1E42-A8C0-F841D5EC726F}"/>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C00323C8-1B9F-0E43-8CF1-1921FF01F0F2}"/>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3EF5DE92-D908-9C48-9E84-B2CB39280344}"/>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D94D5AE9-1D25-B046-9157-AFC81D5DCF33}"/>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72A49550-C01D-FD45-AE14-D0837DF79D1C}"/>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82D09E2B-4216-CE44-9960-2F8A2D71CF96}"/>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9B68C0AF-1F5B-3942-BED4-790DA68ECA91}"/>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74F3A330-7F5D-8A44-A2BA-D02F94FF2F98}"/>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2F00E999-22BF-1540-BD55-B9D80485CF4D}"/>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8447796-B9AC-A445-B127-7A8E34F26F14}"/>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99C2401C-F76F-1A46-A3B1-63AA3F3A150C}"/>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D449944F-0F14-674A-98F5-49A3CD7C9CF9}"/>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EF590C59-56D4-F84F-8068-C461854365B7}"/>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51D6D454-092B-3146-8F0D-7DC4FA7A7918}"/>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BCC1C695-6A36-A049-9B47-B7CC5FFA5129}"/>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8D2635B1-D305-EC4F-AC5C-622143606192}"/>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14931AE5-68CF-584B-A940-C5A0CCDCDC1B}"/>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1BA6BBF8-EB5F-7048-BA08-8E39BA3B2028}"/>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7787C6E2-7779-BF40-8B66-662EE302E378}"/>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DA78537E-D9B2-D644-9165-0C8941CDEBDF}"/>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D64FC957-498E-8948-8EF9-3172DCFE1A6F}"/>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97CE22E4-9DF1-EA4D-B3FD-3CDED376E2BC}"/>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20CB0178-5E58-B74C-A2EF-AF65DA68543D}"/>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E7AF2A6F-0F1D-5B44-88E4-915B9BEAF721}"/>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D453628D-5C5F-8842-8D6E-DFD1B158B36C}"/>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E16258C9-44F6-4143-A61F-2B86FCACB5F2}"/>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9C026A52-F4F1-5E42-B390-CB63EFC7B78A}"/>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14D6D250-E28D-FA45-A79E-FC9342423C95}"/>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42030B73-2EC1-564D-A91D-61D9229E0A71}"/>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665" name="Freeform 664">
                <a:extLst>
                  <a:ext uri="{FF2B5EF4-FFF2-40B4-BE49-F238E27FC236}">
                    <a16:creationId xmlns:a16="http://schemas.microsoft.com/office/drawing/2014/main" id="{BC492D1F-5988-3746-85EA-93EA8544A70D}"/>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666" name="Freeform 665">
                <a:extLst>
                  <a:ext uri="{FF2B5EF4-FFF2-40B4-BE49-F238E27FC236}">
                    <a16:creationId xmlns:a16="http://schemas.microsoft.com/office/drawing/2014/main" id="{712C7D61-0D69-EF44-AC01-B71D939077F6}"/>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D90550C8-5F60-A74F-8940-695A357EF740}"/>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CDC88F76-907E-FA47-87B0-B4B6A77AAD13}"/>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14239466-A5A0-9248-99A0-1DCFECA68930}"/>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668D316D-487C-234D-A045-A2108BF0EAF2}"/>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096D1E4E-F9F2-784F-BE98-C3B616083AEF}"/>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8CC08416-4DA4-4442-A3B5-D59A47D815A3}"/>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98E76F71-8D44-B94B-9C1D-6E9033FFF5D1}"/>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8426DDEA-FA0B-EE4F-9F67-BDBF6D06C0EF}"/>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283EAC33-3866-F144-8631-AD625F02278A}"/>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676" name="Freeform 675">
                <a:extLst>
                  <a:ext uri="{FF2B5EF4-FFF2-40B4-BE49-F238E27FC236}">
                    <a16:creationId xmlns:a16="http://schemas.microsoft.com/office/drawing/2014/main" id="{B9CFF94C-42B4-2843-87B9-1BD30975273C}"/>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677" name="Freeform 676">
                <a:extLst>
                  <a:ext uri="{FF2B5EF4-FFF2-40B4-BE49-F238E27FC236}">
                    <a16:creationId xmlns:a16="http://schemas.microsoft.com/office/drawing/2014/main" id="{916EEC99-25EB-464B-9134-BC3C32E37AAE}"/>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678" name="Freeform 677">
                <a:extLst>
                  <a:ext uri="{FF2B5EF4-FFF2-40B4-BE49-F238E27FC236}">
                    <a16:creationId xmlns:a16="http://schemas.microsoft.com/office/drawing/2014/main" id="{0E4CBEDC-1A19-9C4E-95DF-16010E6F0AF6}"/>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679" name="Freeform 678">
                <a:extLst>
                  <a:ext uri="{FF2B5EF4-FFF2-40B4-BE49-F238E27FC236}">
                    <a16:creationId xmlns:a16="http://schemas.microsoft.com/office/drawing/2014/main" id="{EF812E78-1B22-CD40-A3D2-DFCDF068709F}"/>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680" name="Freeform 679">
                <a:extLst>
                  <a:ext uri="{FF2B5EF4-FFF2-40B4-BE49-F238E27FC236}">
                    <a16:creationId xmlns:a16="http://schemas.microsoft.com/office/drawing/2014/main" id="{5485291A-F1DB-EF42-9CF1-44CF3235E3FF}"/>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681" name="Freeform 680">
                <a:extLst>
                  <a:ext uri="{FF2B5EF4-FFF2-40B4-BE49-F238E27FC236}">
                    <a16:creationId xmlns:a16="http://schemas.microsoft.com/office/drawing/2014/main" id="{9F8FBC5B-2A44-E24B-BA63-0E6983513C88}"/>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682" name="Freeform 681">
                <a:extLst>
                  <a:ext uri="{FF2B5EF4-FFF2-40B4-BE49-F238E27FC236}">
                    <a16:creationId xmlns:a16="http://schemas.microsoft.com/office/drawing/2014/main" id="{532B7AD4-5E47-214C-9D51-84E3E51091E4}"/>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a:p>
            </p:txBody>
          </p:sp>
          <p:sp>
            <p:nvSpPr>
              <p:cNvPr id="683" name="Freeform 682">
                <a:extLst>
                  <a:ext uri="{FF2B5EF4-FFF2-40B4-BE49-F238E27FC236}">
                    <a16:creationId xmlns:a16="http://schemas.microsoft.com/office/drawing/2014/main" id="{16C9F1F3-43D4-E24B-874B-89DBF44768C8}"/>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684" name="Freeform 683">
                <a:extLst>
                  <a:ext uri="{FF2B5EF4-FFF2-40B4-BE49-F238E27FC236}">
                    <a16:creationId xmlns:a16="http://schemas.microsoft.com/office/drawing/2014/main" id="{BA0ACBE3-3E2A-0242-95AD-98BC45162266}"/>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685" name="Freeform 684">
                <a:extLst>
                  <a:ext uri="{FF2B5EF4-FFF2-40B4-BE49-F238E27FC236}">
                    <a16:creationId xmlns:a16="http://schemas.microsoft.com/office/drawing/2014/main" id="{8B27643D-BBCB-C54F-9AD7-B71311EFDC35}"/>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689" name="Freeform 688">
                <a:extLst>
                  <a:ext uri="{FF2B5EF4-FFF2-40B4-BE49-F238E27FC236}">
                    <a16:creationId xmlns:a16="http://schemas.microsoft.com/office/drawing/2014/main" id="{DFFFB61B-E2F3-CA49-83BB-6B2B1E59CA23}"/>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691" name="Freeform 690">
                <a:extLst>
                  <a:ext uri="{FF2B5EF4-FFF2-40B4-BE49-F238E27FC236}">
                    <a16:creationId xmlns:a16="http://schemas.microsoft.com/office/drawing/2014/main" id="{25F08E9C-0F2E-BE4E-BA89-BB9D9FFD1312}"/>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692" name="Freeform 691">
                <a:extLst>
                  <a:ext uri="{FF2B5EF4-FFF2-40B4-BE49-F238E27FC236}">
                    <a16:creationId xmlns:a16="http://schemas.microsoft.com/office/drawing/2014/main" id="{0D2410FF-2B35-0E4E-BD67-C155C5738D12}"/>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a:p>
            </p:txBody>
          </p:sp>
          <p:sp>
            <p:nvSpPr>
              <p:cNvPr id="693" name="Freeform 692">
                <a:extLst>
                  <a:ext uri="{FF2B5EF4-FFF2-40B4-BE49-F238E27FC236}">
                    <a16:creationId xmlns:a16="http://schemas.microsoft.com/office/drawing/2014/main" id="{23A08568-02AC-9C4F-885E-1DEA1F2950AB}"/>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694" name="Freeform 693">
                <a:extLst>
                  <a:ext uri="{FF2B5EF4-FFF2-40B4-BE49-F238E27FC236}">
                    <a16:creationId xmlns:a16="http://schemas.microsoft.com/office/drawing/2014/main" id="{99DDCFD2-9140-D340-BA16-916EBF1974AF}"/>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695" name="Freeform 694">
                <a:extLst>
                  <a:ext uri="{FF2B5EF4-FFF2-40B4-BE49-F238E27FC236}">
                    <a16:creationId xmlns:a16="http://schemas.microsoft.com/office/drawing/2014/main" id="{742622C2-74B4-0241-9ED9-6BEBE891274B}"/>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696" name="Freeform 695">
                <a:extLst>
                  <a:ext uri="{FF2B5EF4-FFF2-40B4-BE49-F238E27FC236}">
                    <a16:creationId xmlns:a16="http://schemas.microsoft.com/office/drawing/2014/main" id="{02C8BA50-2F51-3F43-8E1D-FDFFEF8F3A9D}"/>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697" name="Freeform 696">
                <a:extLst>
                  <a:ext uri="{FF2B5EF4-FFF2-40B4-BE49-F238E27FC236}">
                    <a16:creationId xmlns:a16="http://schemas.microsoft.com/office/drawing/2014/main" id="{E5430C4A-E6CA-AA4F-8B89-63D1CC84F266}"/>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698" name="Freeform 697">
                <a:extLst>
                  <a:ext uri="{FF2B5EF4-FFF2-40B4-BE49-F238E27FC236}">
                    <a16:creationId xmlns:a16="http://schemas.microsoft.com/office/drawing/2014/main" id="{836E2F43-743C-1E41-8333-6CF9B1CA80B1}"/>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a:p>
            </p:txBody>
          </p:sp>
          <p:sp>
            <p:nvSpPr>
              <p:cNvPr id="699" name="Freeform 698">
                <a:extLst>
                  <a:ext uri="{FF2B5EF4-FFF2-40B4-BE49-F238E27FC236}">
                    <a16:creationId xmlns:a16="http://schemas.microsoft.com/office/drawing/2014/main" id="{56A81E19-A08D-2B4B-A8E2-941CA466A37C}"/>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700" name="Freeform 699">
                <a:extLst>
                  <a:ext uri="{FF2B5EF4-FFF2-40B4-BE49-F238E27FC236}">
                    <a16:creationId xmlns:a16="http://schemas.microsoft.com/office/drawing/2014/main" id="{C5D6BC4D-6862-FD42-BCF1-859CB49618F4}"/>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01" name="Freeform 700">
                <a:extLst>
                  <a:ext uri="{FF2B5EF4-FFF2-40B4-BE49-F238E27FC236}">
                    <a16:creationId xmlns:a16="http://schemas.microsoft.com/office/drawing/2014/main" id="{D127B009-0D60-2842-95C5-CA850F5E49CA}"/>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702" name="Freeform 701">
                <a:extLst>
                  <a:ext uri="{FF2B5EF4-FFF2-40B4-BE49-F238E27FC236}">
                    <a16:creationId xmlns:a16="http://schemas.microsoft.com/office/drawing/2014/main" id="{3F61F0B6-4640-2447-A8D7-36E81A7C51DE}"/>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703" name="Freeform 702">
                <a:extLst>
                  <a:ext uri="{FF2B5EF4-FFF2-40B4-BE49-F238E27FC236}">
                    <a16:creationId xmlns:a16="http://schemas.microsoft.com/office/drawing/2014/main" id="{06818D4A-FB74-0245-A19D-226CDE55B1DE}"/>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04" name="Freeform 703">
                <a:extLst>
                  <a:ext uri="{FF2B5EF4-FFF2-40B4-BE49-F238E27FC236}">
                    <a16:creationId xmlns:a16="http://schemas.microsoft.com/office/drawing/2014/main" id="{936922D2-FA63-EA47-B11E-AAC16CE959A1}"/>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705" name="Freeform 704">
                <a:extLst>
                  <a:ext uri="{FF2B5EF4-FFF2-40B4-BE49-F238E27FC236}">
                    <a16:creationId xmlns:a16="http://schemas.microsoft.com/office/drawing/2014/main" id="{FD1988AE-EB1D-C449-9577-D7EE84E6AA4E}"/>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706" name="Freeform 705">
                <a:extLst>
                  <a:ext uri="{FF2B5EF4-FFF2-40B4-BE49-F238E27FC236}">
                    <a16:creationId xmlns:a16="http://schemas.microsoft.com/office/drawing/2014/main" id="{3EB3382D-79F5-304F-B882-DEA9B1965E34}"/>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707" name="Freeform 706">
                <a:extLst>
                  <a:ext uri="{FF2B5EF4-FFF2-40B4-BE49-F238E27FC236}">
                    <a16:creationId xmlns:a16="http://schemas.microsoft.com/office/drawing/2014/main" id="{E03482E0-7B32-7140-AF33-9B8F5E0C94F6}"/>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708" name="Freeform 707">
                <a:extLst>
                  <a:ext uri="{FF2B5EF4-FFF2-40B4-BE49-F238E27FC236}">
                    <a16:creationId xmlns:a16="http://schemas.microsoft.com/office/drawing/2014/main" id="{066E7942-B8C3-4246-B17B-A19BBA95D5B0}"/>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a:p>
            </p:txBody>
          </p:sp>
          <p:sp>
            <p:nvSpPr>
              <p:cNvPr id="709" name="Freeform 708">
                <a:extLst>
                  <a:ext uri="{FF2B5EF4-FFF2-40B4-BE49-F238E27FC236}">
                    <a16:creationId xmlns:a16="http://schemas.microsoft.com/office/drawing/2014/main" id="{7B317755-C231-3748-A3EB-D32A8F0A89C0}"/>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10" name="Freeform 709">
                <a:extLst>
                  <a:ext uri="{FF2B5EF4-FFF2-40B4-BE49-F238E27FC236}">
                    <a16:creationId xmlns:a16="http://schemas.microsoft.com/office/drawing/2014/main" id="{D323630E-16EE-9F44-85B6-287D24791A4A}"/>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711" name="Freeform 710">
                <a:extLst>
                  <a:ext uri="{FF2B5EF4-FFF2-40B4-BE49-F238E27FC236}">
                    <a16:creationId xmlns:a16="http://schemas.microsoft.com/office/drawing/2014/main" id="{2DF6CC9F-E741-BF42-81E4-B8AFF1F00B23}"/>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712" name="Freeform 711">
                <a:extLst>
                  <a:ext uri="{FF2B5EF4-FFF2-40B4-BE49-F238E27FC236}">
                    <a16:creationId xmlns:a16="http://schemas.microsoft.com/office/drawing/2014/main" id="{B199B539-BD18-3B41-9A27-8B36BC38EB31}"/>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13" name="Freeform 712">
                <a:extLst>
                  <a:ext uri="{FF2B5EF4-FFF2-40B4-BE49-F238E27FC236}">
                    <a16:creationId xmlns:a16="http://schemas.microsoft.com/office/drawing/2014/main" id="{A2CB3F7C-0A43-9F45-BE33-E488355A8B91}"/>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714" name="Freeform 713">
                <a:extLst>
                  <a:ext uri="{FF2B5EF4-FFF2-40B4-BE49-F238E27FC236}">
                    <a16:creationId xmlns:a16="http://schemas.microsoft.com/office/drawing/2014/main" id="{91D1323A-9245-C246-94BF-C5869D144385}"/>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15" name="Freeform 714">
                <a:extLst>
                  <a:ext uri="{FF2B5EF4-FFF2-40B4-BE49-F238E27FC236}">
                    <a16:creationId xmlns:a16="http://schemas.microsoft.com/office/drawing/2014/main" id="{01FFF49A-7BA6-0E43-8DA2-7452B9812D47}"/>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716" name="Freeform 715">
                <a:extLst>
                  <a:ext uri="{FF2B5EF4-FFF2-40B4-BE49-F238E27FC236}">
                    <a16:creationId xmlns:a16="http://schemas.microsoft.com/office/drawing/2014/main" id="{799EE1D9-3E5E-3B4B-8A8F-5B795ED7002A}"/>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a:p>
            </p:txBody>
          </p:sp>
          <p:sp>
            <p:nvSpPr>
              <p:cNvPr id="717" name="Freeform 716">
                <a:extLst>
                  <a:ext uri="{FF2B5EF4-FFF2-40B4-BE49-F238E27FC236}">
                    <a16:creationId xmlns:a16="http://schemas.microsoft.com/office/drawing/2014/main" id="{F4C2DB77-0A44-0346-876E-CB8C386B4D15}"/>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18" name="Freeform 717">
                <a:extLst>
                  <a:ext uri="{FF2B5EF4-FFF2-40B4-BE49-F238E27FC236}">
                    <a16:creationId xmlns:a16="http://schemas.microsoft.com/office/drawing/2014/main" id="{1DDECB3C-D347-1148-948F-05F097F1D8D9}"/>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19" name="Freeform 718">
                <a:extLst>
                  <a:ext uri="{FF2B5EF4-FFF2-40B4-BE49-F238E27FC236}">
                    <a16:creationId xmlns:a16="http://schemas.microsoft.com/office/drawing/2014/main" id="{770278CD-7D26-9E4B-9CD4-DB9600C1688B}"/>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720" name="Freeform 719">
                <a:extLst>
                  <a:ext uri="{FF2B5EF4-FFF2-40B4-BE49-F238E27FC236}">
                    <a16:creationId xmlns:a16="http://schemas.microsoft.com/office/drawing/2014/main" id="{94E21343-6020-D349-958B-D2A7DDA240EB}"/>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721" name="Freeform 720">
                <a:extLst>
                  <a:ext uri="{FF2B5EF4-FFF2-40B4-BE49-F238E27FC236}">
                    <a16:creationId xmlns:a16="http://schemas.microsoft.com/office/drawing/2014/main" id="{3C11D3F1-17BC-7843-B848-5DE8BCDBBA6E}"/>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a:p>
            </p:txBody>
          </p:sp>
          <p:sp>
            <p:nvSpPr>
              <p:cNvPr id="722" name="Freeform 721">
                <a:extLst>
                  <a:ext uri="{FF2B5EF4-FFF2-40B4-BE49-F238E27FC236}">
                    <a16:creationId xmlns:a16="http://schemas.microsoft.com/office/drawing/2014/main" id="{FF7D3A73-D826-D74C-A7C2-339B71B2F7CA}"/>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723" name="Freeform 722">
                <a:extLst>
                  <a:ext uri="{FF2B5EF4-FFF2-40B4-BE49-F238E27FC236}">
                    <a16:creationId xmlns:a16="http://schemas.microsoft.com/office/drawing/2014/main" id="{20CE57A5-EB93-F54C-A981-B0FDCB57BF5E}"/>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24" name="Freeform 723">
                <a:extLst>
                  <a:ext uri="{FF2B5EF4-FFF2-40B4-BE49-F238E27FC236}">
                    <a16:creationId xmlns:a16="http://schemas.microsoft.com/office/drawing/2014/main" id="{0BBE9A18-CADF-BE48-9166-042E3D20C2DC}"/>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725" name="Freeform 724">
                <a:extLst>
                  <a:ext uri="{FF2B5EF4-FFF2-40B4-BE49-F238E27FC236}">
                    <a16:creationId xmlns:a16="http://schemas.microsoft.com/office/drawing/2014/main" id="{8AC1C456-7F2E-D641-A738-37EA889FC960}"/>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726" name="Freeform 725">
                <a:extLst>
                  <a:ext uri="{FF2B5EF4-FFF2-40B4-BE49-F238E27FC236}">
                    <a16:creationId xmlns:a16="http://schemas.microsoft.com/office/drawing/2014/main" id="{6DBC71A8-91E8-1941-AA5C-DDE6997C1457}"/>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727" name="Freeform 726">
                <a:extLst>
                  <a:ext uri="{FF2B5EF4-FFF2-40B4-BE49-F238E27FC236}">
                    <a16:creationId xmlns:a16="http://schemas.microsoft.com/office/drawing/2014/main" id="{76854FFE-30FB-304C-A643-A5481D297A00}"/>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728" name="Freeform 727">
                <a:extLst>
                  <a:ext uri="{FF2B5EF4-FFF2-40B4-BE49-F238E27FC236}">
                    <a16:creationId xmlns:a16="http://schemas.microsoft.com/office/drawing/2014/main" id="{0A2C941A-7F4D-FC4D-BF5C-C6F34BB73FB9}"/>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729" name="Freeform 728">
                <a:extLst>
                  <a:ext uri="{FF2B5EF4-FFF2-40B4-BE49-F238E27FC236}">
                    <a16:creationId xmlns:a16="http://schemas.microsoft.com/office/drawing/2014/main" id="{CFFD294D-3E37-2247-84D7-8F7B61E60A78}"/>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730" name="Freeform 729">
                <a:extLst>
                  <a:ext uri="{FF2B5EF4-FFF2-40B4-BE49-F238E27FC236}">
                    <a16:creationId xmlns:a16="http://schemas.microsoft.com/office/drawing/2014/main" id="{9DEB7F78-B5D6-3E40-BD37-6D1E14AEAA2E}"/>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a:p>
            </p:txBody>
          </p:sp>
          <p:sp>
            <p:nvSpPr>
              <p:cNvPr id="731" name="Freeform 730">
                <a:extLst>
                  <a:ext uri="{FF2B5EF4-FFF2-40B4-BE49-F238E27FC236}">
                    <a16:creationId xmlns:a16="http://schemas.microsoft.com/office/drawing/2014/main" id="{1BE8B17A-F6F2-EB44-B117-E91B9FBED375}"/>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732" name="Freeform 731">
                <a:extLst>
                  <a:ext uri="{FF2B5EF4-FFF2-40B4-BE49-F238E27FC236}">
                    <a16:creationId xmlns:a16="http://schemas.microsoft.com/office/drawing/2014/main" id="{D353ACB1-227C-F64A-B8F2-812FD35ACBBB}"/>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33" name="Freeform 732">
                <a:extLst>
                  <a:ext uri="{FF2B5EF4-FFF2-40B4-BE49-F238E27FC236}">
                    <a16:creationId xmlns:a16="http://schemas.microsoft.com/office/drawing/2014/main" id="{9F05C352-9D09-7E42-AE34-27FCB12E4F3B}"/>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734" name="Freeform 733">
                <a:extLst>
                  <a:ext uri="{FF2B5EF4-FFF2-40B4-BE49-F238E27FC236}">
                    <a16:creationId xmlns:a16="http://schemas.microsoft.com/office/drawing/2014/main" id="{8E917707-6913-0A42-A905-3BED604BFBD2}"/>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35" name="Freeform 734">
                <a:extLst>
                  <a:ext uri="{FF2B5EF4-FFF2-40B4-BE49-F238E27FC236}">
                    <a16:creationId xmlns:a16="http://schemas.microsoft.com/office/drawing/2014/main" id="{47F65C04-BB52-4D49-98AF-E0DE9A69C5C0}"/>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a:p>
            </p:txBody>
          </p:sp>
          <p:sp>
            <p:nvSpPr>
              <p:cNvPr id="736" name="Freeform 735">
                <a:extLst>
                  <a:ext uri="{FF2B5EF4-FFF2-40B4-BE49-F238E27FC236}">
                    <a16:creationId xmlns:a16="http://schemas.microsoft.com/office/drawing/2014/main" id="{CBB03F87-BC97-3541-8C92-C5539A7D5E01}"/>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737" name="Freeform 736">
                <a:extLst>
                  <a:ext uri="{FF2B5EF4-FFF2-40B4-BE49-F238E27FC236}">
                    <a16:creationId xmlns:a16="http://schemas.microsoft.com/office/drawing/2014/main" id="{A76FD60E-AAB9-3648-B15A-371574264AD4}"/>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738" name="Freeform 737">
                <a:extLst>
                  <a:ext uri="{FF2B5EF4-FFF2-40B4-BE49-F238E27FC236}">
                    <a16:creationId xmlns:a16="http://schemas.microsoft.com/office/drawing/2014/main" id="{7DA73F96-2BF6-174C-B2FA-21BC427769B7}"/>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739" name="Freeform 738">
                <a:extLst>
                  <a:ext uri="{FF2B5EF4-FFF2-40B4-BE49-F238E27FC236}">
                    <a16:creationId xmlns:a16="http://schemas.microsoft.com/office/drawing/2014/main" id="{EA80DF90-D18F-CE46-B341-AE7ED50CDDAC}"/>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740" name="Freeform 739">
                <a:extLst>
                  <a:ext uri="{FF2B5EF4-FFF2-40B4-BE49-F238E27FC236}">
                    <a16:creationId xmlns:a16="http://schemas.microsoft.com/office/drawing/2014/main" id="{A804B310-AAB5-4440-BE42-9105B93279F4}"/>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741" name="Freeform 740">
                <a:extLst>
                  <a:ext uri="{FF2B5EF4-FFF2-40B4-BE49-F238E27FC236}">
                    <a16:creationId xmlns:a16="http://schemas.microsoft.com/office/drawing/2014/main" id="{D1175436-F893-1147-8E79-D562CAE78A4E}"/>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742" name="Freeform 741">
                <a:extLst>
                  <a:ext uri="{FF2B5EF4-FFF2-40B4-BE49-F238E27FC236}">
                    <a16:creationId xmlns:a16="http://schemas.microsoft.com/office/drawing/2014/main" id="{24DC617E-131B-3349-B693-7B1D57E84CF8}"/>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43" name="Freeform 742">
                <a:extLst>
                  <a:ext uri="{FF2B5EF4-FFF2-40B4-BE49-F238E27FC236}">
                    <a16:creationId xmlns:a16="http://schemas.microsoft.com/office/drawing/2014/main" id="{329D8CFA-7D39-4D4F-911E-4B0809B45BC4}"/>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a:p>
            </p:txBody>
          </p:sp>
          <p:sp>
            <p:nvSpPr>
              <p:cNvPr id="744" name="Freeform 743">
                <a:extLst>
                  <a:ext uri="{FF2B5EF4-FFF2-40B4-BE49-F238E27FC236}">
                    <a16:creationId xmlns:a16="http://schemas.microsoft.com/office/drawing/2014/main" id="{41421036-CEAF-4F4A-8ABA-AE62592CAA98}"/>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745" name="Freeform 744">
                <a:extLst>
                  <a:ext uri="{FF2B5EF4-FFF2-40B4-BE49-F238E27FC236}">
                    <a16:creationId xmlns:a16="http://schemas.microsoft.com/office/drawing/2014/main" id="{49FA03C7-FE58-8645-B5E2-E551FAFED18C}"/>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746" name="Freeform 745">
                <a:extLst>
                  <a:ext uri="{FF2B5EF4-FFF2-40B4-BE49-F238E27FC236}">
                    <a16:creationId xmlns:a16="http://schemas.microsoft.com/office/drawing/2014/main" id="{1B03406D-CEC9-6D44-A894-11A124A59B74}"/>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747" name="Freeform 746">
                <a:extLst>
                  <a:ext uri="{FF2B5EF4-FFF2-40B4-BE49-F238E27FC236}">
                    <a16:creationId xmlns:a16="http://schemas.microsoft.com/office/drawing/2014/main" id="{AA5B4292-B7F9-2C40-B83C-56E2D2CAF834}"/>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748" name="Freeform 747">
                <a:extLst>
                  <a:ext uri="{FF2B5EF4-FFF2-40B4-BE49-F238E27FC236}">
                    <a16:creationId xmlns:a16="http://schemas.microsoft.com/office/drawing/2014/main" id="{74122C2A-10C3-AF4D-B1C3-658B21DFDA3C}"/>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49" name="Freeform 748">
                <a:extLst>
                  <a:ext uri="{FF2B5EF4-FFF2-40B4-BE49-F238E27FC236}">
                    <a16:creationId xmlns:a16="http://schemas.microsoft.com/office/drawing/2014/main" id="{76A26D85-02CB-5142-A704-9D35B276967F}"/>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50" name="Freeform 749">
                <a:extLst>
                  <a:ext uri="{FF2B5EF4-FFF2-40B4-BE49-F238E27FC236}">
                    <a16:creationId xmlns:a16="http://schemas.microsoft.com/office/drawing/2014/main" id="{9BE8EA3C-B7F1-1E40-9B50-6E4580067554}"/>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751" name="Freeform 750">
                <a:extLst>
                  <a:ext uri="{FF2B5EF4-FFF2-40B4-BE49-F238E27FC236}">
                    <a16:creationId xmlns:a16="http://schemas.microsoft.com/office/drawing/2014/main" id="{CF71E9A9-7C3E-6B4D-8325-25E002EF1FB3}"/>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52" name="Freeform 751">
                <a:extLst>
                  <a:ext uri="{FF2B5EF4-FFF2-40B4-BE49-F238E27FC236}">
                    <a16:creationId xmlns:a16="http://schemas.microsoft.com/office/drawing/2014/main" id="{83742187-D978-0346-9B44-53C3EE1A4125}"/>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753" name="Freeform 752">
                <a:extLst>
                  <a:ext uri="{FF2B5EF4-FFF2-40B4-BE49-F238E27FC236}">
                    <a16:creationId xmlns:a16="http://schemas.microsoft.com/office/drawing/2014/main" id="{B3287162-649E-E147-9653-1C6E77AF4689}"/>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754" name="Freeform 753">
                <a:extLst>
                  <a:ext uri="{FF2B5EF4-FFF2-40B4-BE49-F238E27FC236}">
                    <a16:creationId xmlns:a16="http://schemas.microsoft.com/office/drawing/2014/main" id="{05FA88F1-D5F7-2641-85A2-246F7C94B20B}"/>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a:p>
            </p:txBody>
          </p:sp>
          <p:sp>
            <p:nvSpPr>
              <p:cNvPr id="755" name="Freeform 754">
                <a:extLst>
                  <a:ext uri="{FF2B5EF4-FFF2-40B4-BE49-F238E27FC236}">
                    <a16:creationId xmlns:a16="http://schemas.microsoft.com/office/drawing/2014/main" id="{6DC0B725-C7E4-8448-8D5A-04D79DD278C3}"/>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756" name="Freeform 755">
                <a:extLst>
                  <a:ext uri="{FF2B5EF4-FFF2-40B4-BE49-F238E27FC236}">
                    <a16:creationId xmlns:a16="http://schemas.microsoft.com/office/drawing/2014/main" id="{B19B669D-8A21-DD4F-8D6F-407F5F2574D0}"/>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757" name="Freeform 756">
                <a:extLst>
                  <a:ext uri="{FF2B5EF4-FFF2-40B4-BE49-F238E27FC236}">
                    <a16:creationId xmlns:a16="http://schemas.microsoft.com/office/drawing/2014/main" id="{3212B1A6-4EB1-9F45-9B2F-4B98F952080A}"/>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758" name="Freeform 757">
                <a:extLst>
                  <a:ext uri="{FF2B5EF4-FFF2-40B4-BE49-F238E27FC236}">
                    <a16:creationId xmlns:a16="http://schemas.microsoft.com/office/drawing/2014/main" id="{042F3C24-3589-7046-860A-045D86731064}"/>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759" name="Freeform 758">
                <a:extLst>
                  <a:ext uri="{FF2B5EF4-FFF2-40B4-BE49-F238E27FC236}">
                    <a16:creationId xmlns:a16="http://schemas.microsoft.com/office/drawing/2014/main" id="{9BBD06CD-F390-7346-AEB6-6A19C5B8CB97}"/>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760" name="Freeform 759">
                <a:extLst>
                  <a:ext uri="{FF2B5EF4-FFF2-40B4-BE49-F238E27FC236}">
                    <a16:creationId xmlns:a16="http://schemas.microsoft.com/office/drawing/2014/main" id="{F8E042C6-61EB-BE4E-9927-B2674232B39C}"/>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761" name="Freeform 760">
                <a:extLst>
                  <a:ext uri="{FF2B5EF4-FFF2-40B4-BE49-F238E27FC236}">
                    <a16:creationId xmlns:a16="http://schemas.microsoft.com/office/drawing/2014/main" id="{D88F4A56-FD74-994E-97D5-38F6FF3C3830}"/>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762" name="Freeform 761">
                <a:extLst>
                  <a:ext uri="{FF2B5EF4-FFF2-40B4-BE49-F238E27FC236}">
                    <a16:creationId xmlns:a16="http://schemas.microsoft.com/office/drawing/2014/main" id="{4F970036-4E0D-C444-9F8C-E360B5F98F67}"/>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763" name="Freeform 762">
                <a:extLst>
                  <a:ext uri="{FF2B5EF4-FFF2-40B4-BE49-F238E27FC236}">
                    <a16:creationId xmlns:a16="http://schemas.microsoft.com/office/drawing/2014/main" id="{37A04210-C4B7-704B-8B08-40A17EEC3477}"/>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764" name="Freeform 763">
                <a:extLst>
                  <a:ext uri="{FF2B5EF4-FFF2-40B4-BE49-F238E27FC236}">
                    <a16:creationId xmlns:a16="http://schemas.microsoft.com/office/drawing/2014/main" id="{7F7E3FCC-D815-8549-9A2F-E6F6D8E846AA}"/>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65" name="Freeform 764">
                <a:extLst>
                  <a:ext uri="{FF2B5EF4-FFF2-40B4-BE49-F238E27FC236}">
                    <a16:creationId xmlns:a16="http://schemas.microsoft.com/office/drawing/2014/main" id="{3F2E4B4E-6FEC-AE4C-8341-DBA52E693FF6}"/>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766" name="Freeform 765">
                <a:extLst>
                  <a:ext uri="{FF2B5EF4-FFF2-40B4-BE49-F238E27FC236}">
                    <a16:creationId xmlns:a16="http://schemas.microsoft.com/office/drawing/2014/main" id="{0087FEBA-9973-4642-BF04-29F33663C1BD}"/>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67" name="Freeform 766">
                <a:extLst>
                  <a:ext uri="{FF2B5EF4-FFF2-40B4-BE49-F238E27FC236}">
                    <a16:creationId xmlns:a16="http://schemas.microsoft.com/office/drawing/2014/main" id="{A4D8982A-AB8C-0E40-9984-030BBA025E8C}"/>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68" name="Freeform 767">
                <a:extLst>
                  <a:ext uri="{FF2B5EF4-FFF2-40B4-BE49-F238E27FC236}">
                    <a16:creationId xmlns:a16="http://schemas.microsoft.com/office/drawing/2014/main" id="{0928E80E-CC92-1042-A9B9-A1650B09A873}"/>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769" name="Freeform 768">
                <a:extLst>
                  <a:ext uri="{FF2B5EF4-FFF2-40B4-BE49-F238E27FC236}">
                    <a16:creationId xmlns:a16="http://schemas.microsoft.com/office/drawing/2014/main" id="{B7BBF233-480F-DD46-A527-B268F7CEA90B}"/>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770" name="Freeform 769">
                <a:extLst>
                  <a:ext uri="{FF2B5EF4-FFF2-40B4-BE49-F238E27FC236}">
                    <a16:creationId xmlns:a16="http://schemas.microsoft.com/office/drawing/2014/main" id="{B1941BF3-2DE0-5649-A63E-E8F84C6D4464}"/>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771" name="Freeform 770">
                <a:extLst>
                  <a:ext uri="{FF2B5EF4-FFF2-40B4-BE49-F238E27FC236}">
                    <a16:creationId xmlns:a16="http://schemas.microsoft.com/office/drawing/2014/main" id="{D7AF4F22-AB75-904C-BB81-D1275B8E5A74}"/>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772" name="Freeform 771">
                <a:extLst>
                  <a:ext uri="{FF2B5EF4-FFF2-40B4-BE49-F238E27FC236}">
                    <a16:creationId xmlns:a16="http://schemas.microsoft.com/office/drawing/2014/main" id="{217AF57A-30F0-7F45-B9BA-085B473FF4F9}"/>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773" name="Freeform 772">
                <a:extLst>
                  <a:ext uri="{FF2B5EF4-FFF2-40B4-BE49-F238E27FC236}">
                    <a16:creationId xmlns:a16="http://schemas.microsoft.com/office/drawing/2014/main" id="{D794137D-3F35-9E4B-8B07-9B748FF05F61}"/>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774" name="Freeform 773">
                <a:extLst>
                  <a:ext uri="{FF2B5EF4-FFF2-40B4-BE49-F238E27FC236}">
                    <a16:creationId xmlns:a16="http://schemas.microsoft.com/office/drawing/2014/main" id="{31DBEC79-4EE9-6B4D-A6A0-859DF80FF15B}"/>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75" name="Freeform 774">
                <a:extLst>
                  <a:ext uri="{FF2B5EF4-FFF2-40B4-BE49-F238E27FC236}">
                    <a16:creationId xmlns:a16="http://schemas.microsoft.com/office/drawing/2014/main" id="{CA6FED2B-FAE5-A54D-823D-66AD22C344CB}"/>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776" name="Freeform 775">
                <a:extLst>
                  <a:ext uri="{FF2B5EF4-FFF2-40B4-BE49-F238E27FC236}">
                    <a16:creationId xmlns:a16="http://schemas.microsoft.com/office/drawing/2014/main" id="{B08C39BA-332A-984A-B71A-3C27DE656C44}"/>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77" name="Freeform 776">
                <a:extLst>
                  <a:ext uri="{FF2B5EF4-FFF2-40B4-BE49-F238E27FC236}">
                    <a16:creationId xmlns:a16="http://schemas.microsoft.com/office/drawing/2014/main" id="{01E70474-D247-9247-8B6E-D4E5D0815B5F}"/>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778" name="Freeform 777">
                <a:extLst>
                  <a:ext uri="{FF2B5EF4-FFF2-40B4-BE49-F238E27FC236}">
                    <a16:creationId xmlns:a16="http://schemas.microsoft.com/office/drawing/2014/main" id="{17937DC3-0F0B-104D-8D76-F480E511D477}"/>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779" name="Freeform 778">
                <a:extLst>
                  <a:ext uri="{FF2B5EF4-FFF2-40B4-BE49-F238E27FC236}">
                    <a16:creationId xmlns:a16="http://schemas.microsoft.com/office/drawing/2014/main" id="{11363DBB-944B-7845-98CA-AD2366DE2385}"/>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80" name="Freeform 779">
                <a:extLst>
                  <a:ext uri="{FF2B5EF4-FFF2-40B4-BE49-F238E27FC236}">
                    <a16:creationId xmlns:a16="http://schemas.microsoft.com/office/drawing/2014/main" id="{4F86A9BE-0D87-F044-AB58-AF2F2D98390D}"/>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781" name="Freeform 780">
                <a:extLst>
                  <a:ext uri="{FF2B5EF4-FFF2-40B4-BE49-F238E27FC236}">
                    <a16:creationId xmlns:a16="http://schemas.microsoft.com/office/drawing/2014/main" id="{25A12D92-F978-924E-B1E9-F3200BD66A13}"/>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782" name="Freeform 781">
                <a:extLst>
                  <a:ext uri="{FF2B5EF4-FFF2-40B4-BE49-F238E27FC236}">
                    <a16:creationId xmlns:a16="http://schemas.microsoft.com/office/drawing/2014/main" id="{3F084ACD-E33E-7C4B-8AFC-063D24452E04}"/>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83" name="Freeform 782">
                <a:extLst>
                  <a:ext uri="{FF2B5EF4-FFF2-40B4-BE49-F238E27FC236}">
                    <a16:creationId xmlns:a16="http://schemas.microsoft.com/office/drawing/2014/main" id="{F01E7BB1-4B42-8F49-8E32-E1E82024EBE6}"/>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84" name="Freeform 783">
                <a:extLst>
                  <a:ext uri="{FF2B5EF4-FFF2-40B4-BE49-F238E27FC236}">
                    <a16:creationId xmlns:a16="http://schemas.microsoft.com/office/drawing/2014/main" id="{EB87E2EC-7DFA-2D4B-8908-497906B7EDE2}"/>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785" name="Freeform 784">
                <a:extLst>
                  <a:ext uri="{FF2B5EF4-FFF2-40B4-BE49-F238E27FC236}">
                    <a16:creationId xmlns:a16="http://schemas.microsoft.com/office/drawing/2014/main" id="{90F18B0A-9149-C64A-B7A3-0031DC94A241}"/>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786" name="Freeform 785">
                <a:extLst>
                  <a:ext uri="{FF2B5EF4-FFF2-40B4-BE49-F238E27FC236}">
                    <a16:creationId xmlns:a16="http://schemas.microsoft.com/office/drawing/2014/main" id="{FDC32706-60C2-DE49-9846-37874E31EAFD}"/>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787" name="Freeform 786">
                <a:extLst>
                  <a:ext uri="{FF2B5EF4-FFF2-40B4-BE49-F238E27FC236}">
                    <a16:creationId xmlns:a16="http://schemas.microsoft.com/office/drawing/2014/main" id="{702247EF-69C1-8643-840B-B52F29FAC626}"/>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88" name="Freeform 787">
                <a:extLst>
                  <a:ext uri="{FF2B5EF4-FFF2-40B4-BE49-F238E27FC236}">
                    <a16:creationId xmlns:a16="http://schemas.microsoft.com/office/drawing/2014/main" id="{CEA67B0B-A469-8044-811B-CAD1CCD589D7}"/>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789" name="Freeform 788">
                <a:extLst>
                  <a:ext uri="{FF2B5EF4-FFF2-40B4-BE49-F238E27FC236}">
                    <a16:creationId xmlns:a16="http://schemas.microsoft.com/office/drawing/2014/main" id="{96007D2B-47E0-8444-8E2F-27EF13452BEB}"/>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790" name="Freeform 789">
                <a:extLst>
                  <a:ext uri="{FF2B5EF4-FFF2-40B4-BE49-F238E27FC236}">
                    <a16:creationId xmlns:a16="http://schemas.microsoft.com/office/drawing/2014/main" id="{CB3E628C-08B0-6941-BE3E-7B25B41106E0}"/>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791" name="Freeform 790">
                <a:extLst>
                  <a:ext uri="{FF2B5EF4-FFF2-40B4-BE49-F238E27FC236}">
                    <a16:creationId xmlns:a16="http://schemas.microsoft.com/office/drawing/2014/main" id="{AED3F0E9-1919-A94C-BB23-629959FC6D01}"/>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92" name="Freeform 791">
                <a:extLst>
                  <a:ext uri="{FF2B5EF4-FFF2-40B4-BE49-F238E27FC236}">
                    <a16:creationId xmlns:a16="http://schemas.microsoft.com/office/drawing/2014/main" id="{AE5FAE81-DB4C-2245-A058-3FFB6B8E64A7}"/>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93" name="Freeform 792">
                <a:extLst>
                  <a:ext uri="{FF2B5EF4-FFF2-40B4-BE49-F238E27FC236}">
                    <a16:creationId xmlns:a16="http://schemas.microsoft.com/office/drawing/2014/main" id="{4630A0D5-AA39-4142-BB93-B011434C3662}"/>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grpSp>
      </p:grpSp>
      <p:sp>
        <p:nvSpPr>
          <p:cNvPr id="951" name="Text Placeholder 32">
            <a:extLst>
              <a:ext uri="{FF2B5EF4-FFF2-40B4-BE49-F238E27FC236}">
                <a16:creationId xmlns:a16="http://schemas.microsoft.com/office/drawing/2014/main" id="{5B25CC80-B1CE-B74C-877E-AE820AED9FCB}"/>
              </a:ext>
            </a:extLst>
          </p:cNvPr>
          <p:cNvSpPr>
            <a:spLocks noGrp="1"/>
          </p:cNvSpPr>
          <p:nvPr>
            <p:ph type="body" sz="quarter" idx="46" hasCustomPrompt="1"/>
          </p:nvPr>
        </p:nvSpPr>
        <p:spPr>
          <a:xfrm>
            <a:off x="844450" y="5750295"/>
            <a:ext cx="3305169" cy="1341231"/>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952" name="Text Placeholder 32">
            <a:extLst>
              <a:ext uri="{FF2B5EF4-FFF2-40B4-BE49-F238E27FC236}">
                <a16:creationId xmlns:a16="http://schemas.microsoft.com/office/drawing/2014/main" id="{ED82B23B-FF73-0D4C-801A-57724D278473}"/>
              </a:ext>
            </a:extLst>
          </p:cNvPr>
          <p:cNvSpPr>
            <a:spLocks noGrp="1"/>
          </p:cNvSpPr>
          <p:nvPr>
            <p:ph type="body" sz="quarter" idx="47" hasCustomPrompt="1"/>
          </p:nvPr>
        </p:nvSpPr>
        <p:spPr>
          <a:xfrm>
            <a:off x="826414" y="4974104"/>
            <a:ext cx="3314083" cy="743603"/>
          </a:xfrm>
        </p:spPr>
        <p:txBody>
          <a:bodyPr>
            <a:noAutofit/>
          </a:bodyPr>
          <a:lstStyle>
            <a:lvl1pPr marL="0" indent="0" algn="l">
              <a:buNone/>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953" name="Straight Connector 952">
            <a:extLst>
              <a:ext uri="{FF2B5EF4-FFF2-40B4-BE49-F238E27FC236}">
                <a16:creationId xmlns:a16="http://schemas.microsoft.com/office/drawing/2014/main" id="{C109B14D-FD01-974B-9848-7E7F60016584}"/>
              </a:ext>
            </a:extLst>
          </p:cNvPr>
          <p:cNvCxnSpPr>
            <a:cxnSpLocks/>
          </p:cNvCxnSpPr>
          <p:nvPr userDrawn="1"/>
        </p:nvCxnSpPr>
        <p:spPr>
          <a:xfrm>
            <a:off x="941441" y="5449250"/>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954" name="Text Placeholder 32">
            <a:extLst>
              <a:ext uri="{FF2B5EF4-FFF2-40B4-BE49-F238E27FC236}">
                <a16:creationId xmlns:a16="http://schemas.microsoft.com/office/drawing/2014/main" id="{45BFBF0F-1A14-2142-AE4B-91B163FD85A8}"/>
              </a:ext>
            </a:extLst>
          </p:cNvPr>
          <p:cNvSpPr>
            <a:spLocks noGrp="1"/>
          </p:cNvSpPr>
          <p:nvPr>
            <p:ph type="body" sz="quarter" idx="32" hasCustomPrompt="1"/>
          </p:nvPr>
        </p:nvSpPr>
        <p:spPr>
          <a:xfrm>
            <a:off x="844450" y="7202573"/>
            <a:ext cx="3305169" cy="2349433"/>
          </a:xfrm>
        </p:spPr>
        <p:txBody>
          <a:bodyPr numCol="2" spcCol="288000" anchor="t">
            <a:noAutofit/>
          </a:bodyPr>
          <a:lstStyle>
            <a:lvl1pPr marL="0" indent="0" algn="just">
              <a:lnSpc>
                <a:spcPct val="100000"/>
              </a:lnSpc>
              <a:spcBef>
                <a:spcPts val="0"/>
              </a:spcBef>
              <a:buNone/>
              <a:defRPr sz="10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55" name="Text Placeholder 32">
            <a:extLst>
              <a:ext uri="{FF2B5EF4-FFF2-40B4-BE49-F238E27FC236}">
                <a16:creationId xmlns:a16="http://schemas.microsoft.com/office/drawing/2014/main" id="{333B2BA7-6721-2145-A936-107B17A549E6}"/>
              </a:ext>
            </a:extLst>
          </p:cNvPr>
          <p:cNvSpPr>
            <a:spLocks noGrp="1"/>
          </p:cNvSpPr>
          <p:nvPr>
            <p:ph type="body" sz="quarter" idx="13" hasCustomPrompt="1"/>
          </p:nvPr>
        </p:nvSpPr>
        <p:spPr>
          <a:xfrm>
            <a:off x="4598094" y="5673007"/>
            <a:ext cx="2678062" cy="606266"/>
          </a:xfrm>
        </p:spPr>
        <p:txBody>
          <a:bodyPr>
            <a:noAutofit/>
          </a:bodyPr>
          <a:lstStyle>
            <a:lvl1pPr marL="0" indent="0" algn="l">
              <a:lnSpc>
                <a:spcPct val="100000"/>
              </a:lnSpc>
              <a:spcBef>
                <a:spcPts val="0"/>
              </a:spcBef>
              <a:buNone/>
              <a:defRPr sz="22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What’s Inside…</a:t>
            </a:r>
            <a:endParaRPr lang="en-US" dirty="0"/>
          </a:p>
        </p:txBody>
      </p:sp>
      <p:sp>
        <p:nvSpPr>
          <p:cNvPr id="957" name="Text Placeholder 32">
            <a:extLst>
              <a:ext uri="{FF2B5EF4-FFF2-40B4-BE49-F238E27FC236}">
                <a16:creationId xmlns:a16="http://schemas.microsoft.com/office/drawing/2014/main" id="{14453E36-43B2-A742-AAE1-1D6615402456}"/>
              </a:ext>
            </a:extLst>
          </p:cNvPr>
          <p:cNvSpPr>
            <a:spLocks noGrp="1"/>
          </p:cNvSpPr>
          <p:nvPr>
            <p:ph type="body" sz="quarter" idx="48" hasCustomPrompt="1"/>
          </p:nvPr>
        </p:nvSpPr>
        <p:spPr>
          <a:xfrm>
            <a:off x="324903" y="1171956"/>
            <a:ext cx="1066605" cy="411620"/>
          </a:xfrm>
        </p:spPr>
        <p:txBody>
          <a:bodyPr anchor="ctr">
            <a:noAutofit/>
          </a:bodyPr>
          <a:lstStyle>
            <a:lvl1pPr marL="0" indent="0" algn="l">
              <a:buNone/>
              <a:defRPr sz="10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584201" indent="0">
              <a:buNone/>
              <a:defRPr sz="4947">
                <a:solidFill>
                  <a:srgbClr val="011E3B"/>
                </a:solidFill>
                <a:latin typeface="Montserrat" pitchFamily="2" charset="77"/>
              </a:defRPr>
            </a:lvl2pPr>
            <a:lvl3pPr marL="1168406" indent="0">
              <a:buNone/>
              <a:defRPr sz="4947">
                <a:solidFill>
                  <a:srgbClr val="011E3B"/>
                </a:solidFill>
                <a:latin typeface="Montserrat" pitchFamily="2" charset="77"/>
              </a:defRPr>
            </a:lvl3pPr>
            <a:lvl4pPr marL="1752606" indent="0">
              <a:buNone/>
              <a:defRPr sz="4947">
                <a:solidFill>
                  <a:srgbClr val="011E3B"/>
                </a:solidFill>
                <a:latin typeface="Montserrat" pitchFamily="2" charset="77"/>
              </a:defRPr>
            </a:lvl4pPr>
            <a:lvl5pPr marL="2336810" indent="0">
              <a:buNone/>
              <a:defRPr sz="4947">
                <a:solidFill>
                  <a:srgbClr val="011E3B"/>
                </a:solidFill>
                <a:latin typeface="Montserrat" pitchFamily="2" charset="77"/>
              </a:defRPr>
            </a:lvl5pPr>
          </a:lstStyle>
          <a:p>
            <a:pPr lvl="0"/>
            <a:r>
              <a:rPr lang="en-GB" dirty="0"/>
              <a:t>ISSUE 1</a:t>
            </a:r>
            <a:endParaRPr lang="en-US" dirty="0"/>
          </a:p>
        </p:txBody>
      </p:sp>
      <p:pic>
        <p:nvPicPr>
          <p:cNvPr id="428" name="Picture 427" descr="Logo&#10;&#10;Description automatically generated">
            <a:extLst>
              <a:ext uri="{FF2B5EF4-FFF2-40B4-BE49-F238E27FC236}">
                <a16:creationId xmlns:a16="http://schemas.microsoft.com/office/drawing/2014/main" id="{6AE5A4B0-6FE4-5C4D-9941-40418F0C5EA7}"/>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598094" y="318657"/>
            <a:ext cx="2293943" cy="1174406"/>
          </a:xfrm>
          <a:prstGeom prst="rect">
            <a:avLst/>
          </a:prstGeom>
        </p:spPr>
      </p:pic>
      <p:grpSp>
        <p:nvGrpSpPr>
          <p:cNvPr id="320" name="Graphic 4">
            <a:extLst>
              <a:ext uri="{FF2B5EF4-FFF2-40B4-BE49-F238E27FC236}">
                <a16:creationId xmlns:a16="http://schemas.microsoft.com/office/drawing/2014/main" id="{6DAB6AE4-7077-2346-BFEF-66FC2749C781}"/>
              </a:ext>
            </a:extLst>
          </p:cNvPr>
          <p:cNvGrpSpPr/>
          <p:nvPr/>
        </p:nvGrpSpPr>
        <p:grpSpPr>
          <a:xfrm>
            <a:off x="1280252" y="10082066"/>
            <a:ext cx="2443266" cy="158969"/>
            <a:chOff x="5110187" y="5455349"/>
            <a:chExt cx="824832" cy="53667"/>
          </a:xfrm>
          <a:solidFill>
            <a:srgbClr val="FFFFFF"/>
          </a:solidFill>
        </p:grpSpPr>
        <p:sp>
          <p:nvSpPr>
            <p:cNvPr id="394" name="Freeform 393">
              <a:extLst>
                <a:ext uri="{FF2B5EF4-FFF2-40B4-BE49-F238E27FC236}">
                  <a16:creationId xmlns:a16="http://schemas.microsoft.com/office/drawing/2014/main" id="{868CEE4F-A776-1F41-8D23-C07F1D9CF7D9}"/>
                </a:ext>
              </a:extLst>
            </p:cNvPr>
            <p:cNvSpPr/>
            <p:nvPr/>
          </p:nvSpPr>
          <p:spPr>
            <a:xfrm>
              <a:off x="5110187"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F77ED613-8964-784E-9F75-E664A4417B7E}"/>
                </a:ext>
              </a:extLst>
            </p:cNvPr>
            <p:cNvSpPr/>
            <p:nvPr/>
          </p:nvSpPr>
          <p:spPr>
            <a:xfrm>
              <a:off x="5164230"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45912F22-6E93-7C4E-B2FB-EB25FCA87F7E}"/>
                </a:ext>
              </a:extLst>
            </p:cNvPr>
            <p:cNvSpPr/>
            <p:nvPr/>
          </p:nvSpPr>
          <p:spPr>
            <a:xfrm>
              <a:off x="5217890"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B47A32DB-0A3B-5A4A-B7A1-93C7D887F00F}"/>
                </a:ext>
              </a:extLst>
            </p:cNvPr>
            <p:cNvSpPr/>
            <p:nvPr/>
          </p:nvSpPr>
          <p:spPr>
            <a:xfrm>
              <a:off x="5275767" y="5499816"/>
              <a:ext cx="8432" cy="9200"/>
            </a:xfrm>
            <a:custGeom>
              <a:avLst/>
              <a:gdLst>
                <a:gd name="connsiteX0" fmla="*/ 0 w 8432"/>
                <a:gd name="connsiteY0" fmla="*/ 4600 h 9200"/>
                <a:gd name="connsiteX1" fmla="*/ 1150 w 8432"/>
                <a:gd name="connsiteY1" fmla="*/ 1150 h 9200"/>
                <a:gd name="connsiteX2" fmla="*/ 4216 w 8432"/>
                <a:gd name="connsiteY2" fmla="*/ 0 h 9200"/>
                <a:gd name="connsiteX3" fmla="*/ 7282 w 8432"/>
                <a:gd name="connsiteY3" fmla="*/ 1150 h 9200"/>
                <a:gd name="connsiteX4" fmla="*/ 8432 w 8432"/>
                <a:gd name="connsiteY4" fmla="*/ 4600 h 9200"/>
                <a:gd name="connsiteX5" fmla="*/ 7282 w 8432"/>
                <a:gd name="connsiteY5" fmla="*/ 8051 h 9200"/>
                <a:gd name="connsiteX6" fmla="*/ 4216 w 8432"/>
                <a:gd name="connsiteY6" fmla="*/ 9200 h 9200"/>
                <a:gd name="connsiteX7" fmla="*/ 1533 w 8432"/>
                <a:gd name="connsiteY7" fmla="*/ 8051 h 9200"/>
                <a:gd name="connsiteX8" fmla="*/ 0 w 8432"/>
                <a:gd name="connsiteY8" fmla="*/ 4600 h 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 h="9200">
                  <a:moveTo>
                    <a:pt x="0" y="4600"/>
                  </a:moveTo>
                  <a:cubicBezTo>
                    <a:pt x="0" y="3067"/>
                    <a:pt x="383" y="1917"/>
                    <a:pt x="1150" y="1150"/>
                  </a:cubicBezTo>
                  <a:cubicBezTo>
                    <a:pt x="1916" y="384"/>
                    <a:pt x="2683" y="0"/>
                    <a:pt x="4216" y="0"/>
                  </a:cubicBezTo>
                  <a:cubicBezTo>
                    <a:pt x="5366" y="0"/>
                    <a:pt x="6516" y="384"/>
                    <a:pt x="7282" y="1150"/>
                  </a:cubicBezTo>
                  <a:cubicBezTo>
                    <a:pt x="8049" y="1917"/>
                    <a:pt x="8432" y="3067"/>
                    <a:pt x="8432" y="4600"/>
                  </a:cubicBezTo>
                  <a:cubicBezTo>
                    <a:pt x="8432" y="6134"/>
                    <a:pt x="8049" y="7284"/>
                    <a:pt x="7282" y="8051"/>
                  </a:cubicBezTo>
                  <a:cubicBezTo>
                    <a:pt x="6516" y="8817"/>
                    <a:pt x="5366" y="9200"/>
                    <a:pt x="4216" y="9200"/>
                  </a:cubicBezTo>
                  <a:cubicBezTo>
                    <a:pt x="3066" y="9200"/>
                    <a:pt x="2300" y="8817"/>
                    <a:pt x="1533" y="8051"/>
                  </a:cubicBezTo>
                  <a:cubicBezTo>
                    <a:pt x="383" y="7284"/>
                    <a:pt x="0" y="6134"/>
                    <a:pt x="0" y="4600"/>
                  </a:cubicBezTo>
                  <a:close/>
                </a:path>
              </a:pathLst>
            </a:custGeom>
            <a:solidFill>
              <a:srgbClr val="FFFFFF"/>
            </a:solidFill>
            <a:ln w="3832"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93DA86DD-12AD-694C-A4F6-437AD728ADFC}"/>
                </a:ext>
              </a:extLst>
            </p:cNvPr>
            <p:cNvSpPr/>
            <p:nvPr/>
          </p:nvSpPr>
          <p:spPr>
            <a:xfrm>
              <a:off x="5292248"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1"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5" y="0"/>
                    <a:pt x="14948" y="0"/>
                  </a:cubicBezTo>
                  <a:cubicBezTo>
                    <a:pt x="19548" y="0"/>
                    <a:pt x="23764" y="1150"/>
                    <a:pt x="28363" y="3067"/>
                  </a:cubicBezTo>
                  <a:lnTo>
                    <a:pt x="25297" y="10350"/>
                  </a:lnTo>
                  <a:cubicBezTo>
                    <a:pt x="23380" y="9584"/>
                    <a:pt x="21464" y="8817"/>
                    <a:pt x="19931" y="8433"/>
                  </a:cubicBezTo>
                  <a:cubicBezTo>
                    <a:pt x="18398" y="8050"/>
                    <a:pt x="16481"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0"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C15D18CB-CEBE-4D41-B25B-51D09882D557}"/>
                </a:ext>
              </a:extLst>
            </p:cNvPr>
            <p:cNvSpPr/>
            <p:nvPr/>
          </p:nvSpPr>
          <p:spPr>
            <a:xfrm>
              <a:off x="5328660" y="5468766"/>
              <a:ext cx="57109" cy="39101"/>
            </a:xfrm>
            <a:custGeom>
              <a:avLst/>
              <a:gdLst>
                <a:gd name="connsiteX0" fmla="*/ 34113 w 57109"/>
                <a:gd name="connsiteY0" fmla="*/ 39101 h 39101"/>
                <a:gd name="connsiteX1" fmla="*/ 23764 w 57109"/>
                <a:gd name="connsiteY1" fmla="*/ 39101 h 39101"/>
                <a:gd name="connsiteX2" fmla="*/ 23764 w 57109"/>
                <a:gd name="connsiteY2" fmla="*/ 16867 h 39101"/>
                <a:gd name="connsiteX3" fmla="*/ 22231 w 57109"/>
                <a:gd name="connsiteY3" fmla="*/ 10734 h 39101"/>
                <a:gd name="connsiteX4" fmla="*/ 18015 w 57109"/>
                <a:gd name="connsiteY4" fmla="*/ 8817 h 39101"/>
                <a:gd name="connsiteX5" fmla="*/ 12265 w 57109"/>
                <a:gd name="connsiteY5" fmla="*/ 11884 h 39101"/>
                <a:gd name="connsiteX6" fmla="*/ 10349 w 57109"/>
                <a:gd name="connsiteY6" fmla="*/ 21467 h 39101"/>
                <a:gd name="connsiteX7" fmla="*/ 10349 w 57109"/>
                <a:gd name="connsiteY7" fmla="*/ 39101 h 39101"/>
                <a:gd name="connsiteX8" fmla="*/ 0 w 57109"/>
                <a:gd name="connsiteY8" fmla="*/ 39101 h 39101"/>
                <a:gd name="connsiteX9" fmla="*/ 0 w 57109"/>
                <a:gd name="connsiteY9" fmla="*/ 1150 h 39101"/>
                <a:gd name="connsiteX10" fmla="*/ 8049 w 57109"/>
                <a:gd name="connsiteY10" fmla="*/ 1150 h 39101"/>
                <a:gd name="connsiteX11" fmla="*/ 9582 w 57109"/>
                <a:gd name="connsiteY11" fmla="*/ 6133 h 39101"/>
                <a:gd name="connsiteX12" fmla="*/ 9965 w 57109"/>
                <a:gd name="connsiteY12" fmla="*/ 6133 h 39101"/>
                <a:gd name="connsiteX13" fmla="*/ 14182 w 57109"/>
                <a:gd name="connsiteY13" fmla="*/ 1917 h 39101"/>
                <a:gd name="connsiteX14" fmla="*/ 20698 w 57109"/>
                <a:gd name="connsiteY14" fmla="*/ 383 h 39101"/>
                <a:gd name="connsiteX15" fmla="*/ 32196 w 57109"/>
                <a:gd name="connsiteY15" fmla="*/ 5750 h 39101"/>
                <a:gd name="connsiteX16" fmla="*/ 32963 w 57109"/>
                <a:gd name="connsiteY16" fmla="*/ 5750 h 39101"/>
                <a:gd name="connsiteX17" fmla="*/ 37562 w 57109"/>
                <a:gd name="connsiteY17" fmla="*/ 1533 h 39101"/>
                <a:gd name="connsiteX18" fmla="*/ 44078 w 57109"/>
                <a:gd name="connsiteY18" fmla="*/ 0 h 39101"/>
                <a:gd name="connsiteX19" fmla="*/ 53660 w 57109"/>
                <a:gd name="connsiteY19" fmla="*/ 3450 h 39101"/>
                <a:gd name="connsiteX20" fmla="*/ 57110 w 57109"/>
                <a:gd name="connsiteY20" fmla="*/ 14184 h 39101"/>
                <a:gd name="connsiteX21" fmla="*/ 57110 w 57109"/>
                <a:gd name="connsiteY21" fmla="*/ 38718 h 39101"/>
                <a:gd name="connsiteX22" fmla="*/ 46761 w 57109"/>
                <a:gd name="connsiteY22" fmla="*/ 38718 h 39101"/>
                <a:gd name="connsiteX23" fmla="*/ 46761 w 57109"/>
                <a:gd name="connsiteY23" fmla="*/ 16484 h 39101"/>
                <a:gd name="connsiteX24" fmla="*/ 45228 w 57109"/>
                <a:gd name="connsiteY24" fmla="*/ 10351 h 39101"/>
                <a:gd name="connsiteX25" fmla="*/ 41012 w 57109"/>
                <a:gd name="connsiteY25" fmla="*/ 8434 h 39101"/>
                <a:gd name="connsiteX26" fmla="*/ 35262 w 57109"/>
                <a:gd name="connsiteY26" fmla="*/ 11117 h 39101"/>
                <a:gd name="connsiteX27" fmla="*/ 33346 w 57109"/>
                <a:gd name="connsiteY27" fmla="*/ 19550 h 39101"/>
                <a:gd name="connsiteX28" fmla="*/ 33346 w 57109"/>
                <a:gd name="connsiteY28" fmla="*/ 39101 h 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109" h="39101">
                  <a:moveTo>
                    <a:pt x="34113" y="39101"/>
                  </a:moveTo>
                  <a:lnTo>
                    <a:pt x="23764" y="39101"/>
                  </a:lnTo>
                  <a:lnTo>
                    <a:pt x="23764" y="16867"/>
                  </a:lnTo>
                  <a:cubicBezTo>
                    <a:pt x="23764" y="14184"/>
                    <a:pt x="23381" y="12267"/>
                    <a:pt x="22231" y="10734"/>
                  </a:cubicBezTo>
                  <a:cubicBezTo>
                    <a:pt x="21081" y="9200"/>
                    <a:pt x="19931" y="8817"/>
                    <a:pt x="18015" y="8817"/>
                  </a:cubicBezTo>
                  <a:cubicBezTo>
                    <a:pt x="15331" y="8817"/>
                    <a:pt x="13415" y="9967"/>
                    <a:pt x="12265" y="11884"/>
                  </a:cubicBezTo>
                  <a:cubicBezTo>
                    <a:pt x="11115" y="13800"/>
                    <a:pt x="10349" y="16867"/>
                    <a:pt x="10349" y="21467"/>
                  </a:cubicBezTo>
                  <a:lnTo>
                    <a:pt x="10349" y="39101"/>
                  </a:lnTo>
                  <a:lnTo>
                    <a:pt x="0" y="39101"/>
                  </a:lnTo>
                  <a:lnTo>
                    <a:pt x="0" y="1150"/>
                  </a:lnTo>
                  <a:lnTo>
                    <a:pt x="8049" y="1150"/>
                  </a:lnTo>
                  <a:lnTo>
                    <a:pt x="9582" y="6133"/>
                  </a:lnTo>
                  <a:lnTo>
                    <a:pt x="9965" y="6133"/>
                  </a:lnTo>
                  <a:cubicBezTo>
                    <a:pt x="11115" y="4217"/>
                    <a:pt x="12265" y="3067"/>
                    <a:pt x="14182" y="1917"/>
                  </a:cubicBezTo>
                  <a:cubicBezTo>
                    <a:pt x="16098" y="767"/>
                    <a:pt x="18398" y="383"/>
                    <a:pt x="20698" y="383"/>
                  </a:cubicBezTo>
                  <a:cubicBezTo>
                    <a:pt x="26447" y="383"/>
                    <a:pt x="30280" y="2300"/>
                    <a:pt x="32196" y="5750"/>
                  </a:cubicBezTo>
                  <a:lnTo>
                    <a:pt x="32963" y="5750"/>
                  </a:lnTo>
                  <a:cubicBezTo>
                    <a:pt x="34113" y="3833"/>
                    <a:pt x="35646" y="2684"/>
                    <a:pt x="37562" y="1533"/>
                  </a:cubicBezTo>
                  <a:cubicBezTo>
                    <a:pt x="39478" y="383"/>
                    <a:pt x="41778" y="0"/>
                    <a:pt x="44078" y="0"/>
                  </a:cubicBezTo>
                  <a:cubicBezTo>
                    <a:pt x="48294" y="0"/>
                    <a:pt x="51744" y="1150"/>
                    <a:pt x="53660" y="3450"/>
                  </a:cubicBezTo>
                  <a:cubicBezTo>
                    <a:pt x="55577" y="5750"/>
                    <a:pt x="57110" y="9200"/>
                    <a:pt x="57110" y="14184"/>
                  </a:cubicBezTo>
                  <a:lnTo>
                    <a:pt x="57110" y="38718"/>
                  </a:lnTo>
                  <a:lnTo>
                    <a:pt x="46761" y="38718"/>
                  </a:lnTo>
                  <a:lnTo>
                    <a:pt x="46761" y="16484"/>
                  </a:lnTo>
                  <a:cubicBezTo>
                    <a:pt x="46761" y="13800"/>
                    <a:pt x="46378" y="11884"/>
                    <a:pt x="45228" y="10351"/>
                  </a:cubicBezTo>
                  <a:cubicBezTo>
                    <a:pt x="44078" y="8817"/>
                    <a:pt x="42928" y="8434"/>
                    <a:pt x="41012" y="8434"/>
                  </a:cubicBezTo>
                  <a:cubicBezTo>
                    <a:pt x="38329" y="8434"/>
                    <a:pt x="36412" y="9200"/>
                    <a:pt x="35262" y="11117"/>
                  </a:cubicBezTo>
                  <a:cubicBezTo>
                    <a:pt x="34113" y="13034"/>
                    <a:pt x="33346" y="15717"/>
                    <a:pt x="33346" y="19550"/>
                  </a:cubicBezTo>
                  <a:lnTo>
                    <a:pt x="33346" y="39101"/>
                  </a:lnTo>
                  <a:close/>
                </a:path>
              </a:pathLst>
            </a:custGeom>
            <a:solidFill>
              <a:srgbClr val="FFFFFF"/>
            </a:solidFill>
            <a:ln w="3832"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A1CBF988-E591-4E4D-9189-DFE5B3DF9646}"/>
                </a:ext>
              </a:extLst>
            </p:cNvPr>
            <p:cNvSpPr/>
            <p:nvPr/>
          </p:nvSpPr>
          <p:spPr>
            <a:xfrm>
              <a:off x="5394969" y="5469533"/>
              <a:ext cx="34879" cy="39100"/>
            </a:xfrm>
            <a:custGeom>
              <a:avLst/>
              <a:gdLst>
                <a:gd name="connsiteX0" fmla="*/ 19164 w 34879"/>
                <a:gd name="connsiteY0" fmla="*/ 39101 h 39100"/>
                <a:gd name="connsiteX1" fmla="*/ 4983 w 34879"/>
                <a:gd name="connsiteY1" fmla="*/ 34117 h 39100"/>
                <a:gd name="connsiteX2" fmla="*/ 0 w 34879"/>
                <a:gd name="connsiteY2" fmla="*/ 19934 h 39100"/>
                <a:gd name="connsiteX3" fmla="*/ 4599 w 34879"/>
                <a:gd name="connsiteY3" fmla="*/ 5366 h 39100"/>
                <a:gd name="connsiteX4" fmla="*/ 17631 w 34879"/>
                <a:gd name="connsiteY4" fmla="*/ 0 h 39100"/>
                <a:gd name="connsiteX5" fmla="*/ 30280 w 34879"/>
                <a:gd name="connsiteY5" fmla="*/ 4600 h 39100"/>
                <a:gd name="connsiteX6" fmla="*/ 34879 w 34879"/>
                <a:gd name="connsiteY6" fmla="*/ 17250 h 39100"/>
                <a:gd name="connsiteX7" fmla="*/ 34879 w 34879"/>
                <a:gd name="connsiteY7" fmla="*/ 22234 h 39100"/>
                <a:gd name="connsiteX8" fmla="*/ 10349 w 34879"/>
                <a:gd name="connsiteY8" fmla="*/ 22234 h 39100"/>
                <a:gd name="connsiteX9" fmla="*/ 13032 w 34879"/>
                <a:gd name="connsiteY9" fmla="*/ 29134 h 39100"/>
                <a:gd name="connsiteX10" fmla="*/ 19931 w 34879"/>
                <a:gd name="connsiteY10" fmla="*/ 31434 h 39100"/>
                <a:gd name="connsiteX11" fmla="*/ 26447 w 34879"/>
                <a:gd name="connsiteY11" fmla="*/ 30667 h 39100"/>
                <a:gd name="connsiteX12" fmla="*/ 32963 w 34879"/>
                <a:gd name="connsiteY12" fmla="*/ 28367 h 39100"/>
                <a:gd name="connsiteX13" fmla="*/ 32963 w 34879"/>
                <a:gd name="connsiteY13" fmla="*/ 36418 h 39100"/>
                <a:gd name="connsiteX14" fmla="*/ 27213 w 34879"/>
                <a:gd name="connsiteY14" fmla="*/ 38334 h 39100"/>
                <a:gd name="connsiteX15" fmla="*/ 19164 w 34879"/>
                <a:gd name="connsiteY15" fmla="*/ 39101 h 39100"/>
                <a:gd name="connsiteX16" fmla="*/ 17631 w 34879"/>
                <a:gd name="connsiteY16" fmla="*/ 7283 h 39100"/>
                <a:gd name="connsiteX17" fmla="*/ 12649 w 34879"/>
                <a:gd name="connsiteY17" fmla="*/ 9200 h 39100"/>
                <a:gd name="connsiteX18" fmla="*/ 10349 w 34879"/>
                <a:gd name="connsiteY18" fmla="*/ 14950 h 39100"/>
                <a:gd name="connsiteX19" fmla="*/ 24914 w 34879"/>
                <a:gd name="connsiteY19" fmla="*/ 14950 h 39100"/>
                <a:gd name="connsiteX20" fmla="*/ 22997 w 34879"/>
                <a:gd name="connsiteY20" fmla="*/ 9200 h 39100"/>
                <a:gd name="connsiteX21" fmla="*/ 17631 w 34879"/>
                <a:gd name="connsiteY21" fmla="*/ 7283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79" h="39100">
                  <a:moveTo>
                    <a:pt x="19164" y="39101"/>
                  </a:moveTo>
                  <a:cubicBezTo>
                    <a:pt x="13032" y="39101"/>
                    <a:pt x="8432" y="37567"/>
                    <a:pt x="4983" y="34117"/>
                  </a:cubicBezTo>
                  <a:cubicBezTo>
                    <a:pt x="1533" y="30667"/>
                    <a:pt x="0" y="26067"/>
                    <a:pt x="0" y="19934"/>
                  </a:cubicBezTo>
                  <a:cubicBezTo>
                    <a:pt x="0" y="13417"/>
                    <a:pt x="1533" y="8817"/>
                    <a:pt x="4599" y="5366"/>
                  </a:cubicBezTo>
                  <a:cubicBezTo>
                    <a:pt x="7666" y="1917"/>
                    <a:pt x="12265" y="0"/>
                    <a:pt x="17631" y="0"/>
                  </a:cubicBezTo>
                  <a:cubicBezTo>
                    <a:pt x="22997" y="0"/>
                    <a:pt x="27213" y="1533"/>
                    <a:pt x="30280" y="4600"/>
                  </a:cubicBezTo>
                  <a:cubicBezTo>
                    <a:pt x="33346" y="7667"/>
                    <a:pt x="34879" y="11884"/>
                    <a:pt x="34879" y="17250"/>
                  </a:cubicBezTo>
                  <a:lnTo>
                    <a:pt x="34879" y="22234"/>
                  </a:lnTo>
                  <a:lnTo>
                    <a:pt x="10349" y="22234"/>
                  </a:lnTo>
                  <a:cubicBezTo>
                    <a:pt x="10349" y="25301"/>
                    <a:pt x="11499" y="27600"/>
                    <a:pt x="13032" y="29134"/>
                  </a:cubicBezTo>
                  <a:cubicBezTo>
                    <a:pt x="14565" y="30667"/>
                    <a:pt x="16865" y="31434"/>
                    <a:pt x="19931" y="31434"/>
                  </a:cubicBezTo>
                  <a:cubicBezTo>
                    <a:pt x="22231" y="31434"/>
                    <a:pt x="24530" y="31051"/>
                    <a:pt x="26447" y="30667"/>
                  </a:cubicBezTo>
                  <a:cubicBezTo>
                    <a:pt x="28363" y="30284"/>
                    <a:pt x="30663" y="29517"/>
                    <a:pt x="32963" y="28367"/>
                  </a:cubicBezTo>
                  <a:lnTo>
                    <a:pt x="32963" y="36418"/>
                  </a:lnTo>
                  <a:cubicBezTo>
                    <a:pt x="31046" y="37184"/>
                    <a:pt x="29130" y="37951"/>
                    <a:pt x="27213" y="38334"/>
                  </a:cubicBezTo>
                  <a:cubicBezTo>
                    <a:pt x="24530" y="38718"/>
                    <a:pt x="21847" y="39101"/>
                    <a:pt x="19164" y="39101"/>
                  </a:cubicBezTo>
                  <a:close/>
                  <a:moveTo>
                    <a:pt x="17631" y="7283"/>
                  </a:moveTo>
                  <a:cubicBezTo>
                    <a:pt x="15331" y="7283"/>
                    <a:pt x="13798" y="8050"/>
                    <a:pt x="12649" y="9200"/>
                  </a:cubicBezTo>
                  <a:cubicBezTo>
                    <a:pt x="11499" y="10350"/>
                    <a:pt x="10732" y="12650"/>
                    <a:pt x="10349" y="14950"/>
                  </a:cubicBezTo>
                  <a:lnTo>
                    <a:pt x="24914" y="14950"/>
                  </a:lnTo>
                  <a:cubicBezTo>
                    <a:pt x="24914" y="12267"/>
                    <a:pt x="24147" y="10350"/>
                    <a:pt x="22997" y="9200"/>
                  </a:cubicBezTo>
                  <a:cubicBezTo>
                    <a:pt x="21847" y="8050"/>
                    <a:pt x="19931" y="7283"/>
                    <a:pt x="17631" y="7283"/>
                  </a:cubicBezTo>
                  <a:close/>
                </a:path>
              </a:pathLst>
            </a:custGeom>
            <a:solidFill>
              <a:srgbClr val="FFFFFF"/>
            </a:solidFill>
            <a:ln w="3832"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FD300F18-B1B2-C445-8F16-8A4A5F4015FC}"/>
                </a:ext>
              </a:extLst>
            </p:cNvPr>
            <p:cNvSpPr/>
            <p:nvPr/>
          </p:nvSpPr>
          <p:spPr>
            <a:xfrm>
              <a:off x="5435597" y="5469916"/>
              <a:ext cx="30662" cy="39100"/>
            </a:xfrm>
            <a:custGeom>
              <a:avLst/>
              <a:gdLst>
                <a:gd name="connsiteX0" fmla="*/ 17631 w 30662"/>
                <a:gd name="connsiteY0" fmla="*/ 38718 h 39100"/>
                <a:gd name="connsiteX1" fmla="*/ 0 w 30662"/>
                <a:gd name="connsiteY1" fmla="*/ 19550 h 39100"/>
                <a:gd name="connsiteX2" fmla="*/ 4983 w 30662"/>
                <a:gd name="connsiteY2" fmla="*/ 4983 h 39100"/>
                <a:gd name="connsiteX3" fmla="*/ 18781 w 30662"/>
                <a:gd name="connsiteY3" fmla="*/ 0 h 39100"/>
                <a:gd name="connsiteX4" fmla="*/ 30663 w 30662"/>
                <a:gd name="connsiteY4" fmla="*/ 2683 h 39100"/>
                <a:gd name="connsiteX5" fmla="*/ 27597 w 30662"/>
                <a:gd name="connsiteY5" fmla="*/ 10733 h 39100"/>
                <a:gd name="connsiteX6" fmla="*/ 22997 w 30662"/>
                <a:gd name="connsiteY6" fmla="*/ 9200 h 39100"/>
                <a:gd name="connsiteX7" fmla="*/ 18781 w 30662"/>
                <a:gd name="connsiteY7" fmla="*/ 8433 h 39100"/>
                <a:gd name="connsiteX8" fmla="*/ 10732 w 30662"/>
                <a:gd name="connsiteY8" fmla="*/ 19934 h 39100"/>
                <a:gd name="connsiteX9" fmla="*/ 18781 w 30662"/>
                <a:gd name="connsiteY9" fmla="*/ 31051 h 39100"/>
                <a:gd name="connsiteX10" fmla="*/ 24147 w 30662"/>
                <a:gd name="connsiteY10" fmla="*/ 30284 h 39100"/>
                <a:gd name="connsiteX11" fmla="*/ 29130 w 30662"/>
                <a:gd name="connsiteY11" fmla="*/ 27984 h 39100"/>
                <a:gd name="connsiteX12" fmla="*/ 29130 w 30662"/>
                <a:gd name="connsiteY12" fmla="*/ 36801 h 39100"/>
                <a:gd name="connsiteX13" fmla="*/ 24147 w 30662"/>
                <a:gd name="connsiteY13" fmla="*/ 39101 h 39100"/>
                <a:gd name="connsiteX14" fmla="*/ 17631 w 30662"/>
                <a:gd name="connsiteY14" fmla="*/ 38718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662" h="39100">
                  <a:moveTo>
                    <a:pt x="17631" y="38718"/>
                  </a:moveTo>
                  <a:cubicBezTo>
                    <a:pt x="5749" y="38718"/>
                    <a:pt x="0" y="32201"/>
                    <a:pt x="0" y="19550"/>
                  </a:cubicBezTo>
                  <a:cubicBezTo>
                    <a:pt x="0" y="13034"/>
                    <a:pt x="1533" y="8050"/>
                    <a:pt x="4983" y="4983"/>
                  </a:cubicBezTo>
                  <a:cubicBezTo>
                    <a:pt x="8049" y="1533"/>
                    <a:pt x="12648" y="0"/>
                    <a:pt x="18781" y="0"/>
                  </a:cubicBezTo>
                  <a:cubicBezTo>
                    <a:pt x="22997" y="0"/>
                    <a:pt x="27213" y="766"/>
                    <a:pt x="30663" y="2683"/>
                  </a:cubicBezTo>
                  <a:lnTo>
                    <a:pt x="27597" y="10733"/>
                  </a:lnTo>
                  <a:cubicBezTo>
                    <a:pt x="26063" y="9967"/>
                    <a:pt x="24530" y="9584"/>
                    <a:pt x="22997" y="9200"/>
                  </a:cubicBezTo>
                  <a:cubicBezTo>
                    <a:pt x="21464" y="8817"/>
                    <a:pt x="20314" y="8433"/>
                    <a:pt x="18781" y="8433"/>
                  </a:cubicBezTo>
                  <a:cubicBezTo>
                    <a:pt x="13415" y="8433"/>
                    <a:pt x="10732" y="12267"/>
                    <a:pt x="10732" y="19934"/>
                  </a:cubicBezTo>
                  <a:cubicBezTo>
                    <a:pt x="10732" y="27217"/>
                    <a:pt x="13415" y="31051"/>
                    <a:pt x="18781" y="31051"/>
                  </a:cubicBezTo>
                  <a:cubicBezTo>
                    <a:pt x="20697" y="31051"/>
                    <a:pt x="22614" y="30667"/>
                    <a:pt x="24147" y="30284"/>
                  </a:cubicBezTo>
                  <a:cubicBezTo>
                    <a:pt x="25680" y="29900"/>
                    <a:pt x="27597" y="28751"/>
                    <a:pt x="29130" y="27984"/>
                  </a:cubicBezTo>
                  <a:lnTo>
                    <a:pt x="29130" y="36801"/>
                  </a:lnTo>
                  <a:cubicBezTo>
                    <a:pt x="27597" y="37951"/>
                    <a:pt x="25680" y="38718"/>
                    <a:pt x="24147" y="39101"/>
                  </a:cubicBezTo>
                  <a:cubicBezTo>
                    <a:pt x="22231" y="38334"/>
                    <a:pt x="19931" y="38718"/>
                    <a:pt x="17631" y="38718"/>
                  </a:cubicBezTo>
                  <a:close/>
                </a:path>
              </a:pathLst>
            </a:custGeom>
            <a:solidFill>
              <a:srgbClr val="FFFFFF"/>
            </a:solidFill>
            <a:ln w="3832"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C57D3472-4ED4-E842-975D-C0EBE884CAD0}"/>
                </a:ext>
              </a:extLst>
            </p:cNvPr>
            <p:cNvSpPr/>
            <p:nvPr/>
          </p:nvSpPr>
          <p:spPr>
            <a:xfrm>
              <a:off x="5473159" y="5469533"/>
              <a:ext cx="24530" cy="38717"/>
            </a:xfrm>
            <a:custGeom>
              <a:avLst/>
              <a:gdLst>
                <a:gd name="connsiteX0" fmla="*/ 21081 w 24530"/>
                <a:gd name="connsiteY0" fmla="*/ 0 h 38717"/>
                <a:gd name="connsiteX1" fmla="*/ 24530 w 24530"/>
                <a:gd name="connsiteY1" fmla="*/ 383 h 38717"/>
                <a:gd name="connsiteX2" fmla="*/ 23764 w 24530"/>
                <a:gd name="connsiteY2" fmla="*/ 9967 h 38717"/>
                <a:gd name="connsiteX3" fmla="*/ 20698 w 24530"/>
                <a:gd name="connsiteY3" fmla="*/ 9584 h 38717"/>
                <a:gd name="connsiteX4" fmla="*/ 13032 w 24530"/>
                <a:gd name="connsiteY4" fmla="*/ 12267 h 38717"/>
                <a:gd name="connsiteX5" fmla="*/ 10349 w 24530"/>
                <a:gd name="connsiteY5" fmla="*/ 19550 h 38717"/>
                <a:gd name="connsiteX6" fmla="*/ 10349 w 24530"/>
                <a:gd name="connsiteY6" fmla="*/ 38718 h 38717"/>
                <a:gd name="connsiteX7" fmla="*/ 0 w 24530"/>
                <a:gd name="connsiteY7" fmla="*/ 38718 h 38717"/>
                <a:gd name="connsiteX8" fmla="*/ 0 w 24530"/>
                <a:gd name="connsiteY8" fmla="*/ 766 h 38717"/>
                <a:gd name="connsiteX9" fmla="*/ 7666 w 24530"/>
                <a:gd name="connsiteY9" fmla="*/ 766 h 38717"/>
                <a:gd name="connsiteX10" fmla="*/ 9199 w 24530"/>
                <a:gd name="connsiteY10" fmla="*/ 7283 h 38717"/>
                <a:gd name="connsiteX11" fmla="*/ 9582 w 24530"/>
                <a:gd name="connsiteY11" fmla="*/ 7283 h 38717"/>
                <a:gd name="connsiteX12" fmla="*/ 14182 w 24530"/>
                <a:gd name="connsiteY12" fmla="*/ 2300 h 38717"/>
                <a:gd name="connsiteX13" fmla="*/ 21081 w 24530"/>
                <a:gd name="connsiteY13" fmla="*/ 0 h 3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30" h="38717">
                  <a:moveTo>
                    <a:pt x="21081" y="0"/>
                  </a:moveTo>
                  <a:cubicBezTo>
                    <a:pt x="22614" y="0"/>
                    <a:pt x="23764" y="0"/>
                    <a:pt x="24530" y="383"/>
                  </a:cubicBezTo>
                  <a:lnTo>
                    <a:pt x="23764" y="9967"/>
                  </a:lnTo>
                  <a:cubicBezTo>
                    <a:pt x="22997" y="9584"/>
                    <a:pt x="21847" y="9584"/>
                    <a:pt x="20698" y="9584"/>
                  </a:cubicBezTo>
                  <a:cubicBezTo>
                    <a:pt x="17248" y="9584"/>
                    <a:pt x="14948" y="10350"/>
                    <a:pt x="13032" y="12267"/>
                  </a:cubicBezTo>
                  <a:cubicBezTo>
                    <a:pt x="11115" y="13800"/>
                    <a:pt x="10349" y="16483"/>
                    <a:pt x="10349" y="19550"/>
                  </a:cubicBezTo>
                  <a:lnTo>
                    <a:pt x="10349" y="38718"/>
                  </a:lnTo>
                  <a:lnTo>
                    <a:pt x="0" y="38718"/>
                  </a:lnTo>
                  <a:lnTo>
                    <a:pt x="0" y="766"/>
                  </a:lnTo>
                  <a:lnTo>
                    <a:pt x="7666" y="766"/>
                  </a:lnTo>
                  <a:lnTo>
                    <a:pt x="9199" y="7283"/>
                  </a:lnTo>
                  <a:lnTo>
                    <a:pt x="9582" y="7283"/>
                  </a:lnTo>
                  <a:cubicBezTo>
                    <a:pt x="10732" y="4983"/>
                    <a:pt x="12265" y="3450"/>
                    <a:pt x="14182" y="2300"/>
                  </a:cubicBezTo>
                  <a:cubicBezTo>
                    <a:pt x="16098" y="1150"/>
                    <a:pt x="18781" y="0"/>
                    <a:pt x="21081" y="0"/>
                  </a:cubicBezTo>
                  <a:close/>
                </a:path>
              </a:pathLst>
            </a:custGeom>
            <a:solidFill>
              <a:srgbClr val="FFFFFF"/>
            </a:solidFill>
            <a:ln w="3832"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6F0BB1F6-3741-134B-9498-EFEDF74F851E}"/>
                </a:ext>
              </a:extLst>
            </p:cNvPr>
            <p:cNvSpPr/>
            <p:nvPr/>
          </p:nvSpPr>
          <p:spPr>
            <a:xfrm>
              <a:off x="5504205"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6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6"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7CC7AB09-79DD-8E43-91B6-A157D4464700}"/>
                </a:ext>
              </a:extLst>
            </p:cNvPr>
            <p:cNvSpPr/>
            <p:nvPr/>
          </p:nvSpPr>
          <p:spPr>
            <a:xfrm>
              <a:off x="5523370"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2"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6" y="0"/>
                    <a:pt x="14948" y="0"/>
                  </a:cubicBezTo>
                  <a:cubicBezTo>
                    <a:pt x="19548" y="0"/>
                    <a:pt x="23764" y="1150"/>
                    <a:pt x="28363" y="3067"/>
                  </a:cubicBezTo>
                  <a:lnTo>
                    <a:pt x="25297" y="10350"/>
                  </a:lnTo>
                  <a:cubicBezTo>
                    <a:pt x="23381" y="9584"/>
                    <a:pt x="21464" y="8817"/>
                    <a:pt x="19931" y="8433"/>
                  </a:cubicBezTo>
                  <a:cubicBezTo>
                    <a:pt x="18398" y="8050"/>
                    <a:pt x="16482"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1"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CA7C78C4-19CA-9742-9690-04DA852785F0}"/>
                </a:ext>
              </a:extLst>
            </p:cNvPr>
            <p:cNvSpPr/>
            <p:nvPr/>
          </p:nvSpPr>
          <p:spPr>
            <a:xfrm>
              <a:off x="5559782"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6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6"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F68069F7-A202-6840-8432-064D80E71E86}"/>
                </a:ext>
              </a:extLst>
            </p:cNvPr>
            <p:cNvSpPr/>
            <p:nvPr/>
          </p:nvSpPr>
          <p:spPr>
            <a:xfrm>
              <a:off x="5578946"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2"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6" y="0"/>
                    <a:pt x="14948" y="0"/>
                  </a:cubicBezTo>
                  <a:cubicBezTo>
                    <a:pt x="19548" y="0"/>
                    <a:pt x="23764" y="1150"/>
                    <a:pt x="28363" y="3067"/>
                  </a:cubicBezTo>
                  <a:lnTo>
                    <a:pt x="25297" y="10350"/>
                  </a:lnTo>
                  <a:cubicBezTo>
                    <a:pt x="23381" y="9584"/>
                    <a:pt x="21464" y="8817"/>
                    <a:pt x="19931" y="8433"/>
                  </a:cubicBezTo>
                  <a:cubicBezTo>
                    <a:pt x="18398" y="8050"/>
                    <a:pt x="16482"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1"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91607787-FDCC-DB46-B698-42FD010E55EA}"/>
                </a:ext>
              </a:extLst>
            </p:cNvPr>
            <p:cNvSpPr/>
            <p:nvPr/>
          </p:nvSpPr>
          <p:spPr>
            <a:xfrm>
              <a:off x="5612292" y="5461866"/>
              <a:ext cx="26063" cy="46384"/>
            </a:xfrm>
            <a:custGeom>
              <a:avLst/>
              <a:gdLst>
                <a:gd name="connsiteX0" fmla="*/ 19548 w 26063"/>
                <a:gd name="connsiteY0" fmla="*/ 38334 h 46384"/>
                <a:gd name="connsiteX1" fmla="*/ 26063 w 26063"/>
                <a:gd name="connsiteY1" fmla="*/ 37184 h 46384"/>
                <a:gd name="connsiteX2" fmla="*/ 26063 w 26063"/>
                <a:gd name="connsiteY2" fmla="*/ 44851 h 46384"/>
                <a:gd name="connsiteX3" fmla="*/ 16481 w 26063"/>
                <a:gd name="connsiteY3" fmla="*/ 46384 h 46384"/>
                <a:gd name="connsiteX4" fmla="*/ 7666 w 26063"/>
                <a:gd name="connsiteY4" fmla="*/ 43317 h 46384"/>
                <a:gd name="connsiteX5" fmla="*/ 4983 w 26063"/>
                <a:gd name="connsiteY5" fmla="*/ 34117 h 46384"/>
                <a:gd name="connsiteX6" fmla="*/ 4983 w 26063"/>
                <a:gd name="connsiteY6" fmla="*/ 15717 h 46384"/>
                <a:gd name="connsiteX7" fmla="*/ 0 w 26063"/>
                <a:gd name="connsiteY7" fmla="*/ 15717 h 46384"/>
                <a:gd name="connsiteX8" fmla="*/ 0 w 26063"/>
                <a:gd name="connsiteY8" fmla="*/ 11500 h 46384"/>
                <a:gd name="connsiteX9" fmla="*/ 5749 w 26063"/>
                <a:gd name="connsiteY9" fmla="*/ 8050 h 46384"/>
                <a:gd name="connsiteX10" fmla="*/ 8816 w 26063"/>
                <a:gd name="connsiteY10" fmla="*/ 0 h 46384"/>
                <a:gd name="connsiteX11" fmla="*/ 15331 w 26063"/>
                <a:gd name="connsiteY11" fmla="*/ 0 h 46384"/>
                <a:gd name="connsiteX12" fmla="*/ 15331 w 26063"/>
                <a:gd name="connsiteY12" fmla="*/ 8050 h 46384"/>
                <a:gd name="connsiteX13" fmla="*/ 26063 w 26063"/>
                <a:gd name="connsiteY13" fmla="*/ 8050 h 46384"/>
                <a:gd name="connsiteX14" fmla="*/ 26063 w 26063"/>
                <a:gd name="connsiteY14" fmla="*/ 15717 h 46384"/>
                <a:gd name="connsiteX15" fmla="*/ 15331 w 26063"/>
                <a:gd name="connsiteY15" fmla="*/ 15717 h 46384"/>
                <a:gd name="connsiteX16" fmla="*/ 15331 w 26063"/>
                <a:gd name="connsiteY16" fmla="*/ 34117 h 46384"/>
                <a:gd name="connsiteX17" fmla="*/ 16481 w 26063"/>
                <a:gd name="connsiteY17" fmla="*/ 37184 h 46384"/>
                <a:gd name="connsiteX18" fmla="*/ 19548 w 26063"/>
                <a:gd name="connsiteY18" fmla="*/ 38334 h 4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63" h="46384">
                  <a:moveTo>
                    <a:pt x="19548" y="38334"/>
                  </a:moveTo>
                  <a:cubicBezTo>
                    <a:pt x="21464" y="38334"/>
                    <a:pt x="23381" y="37951"/>
                    <a:pt x="26063" y="37184"/>
                  </a:cubicBezTo>
                  <a:lnTo>
                    <a:pt x="26063" y="44851"/>
                  </a:lnTo>
                  <a:cubicBezTo>
                    <a:pt x="23381" y="46001"/>
                    <a:pt x="20314" y="46384"/>
                    <a:pt x="16481" y="46384"/>
                  </a:cubicBezTo>
                  <a:cubicBezTo>
                    <a:pt x="12265" y="46384"/>
                    <a:pt x="9199" y="45234"/>
                    <a:pt x="7666" y="43317"/>
                  </a:cubicBezTo>
                  <a:cubicBezTo>
                    <a:pt x="5749" y="41401"/>
                    <a:pt x="4983" y="37951"/>
                    <a:pt x="4983" y="34117"/>
                  </a:cubicBezTo>
                  <a:lnTo>
                    <a:pt x="4983" y="15717"/>
                  </a:lnTo>
                  <a:lnTo>
                    <a:pt x="0" y="15717"/>
                  </a:lnTo>
                  <a:lnTo>
                    <a:pt x="0" y="11500"/>
                  </a:lnTo>
                  <a:lnTo>
                    <a:pt x="5749" y="8050"/>
                  </a:lnTo>
                  <a:lnTo>
                    <a:pt x="8816" y="0"/>
                  </a:lnTo>
                  <a:lnTo>
                    <a:pt x="15331" y="0"/>
                  </a:lnTo>
                  <a:lnTo>
                    <a:pt x="15331" y="8050"/>
                  </a:lnTo>
                  <a:lnTo>
                    <a:pt x="26063" y="8050"/>
                  </a:lnTo>
                  <a:lnTo>
                    <a:pt x="26063" y="15717"/>
                  </a:lnTo>
                  <a:lnTo>
                    <a:pt x="15331" y="15717"/>
                  </a:lnTo>
                  <a:lnTo>
                    <a:pt x="15331" y="34117"/>
                  </a:lnTo>
                  <a:cubicBezTo>
                    <a:pt x="15331" y="35651"/>
                    <a:pt x="15715" y="36801"/>
                    <a:pt x="16481" y="37184"/>
                  </a:cubicBezTo>
                  <a:cubicBezTo>
                    <a:pt x="16865" y="38334"/>
                    <a:pt x="18015" y="38334"/>
                    <a:pt x="19548" y="38334"/>
                  </a:cubicBezTo>
                  <a:close/>
                </a:path>
              </a:pathLst>
            </a:custGeom>
            <a:solidFill>
              <a:srgbClr val="FFFFFF"/>
            </a:solidFill>
            <a:ln w="3832"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F32DB83B-5374-7D44-ADCD-D5C3E9495E91}"/>
                </a:ext>
              </a:extLst>
            </p:cNvPr>
            <p:cNvSpPr/>
            <p:nvPr/>
          </p:nvSpPr>
          <p:spPr>
            <a:xfrm>
              <a:off x="5643338" y="5469916"/>
              <a:ext cx="36795" cy="39100"/>
            </a:xfrm>
            <a:custGeom>
              <a:avLst/>
              <a:gdLst>
                <a:gd name="connsiteX0" fmla="*/ 36795 w 36795"/>
                <a:gd name="connsiteY0" fmla="*/ 19167 h 39100"/>
                <a:gd name="connsiteX1" fmla="*/ 31813 w 36795"/>
                <a:gd name="connsiteY1" fmla="*/ 33734 h 39100"/>
                <a:gd name="connsiteX2" fmla="*/ 18398 w 36795"/>
                <a:gd name="connsiteY2" fmla="*/ 39101 h 39100"/>
                <a:gd name="connsiteX3" fmla="*/ 8816 w 36795"/>
                <a:gd name="connsiteY3" fmla="*/ 36801 h 39100"/>
                <a:gd name="connsiteX4" fmla="*/ 2300 w 36795"/>
                <a:gd name="connsiteY4" fmla="*/ 29900 h 39100"/>
                <a:gd name="connsiteX5" fmla="*/ 0 w 36795"/>
                <a:gd name="connsiteY5" fmla="*/ 19550 h 39100"/>
                <a:gd name="connsiteX6" fmla="*/ 4983 w 36795"/>
                <a:gd name="connsiteY6" fmla="*/ 4983 h 39100"/>
                <a:gd name="connsiteX7" fmla="*/ 18398 w 36795"/>
                <a:gd name="connsiteY7" fmla="*/ 0 h 39100"/>
                <a:gd name="connsiteX8" fmla="*/ 27980 w 36795"/>
                <a:gd name="connsiteY8" fmla="*/ 2300 h 39100"/>
                <a:gd name="connsiteX9" fmla="*/ 34496 w 36795"/>
                <a:gd name="connsiteY9" fmla="*/ 9200 h 39100"/>
                <a:gd name="connsiteX10" fmla="*/ 36795 w 36795"/>
                <a:gd name="connsiteY10" fmla="*/ 19167 h 39100"/>
                <a:gd name="connsiteX11" fmla="*/ 10732 w 36795"/>
                <a:gd name="connsiteY11" fmla="*/ 19167 h 39100"/>
                <a:gd name="connsiteX12" fmla="*/ 12648 w 36795"/>
                <a:gd name="connsiteY12" fmla="*/ 27600 h 39100"/>
                <a:gd name="connsiteX13" fmla="*/ 18781 w 36795"/>
                <a:gd name="connsiteY13" fmla="*/ 30284 h 39100"/>
                <a:gd name="connsiteX14" fmla="*/ 24530 w 36795"/>
                <a:gd name="connsiteY14" fmla="*/ 27600 h 39100"/>
                <a:gd name="connsiteX15" fmla="*/ 26447 w 36795"/>
                <a:gd name="connsiteY15" fmla="*/ 19167 h 39100"/>
                <a:gd name="connsiteX16" fmla="*/ 24530 w 36795"/>
                <a:gd name="connsiteY16" fmla="*/ 10733 h 39100"/>
                <a:gd name="connsiteX17" fmla="*/ 18398 w 36795"/>
                <a:gd name="connsiteY17" fmla="*/ 8050 h 39100"/>
                <a:gd name="connsiteX18" fmla="*/ 12265 w 36795"/>
                <a:gd name="connsiteY18" fmla="*/ 10733 h 39100"/>
                <a:gd name="connsiteX19" fmla="*/ 10732 w 36795"/>
                <a:gd name="connsiteY19" fmla="*/ 19167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95" h="39100">
                  <a:moveTo>
                    <a:pt x="36795" y="19167"/>
                  </a:moveTo>
                  <a:cubicBezTo>
                    <a:pt x="36795" y="25301"/>
                    <a:pt x="35262" y="30284"/>
                    <a:pt x="31813" y="33734"/>
                  </a:cubicBezTo>
                  <a:cubicBezTo>
                    <a:pt x="28746" y="37184"/>
                    <a:pt x="24147" y="39101"/>
                    <a:pt x="18398" y="39101"/>
                  </a:cubicBezTo>
                  <a:cubicBezTo>
                    <a:pt x="14948" y="39101"/>
                    <a:pt x="11499" y="38334"/>
                    <a:pt x="8816" y="36801"/>
                  </a:cubicBezTo>
                  <a:cubicBezTo>
                    <a:pt x="6132" y="35267"/>
                    <a:pt x="3833" y="32967"/>
                    <a:pt x="2300" y="29900"/>
                  </a:cubicBezTo>
                  <a:cubicBezTo>
                    <a:pt x="766" y="26834"/>
                    <a:pt x="0" y="23384"/>
                    <a:pt x="0" y="19550"/>
                  </a:cubicBezTo>
                  <a:cubicBezTo>
                    <a:pt x="0" y="13417"/>
                    <a:pt x="1533" y="8433"/>
                    <a:pt x="4983" y="4983"/>
                  </a:cubicBezTo>
                  <a:cubicBezTo>
                    <a:pt x="8049" y="1533"/>
                    <a:pt x="12648" y="0"/>
                    <a:pt x="18398" y="0"/>
                  </a:cubicBezTo>
                  <a:cubicBezTo>
                    <a:pt x="21847" y="0"/>
                    <a:pt x="25297" y="766"/>
                    <a:pt x="27980" y="2300"/>
                  </a:cubicBezTo>
                  <a:cubicBezTo>
                    <a:pt x="30663" y="3833"/>
                    <a:pt x="32963" y="6133"/>
                    <a:pt x="34496" y="9200"/>
                  </a:cubicBezTo>
                  <a:cubicBezTo>
                    <a:pt x="36029" y="12267"/>
                    <a:pt x="36795" y="14950"/>
                    <a:pt x="36795" y="19167"/>
                  </a:cubicBezTo>
                  <a:close/>
                  <a:moveTo>
                    <a:pt x="10732" y="19167"/>
                  </a:moveTo>
                  <a:cubicBezTo>
                    <a:pt x="10732" y="23001"/>
                    <a:pt x="11499" y="25684"/>
                    <a:pt x="12648" y="27600"/>
                  </a:cubicBezTo>
                  <a:cubicBezTo>
                    <a:pt x="13798" y="29517"/>
                    <a:pt x="15715" y="30284"/>
                    <a:pt x="18781" y="30284"/>
                  </a:cubicBezTo>
                  <a:cubicBezTo>
                    <a:pt x="21464" y="30284"/>
                    <a:pt x="23380" y="29517"/>
                    <a:pt x="24530" y="27600"/>
                  </a:cubicBezTo>
                  <a:cubicBezTo>
                    <a:pt x="25680" y="25684"/>
                    <a:pt x="26447" y="23001"/>
                    <a:pt x="26447" y="19167"/>
                  </a:cubicBezTo>
                  <a:cubicBezTo>
                    <a:pt x="26447" y="15334"/>
                    <a:pt x="25680" y="12650"/>
                    <a:pt x="24530" y="10733"/>
                  </a:cubicBezTo>
                  <a:cubicBezTo>
                    <a:pt x="23380" y="8817"/>
                    <a:pt x="21464" y="8050"/>
                    <a:pt x="18398" y="8050"/>
                  </a:cubicBezTo>
                  <a:cubicBezTo>
                    <a:pt x="15715" y="8050"/>
                    <a:pt x="13798" y="8817"/>
                    <a:pt x="12265" y="10733"/>
                  </a:cubicBezTo>
                  <a:cubicBezTo>
                    <a:pt x="11115" y="12267"/>
                    <a:pt x="10732" y="15334"/>
                    <a:pt x="10732" y="19167"/>
                  </a:cubicBezTo>
                  <a:close/>
                </a:path>
              </a:pathLst>
            </a:custGeom>
            <a:solidFill>
              <a:srgbClr val="FFFFFF"/>
            </a:solidFill>
            <a:ln w="3832"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7F89BC7A-FE6B-7E41-9345-8D3BA35CB765}"/>
                </a:ext>
              </a:extLst>
            </p:cNvPr>
            <p:cNvSpPr/>
            <p:nvPr/>
          </p:nvSpPr>
          <p:spPr>
            <a:xfrm>
              <a:off x="5686266" y="5469916"/>
              <a:ext cx="36795" cy="39100"/>
            </a:xfrm>
            <a:custGeom>
              <a:avLst/>
              <a:gdLst>
                <a:gd name="connsiteX0" fmla="*/ 36796 w 36795"/>
                <a:gd name="connsiteY0" fmla="*/ 19167 h 39100"/>
                <a:gd name="connsiteX1" fmla="*/ 31813 w 36795"/>
                <a:gd name="connsiteY1" fmla="*/ 33734 h 39100"/>
                <a:gd name="connsiteX2" fmla="*/ 18398 w 36795"/>
                <a:gd name="connsiteY2" fmla="*/ 39101 h 39100"/>
                <a:gd name="connsiteX3" fmla="*/ 8816 w 36795"/>
                <a:gd name="connsiteY3" fmla="*/ 36801 h 39100"/>
                <a:gd name="connsiteX4" fmla="*/ 2300 w 36795"/>
                <a:gd name="connsiteY4" fmla="*/ 29900 h 39100"/>
                <a:gd name="connsiteX5" fmla="*/ 0 w 36795"/>
                <a:gd name="connsiteY5" fmla="*/ 19550 h 39100"/>
                <a:gd name="connsiteX6" fmla="*/ 4983 w 36795"/>
                <a:gd name="connsiteY6" fmla="*/ 4983 h 39100"/>
                <a:gd name="connsiteX7" fmla="*/ 18398 w 36795"/>
                <a:gd name="connsiteY7" fmla="*/ 0 h 39100"/>
                <a:gd name="connsiteX8" fmla="*/ 27980 w 36795"/>
                <a:gd name="connsiteY8" fmla="*/ 2300 h 39100"/>
                <a:gd name="connsiteX9" fmla="*/ 34496 w 36795"/>
                <a:gd name="connsiteY9" fmla="*/ 9200 h 39100"/>
                <a:gd name="connsiteX10" fmla="*/ 36796 w 36795"/>
                <a:gd name="connsiteY10" fmla="*/ 19167 h 39100"/>
                <a:gd name="connsiteX11" fmla="*/ 10732 w 36795"/>
                <a:gd name="connsiteY11" fmla="*/ 19167 h 39100"/>
                <a:gd name="connsiteX12" fmla="*/ 12649 w 36795"/>
                <a:gd name="connsiteY12" fmla="*/ 27600 h 39100"/>
                <a:gd name="connsiteX13" fmla="*/ 18781 w 36795"/>
                <a:gd name="connsiteY13" fmla="*/ 30284 h 39100"/>
                <a:gd name="connsiteX14" fmla="*/ 24530 w 36795"/>
                <a:gd name="connsiteY14" fmla="*/ 27600 h 39100"/>
                <a:gd name="connsiteX15" fmla="*/ 26447 w 36795"/>
                <a:gd name="connsiteY15" fmla="*/ 19167 h 39100"/>
                <a:gd name="connsiteX16" fmla="*/ 24530 w 36795"/>
                <a:gd name="connsiteY16" fmla="*/ 10733 h 39100"/>
                <a:gd name="connsiteX17" fmla="*/ 18398 w 36795"/>
                <a:gd name="connsiteY17" fmla="*/ 8050 h 39100"/>
                <a:gd name="connsiteX18" fmla="*/ 12265 w 36795"/>
                <a:gd name="connsiteY18" fmla="*/ 10733 h 39100"/>
                <a:gd name="connsiteX19" fmla="*/ 10732 w 36795"/>
                <a:gd name="connsiteY19" fmla="*/ 19167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95" h="39100">
                  <a:moveTo>
                    <a:pt x="36796" y="19167"/>
                  </a:moveTo>
                  <a:cubicBezTo>
                    <a:pt x="36796" y="25301"/>
                    <a:pt x="35262" y="30284"/>
                    <a:pt x="31813" y="33734"/>
                  </a:cubicBezTo>
                  <a:cubicBezTo>
                    <a:pt x="28746" y="37184"/>
                    <a:pt x="24147" y="39101"/>
                    <a:pt x="18398" y="39101"/>
                  </a:cubicBezTo>
                  <a:cubicBezTo>
                    <a:pt x="14948" y="39101"/>
                    <a:pt x="11499" y="38334"/>
                    <a:pt x="8816" y="36801"/>
                  </a:cubicBezTo>
                  <a:cubicBezTo>
                    <a:pt x="6133" y="35267"/>
                    <a:pt x="3833" y="32967"/>
                    <a:pt x="2300" y="29900"/>
                  </a:cubicBezTo>
                  <a:cubicBezTo>
                    <a:pt x="767" y="26834"/>
                    <a:pt x="0" y="23384"/>
                    <a:pt x="0" y="19550"/>
                  </a:cubicBezTo>
                  <a:cubicBezTo>
                    <a:pt x="0" y="13417"/>
                    <a:pt x="1533" y="8433"/>
                    <a:pt x="4983" y="4983"/>
                  </a:cubicBezTo>
                  <a:cubicBezTo>
                    <a:pt x="8049" y="1533"/>
                    <a:pt x="12649" y="0"/>
                    <a:pt x="18398" y="0"/>
                  </a:cubicBezTo>
                  <a:cubicBezTo>
                    <a:pt x="21847" y="0"/>
                    <a:pt x="25297" y="766"/>
                    <a:pt x="27980" y="2300"/>
                  </a:cubicBezTo>
                  <a:cubicBezTo>
                    <a:pt x="30663" y="3833"/>
                    <a:pt x="32963" y="6133"/>
                    <a:pt x="34496" y="9200"/>
                  </a:cubicBezTo>
                  <a:cubicBezTo>
                    <a:pt x="36029" y="12267"/>
                    <a:pt x="36796" y="14950"/>
                    <a:pt x="36796" y="19167"/>
                  </a:cubicBezTo>
                  <a:close/>
                  <a:moveTo>
                    <a:pt x="10732" y="19167"/>
                  </a:moveTo>
                  <a:cubicBezTo>
                    <a:pt x="10732" y="23001"/>
                    <a:pt x="11499" y="25684"/>
                    <a:pt x="12649" y="27600"/>
                  </a:cubicBezTo>
                  <a:cubicBezTo>
                    <a:pt x="13798" y="29517"/>
                    <a:pt x="15715" y="30284"/>
                    <a:pt x="18781" y="30284"/>
                  </a:cubicBezTo>
                  <a:cubicBezTo>
                    <a:pt x="21464" y="30284"/>
                    <a:pt x="23381" y="29517"/>
                    <a:pt x="24530" y="27600"/>
                  </a:cubicBezTo>
                  <a:cubicBezTo>
                    <a:pt x="25680" y="25684"/>
                    <a:pt x="26447" y="23001"/>
                    <a:pt x="26447" y="19167"/>
                  </a:cubicBezTo>
                  <a:cubicBezTo>
                    <a:pt x="26447" y="15334"/>
                    <a:pt x="25680" y="12650"/>
                    <a:pt x="24530" y="10733"/>
                  </a:cubicBezTo>
                  <a:cubicBezTo>
                    <a:pt x="23381" y="8817"/>
                    <a:pt x="21464" y="8050"/>
                    <a:pt x="18398" y="8050"/>
                  </a:cubicBezTo>
                  <a:cubicBezTo>
                    <a:pt x="15715" y="8050"/>
                    <a:pt x="13798" y="8817"/>
                    <a:pt x="12265" y="10733"/>
                  </a:cubicBezTo>
                  <a:cubicBezTo>
                    <a:pt x="11115" y="12267"/>
                    <a:pt x="10732" y="15334"/>
                    <a:pt x="10732" y="19167"/>
                  </a:cubicBezTo>
                  <a:close/>
                </a:path>
              </a:pathLst>
            </a:custGeom>
            <a:solidFill>
              <a:srgbClr val="FFFFFF"/>
            </a:solidFill>
            <a:ln w="3832"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143ADFA4-7360-A24C-8A75-8839D003C459}"/>
                </a:ext>
              </a:extLst>
            </p:cNvPr>
            <p:cNvSpPr/>
            <p:nvPr/>
          </p:nvSpPr>
          <p:spPr>
            <a:xfrm>
              <a:off x="5731494" y="5455349"/>
              <a:ext cx="10348" cy="52518"/>
            </a:xfrm>
            <a:custGeom>
              <a:avLst/>
              <a:gdLst>
                <a:gd name="connsiteX0" fmla="*/ 10349 w 10348"/>
                <a:gd name="connsiteY0" fmla="*/ 52518 h 52518"/>
                <a:gd name="connsiteX1" fmla="*/ 0 w 10348"/>
                <a:gd name="connsiteY1" fmla="*/ 52518 h 52518"/>
                <a:gd name="connsiteX2" fmla="*/ 0 w 10348"/>
                <a:gd name="connsiteY2" fmla="*/ 0 h 52518"/>
                <a:gd name="connsiteX3" fmla="*/ 10349 w 10348"/>
                <a:gd name="connsiteY3" fmla="*/ 0 h 52518"/>
                <a:gd name="connsiteX4" fmla="*/ 10349 w 10348"/>
                <a:gd name="connsiteY4" fmla="*/ 52518 h 5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 h="52518">
                  <a:moveTo>
                    <a:pt x="10349" y="52518"/>
                  </a:moveTo>
                  <a:lnTo>
                    <a:pt x="0" y="52518"/>
                  </a:lnTo>
                  <a:lnTo>
                    <a:pt x="0" y="0"/>
                  </a:lnTo>
                  <a:lnTo>
                    <a:pt x="10349" y="0"/>
                  </a:lnTo>
                  <a:lnTo>
                    <a:pt x="10349" y="52518"/>
                  </a:lnTo>
                  <a:close/>
                </a:path>
              </a:pathLst>
            </a:custGeom>
            <a:solidFill>
              <a:srgbClr val="FFFFFF"/>
            </a:solidFill>
            <a:ln w="3832"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2995D1EA-D0D9-E64A-B53E-7FB76BEB8E16}"/>
                </a:ext>
              </a:extLst>
            </p:cNvPr>
            <p:cNvSpPr/>
            <p:nvPr/>
          </p:nvSpPr>
          <p:spPr>
            <a:xfrm>
              <a:off x="5752958" y="5455349"/>
              <a:ext cx="37562" cy="52518"/>
            </a:xfrm>
            <a:custGeom>
              <a:avLst/>
              <a:gdLst>
                <a:gd name="connsiteX0" fmla="*/ 9582 w 37562"/>
                <a:gd name="connsiteY0" fmla="*/ 31818 h 52518"/>
                <a:gd name="connsiteX1" fmla="*/ 14182 w 37562"/>
                <a:gd name="connsiteY1" fmla="*/ 26067 h 52518"/>
                <a:gd name="connsiteX2" fmla="*/ 24914 w 37562"/>
                <a:gd name="connsiteY2" fmla="*/ 14567 h 52518"/>
                <a:gd name="connsiteX3" fmla="*/ 36412 w 37562"/>
                <a:gd name="connsiteY3" fmla="*/ 14567 h 52518"/>
                <a:gd name="connsiteX4" fmla="*/ 21464 w 37562"/>
                <a:gd name="connsiteY4" fmla="*/ 31051 h 52518"/>
                <a:gd name="connsiteX5" fmla="*/ 37562 w 37562"/>
                <a:gd name="connsiteY5" fmla="*/ 52518 h 52518"/>
                <a:gd name="connsiteX6" fmla="*/ 25680 w 37562"/>
                <a:gd name="connsiteY6" fmla="*/ 52518 h 52518"/>
                <a:gd name="connsiteX7" fmla="*/ 14948 w 37562"/>
                <a:gd name="connsiteY7" fmla="*/ 37185 h 52518"/>
                <a:gd name="connsiteX8" fmla="*/ 10349 w 37562"/>
                <a:gd name="connsiteY8" fmla="*/ 40634 h 52518"/>
                <a:gd name="connsiteX9" fmla="*/ 10349 w 37562"/>
                <a:gd name="connsiteY9" fmla="*/ 52518 h 52518"/>
                <a:gd name="connsiteX10" fmla="*/ 0 w 37562"/>
                <a:gd name="connsiteY10" fmla="*/ 52518 h 52518"/>
                <a:gd name="connsiteX11" fmla="*/ 0 w 37562"/>
                <a:gd name="connsiteY11" fmla="*/ 0 h 52518"/>
                <a:gd name="connsiteX12" fmla="*/ 10349 w 37562"/>
                <a:gd name="connsiteY12" fmla="*/ 0 h 52518"/>
                <a:gd name="connsiteX13" fmla="*/ 10349 w 37562"/>
                <a:gd name="connsiteY13" fmla="*/ 23384 h 52518"/>
                <a:gd name="connsiteX14" fmla="*/ 9582 w 37562"/>
                <a:gd name="connsiteY14" fmla="*/ 31818 h 52518"/>
                <a:gd name="connsiteX15" fmla="*/ 9582 w 37562"/>
                <a:gd name="connsiteY15" fmla="*/ 318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62" h="52518">
                  <a:moveTo>
                    <a:pt x="9582" y="31818"/>
                  </a:moveTo>
                  <a:lnTo>
                    <a:pt x="14182" y="26067"/>
                  </a:lnTo>
                  <a:lnTo>
                    <a:pt x="24914" y="14567"/>
                  </a:lnTo>
                  <a:lnTo>
                    <a:pt x="36412" y="14567"/>
                  </a:lnTo>
                  <a:lnTo>
                    <a:pt x="21464" y="31051"/>
                  </a:lnTo>
                  <a:lnTo>
                    <a:pt x="37562" y="52518"/>
                  </a:lnTo>
                  <a:lnTo>
                    <a:pt x="25680" y="52518"/>
                  </a:lnTo>
                  <a:lnTo>
                    <a:pt x="14948" y="37185"/>
                  </a:lnTo>
                  <a:lnTo>
                    <a:pt x="10349" y="40634"/>
                  </a:lnTo>
                  <a:lnTo>
                    <a:pt x="10349" y="52518"/>
                  </a:lnTo>
                  <a:lnTo>
                    <a:pt x="0" y="52518"/>
                  </a:lnTo>
                  <a:lnTo>
                    <a:pt x="0" y="0"/>
                  </a:lnTo>
                  <a:lnTo>
                    <a:pt x="10349" y="0"/>
                  </a:lnTo>
                  <a:lnTo>
                    <a:pt x="10349" y="23384"/>
                  </a:lnTo>
                  <a:lnTo>
                    <a:pt x="9582" y="31818"/>
                  </a:lnTo>
                  <a:lnTo>
                    <a:pt x="9582" y="31818"/>
                  </a:lnTo>
                  <a:close/>
                </a:path>
              </a:pathLst>
            </a:custGeom>
            <a:solidFill>
              <a:srgbClr val="FFFFFF"/>
            </a:solidFill>
            <a:ln w="3832"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D360D501-F4B6-104A-94DA-154092DB1760}"/>
                </a:ext>
              </a:extLst>
            </p:cNvPr>
            <p:cNvSpPr/>
            <p:nvPr/>
          </p:nvSpPr>
          <p:spPr>
            <a:xfrm>
              <a:off x="5795120"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5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5"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743F8C81-54CD-7842-A9CA-62A5556E66EE}"/>
                </a:ext>
              </a:extLst>
            </p:cNvPr>
            <p:cNvSpPr/>
            <p:nvPr/>
          </p:nvSpPr>
          <p:spPr>
            <a:xfrm>
              <a:off x="5812751" y="5461866"/>
              <a:ext cx="26063" cy="46384"/>
            </a:xfrm>
            <a:custGeom>
              <a:avLst/>
              <a:gdLst>
                <a:gd name="connsiteX0" fmla="*/ 19548 w 26063"/>
                <a:gd name="connsiteY0" fmla="*/ 38334 h 46384"/>
                <a:gd name="connsiteX1" fmla="*/ 26064 w 26063"/>
                <a:gd name="connsiteY1" fmla="*/ 37184 h 46384"/>
                <a:gd name="connsiteX2" fmla="*/ 26064 w 26063"/>
                <a:gd name="connsiteY2" fmla="*/ 44851 h 46384"/>
                <a:gd name="connsiteX3" fmla="*/ 16482 w 26063"/>
                <a:gd name="connsiteY3" fmla="*/ 46384 h 46384"/>
                <a:gd name="connsiteX4" fmla="*/ 7666 w 26063"/>
                <a:gd name="connsiteY4" fmla="*/ 43317 h 46384"/>
                <a:gd name="connsiteX5" fmla="*/ 4983 w 26063"/>
                <a:gd name="connsiteY5" fmla="*/ 34117 h 46384"/>
                <a:gd name="connsiteX6" fmla="*/ 4983 w 26063"/>
                <a:gd name="connsiteY6" fmla="*/ 15717 h 46384"/>
                <a:gd name="connsiteX7" fmla="*/ 0 w 26063"/>
                <a:gd name="connsiteY7" fmla="*/ 15717 h 46384"/>
                <a:gd name="connsiteX8" fmla="*/ 0 w 26063"/>
                <a:gd name="connsiteY8" fmla="*/ 11500 h 46384"/>
                <a:gd name="connsiteX9" fmla="*/ 5749 w 26063"/>
                <a:gd name="connsiteY9" fmla="*/ 8050 h 46384"/>
                <a:gd name="connsiteX10" fmla="*/ 8816 w 26063"/>
                <a:gd name="connsiteY10" fmla="*/ 0 h 46384"/>
                <a:gd name="connsiteX11" fmla="*/ 15331 w 26063"/>
                <a:gd name="connsiteY11" fmla="*/ 0 h 46384"/>
                <a:gd name="connsiteX12" fmla="*/ 15331 w 26063"/>
                <a:gd name="connsiteY12" fmla="*/ 8050 h 46384"/>
                <a:gd name="connsiteX13" fmla="*/ 26064 w 26063"/>
                <a:gd name="connsiteY13" fmla="*/ 8050 h 46384"/>
                <a:gd name="connsiteX14" fmla="*/ 26064 w 26063"/>
                <a:gd name="connsiteY14" fmla="*/ 15717 h 46384"/>
                <a:gd name="connsiteX15" fmla="*/ 15331 w 26063"/>
                <a:gd name="connsiteY15" fmla="*/ 15717 h 46384"/>
                <a:gd name="connsiteX16" fmla="*/ 15331 w 26063"/>
                <a:gd name="connsiteY16" fmla="*/ 34117 h 46384"/>
                <a:gd name="connsiteX17" fmla="*/ 16482 w 26063"/>
                <a:gd name="connsiteY17" fmla="*/ 37184 h 46384"/>
                <a:gd name="connsiteX18" fmla="*/ 19548 w 26063"/>
                <a:gd name="connsiteY18" fmla="*/ 38334 h 4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63" h="46384">
                  <a:moveTo>
                    <a:pt x="19548" y="38334"/>
                  </a:moveTo>
                  <a:cubicBezTo>
                    <a:pt x="21464" y="38334"/>
                    <a:pt x="23381" y="37951"/>
                    <a:pt x="26064" y="37184"/>
                  </a:cubicBezTo>
                  <a:lnTo>
                    <a:pt x="26064" y="44851"/>
                  </a:lnTo>
                  <a:cubicBezTo>
                    <a:pt x="23381" y="46001"/>
                    <a:pt x="20314" y="46384"/>
                    <a:pt x="16482" y="46384"/>
                  </a:cubicBezTo>
                  <a:cubicBezTo>
                    <a:pt x="12265" y="46384"/>
                    <a:pt x="9199" y="45234"/>
                    <a:pt x="7666" y="43317"/>
                  </a:cubicBezTo>
                  <a:cubicBezTo>
                    <a:pt x="5749" y="41401"/>
                    <a:pt x="4983" y="37951"/>
                    <a:pt x="4983" y="34117"/>
                  </a:cubicBezTo>
                  <a:lnTo>
                    <a:pt x="4983" y="15717"/>
                  </a:lnTo>
                  <a:lnTo>
                    <a:pt x="0" y="15717"/>
                  </a:lnTo>
                  <a:lnTo>
                    <a:pt x="0" y="11500"/>
                  </a:lnTo>
                  <a:lnTo>
                    <a:pt x="5749" y="8050"/>
                  </a:lnTo>
                  <a:lnTo>
                    <a:pt x="8816" y="0"/>
                  </a:lnTo>
                  <a:lnTo>
                    <a:pt x="15331" y="0"/>
                  </a:lnTo>
                  <a:lnTo>
                    <a:pt x="15331" y="8050"/>
                  </a:lnTo>
                  <a:lnTo>
                    <a:pt x="26064" y="8050"/>
                  </a:lnTo>
                  <a:lnTo>
                    <a:pt x="26064" y="15717"/>
                  </a:lnTo>
                  <a:lnTo>
                    <a:pt x="15331" y="15717"/>
                  </a:lnTo>
                  <a:lnTo>
                    <a:pt x="15331" y="34117"/>
                  </a:lnTo>
                  <a:cubicBezTo>
                    <a:pt x="15331" y="35651"/>
                    <a:pt x="15715" y="36801"/>
                    <a:pt x="16482" y="37184"/>
                  </a:cubicBezTo>
                  <a:cubicBezTo>
                    <a:pt x="17248" y="38334"/>
                    <a:pt x="18398" y="38334"/>
                    <a:pt x="19548" y="38334"/>
                  </a:cubicBezTo>
                  <a:close/>
                </a:path>
              </a:pathLst>
            </a:custGeom>
            <a:solidFill>
              <a:srgbClr val="FFFFFF"/>
            </a:solidFill>
            <a:ln w="3832"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9BFD71AA-E892-8441-98D6-20952E9E0B9E}"/>
                </a:ext>
              </a:extLst>
            </p:cNvPr>
            <p:cNvSpPr/>
            <p:nvPr/>
          </p:nvSpPr>
          <p:spPr>
            <a:xfrm>
              <a:off x="5846480" y="5499816"/>
              <a:ext cx="8432" cy="9200"/>
            </a:xfrm>
            <a:custGeom>
              <a:avLst/>
              <a:gdLst>
                <a:gd name="connsiteX0" fmla="*/ 0 w 8432"/>
                <a:gd name="connsiteY0" fmla="*/ 4600 h 9200"/>
                <a:gd name="connsiteX1" fmla="*/ 1150 w 8432"/>
                <a:gd name="connsiteY1" fmla="*/ 1150 h 9200"/>
                <a:gd name="connsiteX2" fmla="*/ 4216 w 8432"/>
                <a:gd name="connsiteY2" fmla="*/ 0 h 9200"/>
                <a:gd name="connsiteX3" fmla="*/ 7282 w 8432"/>
                <a:gd name="connsiteY3" fmla="*/ 1150 h 9200"/>
                <a:gd name="connsiteX4" fmla="*/ 8432 w 8432"/>
                <a:gd name="connsiteY4" fmla="*/ 4600 h 9200"/>
                <a:gd name="connsiteX5" fmla="*/ 7282 w 8432"/>
                <a:gd name="connsiteY5" fmla="*/ 8051 h 9200"/>
                <a:gd name="connsiteX6" fmla="*/ 4216 w 8432"/>
                <a:gd name="connsiteY6" fmla="*/ 9200 h 9200"/>
                <a:gd name="connsiteX7" fmla="*/ 1533 w 8432"/>
                <a:gd name="connsiteY7" fmla="*/ 8051 h 9200"/>
                <a:gd name="connsiteX8" fmla="*/ 0 w 8432"/>
                <a:gd name="connsiteY8" fmla="*/ 4600 h 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 h="9200">
                  <a:moveTo>
                    <a:pt x="0" y="4600"/>
                  </a:moveTo>
                  <a:cubicBezTo>
                    <a:pt x="0" y="3067"/>
                    <a:pt x="383" y="1917"/>
                    <a:pt x="1150" y="1150"/>
                  </a:cubicBezTo>
                  <a:cubicBezTo>
                    <a:pt x="1916" y="384"/>
                    <a:pt x="2683" y="0"/>
                    <a:pt x="4216" y="0"/>
                  </a:cubicBezTo>
                  <a:cubicBezTo>
                    <a:pt x="5366" y="0"/>
                    <a:pt x="6516" y="384"/>
                    <a:pt x="7282" y="1150"/>
                  </a:cubicBezTo>
                  <a:cubicBezTo>
                    <a:pt x="8049" y="1917"/>
                    <a:pt x="8432" y="3067"/>
                    <a:pt x="8432" y="4600"/>
                  </a:cubicBezTo>
                  <a:cubicBezTo>
                    <a:pt x="8432" y="6134"/>
                    <a:pt x="8049" y="7284"/>
                    <a:pt x="7282" y="8051"/>
                  </a:cubicBezTo>
                  <a:cubicBezTo>
                    <a:pt x="6516" y="8817"/>
                    <a:pt x="5366" y="9200"/>
                    <a:pt x="4216" y="9200"/>
                  </a:cubicBezTo>
                  <a:cubicBezTo>
                    <a:pt x="3066" y="9200"/>
                    <a:pt x="2300" y="8817"/>
                    <a:pt x="1533" y="8051"/>
                  </a:cubicBezTo>
                  <a:cubicBezTo>
                    <a:pt x="383" y="7284"/>
                    <a:pt x="0" y="6134"/>
                    <a:pt x="0" y="4600"/>
                  </a:cubicBezTo>
                  <a:close/>
                </a:path>
              </a:pathLst>
            </a:custGeom>
            <a:solidFill>
              <a:srgbClr val="FFFFFF"/>
            </a:solidFill>
            <a:ln w="3832"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ADCA5467-7A48-BC4A-9609-9AFAC2FB7781}"/>
                </a:ext>
              </a:extLst>
            </p:cNvPr>
            <p:cNvSpPr/>
            <p:nvPr/>
          </p:nvSpPr>
          <p:spPr>
            <a:xfrm>
              <a:off x="5863728" y="5470299"/>
              <a:ext cx="31429" cy="38334"/>
            </a:xfrm>
            <a:custGeom>
              <a:avLst/>
              <a:gdLst>
                <a:gd name="connsiteX0" fmla="*/ 17631 w 31429"/>
                <a:gd name="connsiteY0" fmla="*/ 38334 h 38334"/>
                <a:gd name="connsiteX1" fmla="*/ 4599 w 31429"/>
                <a:gd name="connsiteY1" fmla="*/ 33351 h 38334"/>
                <a:gd name="connsiteX2" fmla="*/ 0 w 31429"/>
                <a:gd name="connsiteY2" fmla="*/ 19550 h 38334"/>
                <a:gd name="connsiteX3" fmla="*/ 4216 w 31429"/>
                <a:gd name="connsiteY3" fmla="*/ 5367 h 38334"/>
                <a:gd name="connsiteX4" fmla="*/ 16098 w 31429"/>
                <a:gd name="connsiteY4" fmla="*/ 0 h 38334"/>
                <a:gd name="connsiteX5" fmla="*/ 27213 w 31429"/>
                <a:gd name="connsiteY5" fmla="*/ 4600 h 38334"/>
                <a:gd name="connsiteX6" fmla="*/ 31429 w 31429"/>
                <a:gd name="connsiteY6" fmla="*/ 16867 h 38334"/>
                <a:gd name="connsiteX7" fmla="*/ 31429 w 31429"/>
                <a:gd name="connsiteY7" fmla="*/ 20317 h 38334"/>
                <a:gd name="connsiteX8" fmla="*/ 5749 w 31429"/>
                <a:gd name="connsiteY8" fmla="*/ 20317 h 38334"/>
                <a:gd name="connsiteX9" fmla="*/ 9199 w 31429"/>
                <a:gd name="connsiteY9" fmla="*/ 30284 h 38334"/>
                <a:gd name="connsiteX10" fmla="*/ 18014 w 31429"/>
                <a:gd name="connsiteY10" fmla="*/ 33734 h 38334"/>
                <a:gd name="connsiteX11" fmla="*/ 29896 w 31429"/>
                <a:gd name="connsiteY11" fmla="*/ 31051 h 38334"/>
                <a:gd name="connsiteX12" fmla="*/ 29896 w 31429"/>
                <a:gd name="connsiteY12" fmla="*/ 36034 h 38334"/>
                <a:gd name="connsiteX13" fmla="*/ 24147 w 31429"/>
                <a:gd name="connsiteY13" fmla="*/ 37951 h 38334"/>
                <a:gd name="connsiteX14" fmla="*/ 17631 w 31429"/>
                <a:gd name="connsiteY14" fmla="*/ 38334 h 38334"/>
                <a:gd name="connsiteX15" fmla="*/ 16098 w 31429"/>
                <a:gd name="connsiteY15" fmla="*/ 4600 h 38334"/>
                <a:gd name="connsiteX16" fmla="*/ 8816 w 31429"/>
                <a:gd name="connsiteY16" fmla="*/ 7667 h 38334"/>
                <a:gd name="connsiteX17" fmla="*/ 5749 w 31429"/>
                <a:gd name="connsiteY17" fmla="*/ 15717 h 38334"/>
                <a:gd name="connsiteX18" fmla="*/ 24914 w 31429"/>
                <a:gd name="connsiteY18" fmla="*/ 15717 h 38334"/>
                <a:gd name="connsiteX19" fmla="*/ 22614 w 31429"/>
                <a:gd name="connsiteY19" fmla="*/ 7667 h 38334"/>
                <a:gd name="connsiteX20" fmla="*/ 16098 w 31429"/>
                <a:gd name="connsiteY20" fmla="*/ 4600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29" h="38334">
                  <a:moveTo>
                    <a:pt x="17631" y="38334"/>
                  </a:moveTo>
                  <a:cubicBezTo>
                    <a:pt x="12265" y="38334"/>
                    <a:pt x="7666" y="36801"/>
                    <a:pt x="4599" y="33351"/>
                  </a:cubicBezTo>
                  <a:cubicBezTo>
                    <a:pt x="1533" y="29901"/>
                    <a:pt x="0" y="25301"/>
                    <a:pt x="0" y="19550"/>
                  </a:cubicBezTo>
                  <a:cubicBezTo>
                    <a:pt x="0" y="13417"/>
                    <a:pt x="1533" y="8817"/>
                    <a:pt x="4216" y="5367"/>
                  </a:cubicBezTo>
                  <a:cubicBezTo>
                    <a:pt x="7282" y="1917"/>
                    <a:pt x="11115" y="0"/>
                    <a:pt x="16098" y="0"/>
                  </a:cubicBezTo>
                  <a:cubicBezTo>
                    <a:pt x="20697" y="0"/>
                    <a:pt x="24530" y="1533"/>
                    <a:pt x="27213" y="4600"/>
                  </a:cubicBezTo>
                  <a:cubicBezTo>
                    <a:pt x="29896" y="7667"/>
                    <a:pt x="31429" y="11500"/>
                    <a:pt x="31429" y="16867"/>
                  </a:cubicBezTo>
                  <a:lnTo>
                    <a:pt x="31429" y="20317"/>
                  </a:lnTo>
                  <a:lnTo>
                    <a:pt x="5749" y="20317"/>
                  </a:lnTo>
                  <a:cubicBezTo>
                    <a:pt x="5749" y="24534"/>
                    <a:pt x="6899" y="27984"/>
                    <a:pt x="9199" y="30284"/>
                  </a:cubicBezTo>
                  <a:cubicBezTo>
                    <a:pt x="11115" y="32584"/>
                    <a:pt x="14181" y="33734"/>
                    <a:pt x="18014" y="33734"/>
                  </a:cubicBezTo>
                  <a:cubicBezTo>
                    <a:pt x="21847" y="33734"/>
                    <a:pt x="26063" y="32967"/>
                    <a:pt x="29896" y="31051"/>
                  </a:cubicBezTo>
                  <a:lnTo>
                    <a:pt x="29896" y="36034"/>
                  </a:lnTo>
                  <a:cubicBezTo>
                    <a:pt x="27980" y="36801"/>
                    <a:pt x="26063" y="37568"/>
                    <a:pt x="24147" y="37951"/>
                  </a:cubicBezTo>
                  <a:cubicBezTo>
                    <a:pt x="22231" y="37951"/>
                    <a:pt x="19931" y="38334"/>
                    <a:pt x="17631" y="38334"/>
                  </a:cubicBezTo>
                  <a:close/>
                  <a:moveTo>
                    <a:pt x="16098" y="4600"/>
                  </a:moveTo>
                  <a:cubicBezTo>
                    <a:pt x="13032" y="4600"/>
                    <a:pt x="10732" y="5750"/>
                    <a:pt x="8816" y="7667"/>
                  </a:cubicBezTo>
                  <a:cubicBezTo>
                    <a:pt x="6899" y="9584"/>
                    <a:pt x="6132" y="12267"/>
                    <a:pt x="5749" y="15717"/>
                  </a:cubicBezTo>
                  <a:lnTo>
                    <a:pt x="24914" y="15717"/>
                  </a:lnTo>
                  <a:cubicBezTo>
                    <a:pt x="24914" y="12267"/>
                    <a:pt x="24147" y="9584"/>
                    <a:pt x="22614" y="7667"/>
                  </a:cubicBezTo>
                  <a:cubicBezTo>
                    <a:pt x="21081" y="5367"/>
                    <a:pt x="18781" y="4600"/>
                    <a:pt x="16098" y="4600"/>
                  </a:cubicBezTo>
                  <a:close/>
                </a:path>
              </a:pathLst>
            </a:custGeom>
            <a:solidFill>
              <a:srgbClr val="FFFFFF"/>
            </a:solidFill>
            <a:ln w="3832"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0DAEA881-5C26-2E43-8012-6A41A3F8A853}"/>
                </a:ext>
              </a:extLst>
            </p:cNvPr>
            <p:cNvSpPr/>
            <p:nvPr/>
          </p:nvSpPr>
          <p:spPr>
            <a:xfrm>
              <a:off x="5904356" y="5470682"/>
              <a:ext cx="30662" cy="38334"/>
            </a:xfrm>
            <a:custGeom>
              <a:avLst/>
              <a:gdLst>
                <a:gd name="connsiteX0" fmla="*/ 5366 w 30662"/>
                <a:gd name="connsiteY0" fmla="*/ 0 h 38334"/>
                <a:gd name="connsiteX1" fmla="*/ 5366 w 30662"/>
                <a:gd name="connsiteY1" fmla="*/ 24151 h 38334"/>
                <a:gd name="connsiteX2" fmla="*/ 7283 w 30662"/>
                <a:gd name="connsiteY2" fmla="*/ 31051 h 38334"/>
                <a:gd name="connsiteX3" fmla="*/ 13798 w 30662"/>
                <a:gd name="connsiteY3" fmla="*/ 33351 h 38334"/>
                <a:gd name="connsiteX4" fmla="*/ 22231 w 30662"/>
                <a:gd name="connsiteY4" fmla="*/ 30284 h 38334"/>
                <a:gd name="connsiteX5" fmla="*/ 24914 w 30662"/>
                <a:gd name="connsiteY5" fmla="*/ 19934 h 38334"/>
                <a:gd name="connsiteX6" fmla="*/ 24914 w 30662"/>
                <a:gd name="connsiteY6" fmla="*/ 383 h 38334"/>
                <a:gd name="connsiteX7" fmla="*/ 30663 w 30662"/>
                <a:gd name="connsiteY7" fmla="*/ 383 h 38334"/>
                <a:gd name="connsiteX8" fmla="*/ 30663 w 30662"/>
                <a:gd name="connsiteY8" fmla="*/ 37568 h 38334"/>
                <a:gd name="connsiteX9" fmla="*/ 26063 w 30662"/>
                <a:gd name="connsiteY9" fmla="*/ 37568 h 38334"/>
                <a:gd name="connsiteX10" fmla="*/ 25297 w 30662"/>
                <a:gd name="connsiteY10" fmla="*/ 32584 h 38334"/>
                <a:gd name="connsiteX11" fmla="*/ 24914 w 30662"/>
                <a:gd name="connsiteY11" fmla="*/ 32584 h 38334"/>
                <a:gd name="connsiteX12" fmla="*/ 20314 w 30662"/>
                <a:gd name="connsiteY12" fmla="*/ 36801 h 38334"/>
                <a:gd name="connsiteX13" fmla="*/ 13415 w 30662"/>
                <a:gd name="connsiteY13" fmla="*/ 38334 h 38334"/>
                <a:gd name="connsiteX14" fmla="*/ 3450 w 30662"/>
                <a:gd name="connsiteY14" fmla="*/ 35268 h 38334"/>
                <a:gd name="connsiteX15" fmla="*/ 0 w 30662"/>
                <a:gd name="connsiteY15" fmla="*/ 24917 h 38334"/>
                <a:gd name="connsiteX16" fmla="*/ 0 w 30662"/>
                <a:gd name="connsiteY16" fmla="*/ 767 h 38334"/>
                <a:gd name="connsiteX17" fmla="*/ 5366 w 30662"/>
                <a:gd name="connsiteY17" fmla="*/ 767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62" h="38334">
                  <a:moveTo>
                    <a:pt x="5366" y="0"/>
                  </a:moveTo>
                  <a:lnTo>
                    <a:pt x="5366" y="24151"/>
                  </a:lnTo>
                  <a:cubicBezTo>
                    <a:pt x="5366" y="27217"/>
                    <a:pt x="6132" y="29518"/>
                    <a:pt x="7283" y="31051"/>
                  </a:cubicBezTo>
                  <a:cubicBezTo>
                    <a:pt x="8816" y="32584"/>
                    <a:pt x="10732" y="33351"/>
                    <a:pt x="13798" y="33351"/>
                  </a:cubicBezTo>
                  <a:cubicBezTo>
                    <a:pt x="17631" y="33351"/>
                    <a:pt x="20314" y="32201"/>
                    <a:pt x="22231" y="30284"/>
                  </a:cubicBezTo>
                  <a:cubicBezTo>
                    <a:pt x="24147" y="27984"/>
                    <a:pt x="24914" y="24534"/>
                    <a:pt x="24914" y="19934"/>
                  </a:cubicBezTo>
                  <a:lnTo>
                    <a:pt x="24914" y="383"/>
                  </a:lnTo>
                  <a:lnTo>
                    <a:pt x="30663" y="383"/>
                  </a:lnTo>
                  <a:lnTo>
                    <a:pt x="30663" y="37568"/>
                  </a:lnTo>
                  <a:lnTo>
                    <a:pt x="26063" y="37568"/>
                  </a:lnTo>
                  <a:lnTo>
                    <a:pt x="25297" y="32584"/>
                  </a:lnTo>
                  <a:lnTo>
                    <a:pt x="24914" y="32584"/>
                  </a:lnTo>
                  <a:cubicBezTo>
                    <a:pt x="23764" y="34501"/>
                    <a:pt x="22231" y="35651"/>
                    <a:pt x="20314" y="36801"/>
                  </a:cubicBezTo>
                  <a:cubicBezTo>
                    <a:pt x="18398" y="37951"/>
                    <a:pt x="16098" y="38334"/>
                    <a:pt x="13415" y="38334"/>
                  </a:cubicBezTo>
                  <a:cubicBezTo>
                    <a:pt x="8816" y="38334"/>
                    <a:pt x="5366" y="37185"/>
                    <a:pt x="3450" y="35268"/>
                  </a:cubicBezTo>
                  <a:cubicBezTo>
                    <a:pt x="1150" y="32967"/>
                    <a:pt x="0" y="29518"/>
                    <a:pt x="0" y="24917"/>
                  </a:cubicBezTo>
                  <a:lnTo>
                    <a:pt x="0" y="767"/>
                  </a:lnTo>
                  <a:lnTo>
                    <a:pt x="5366" y="767"/>
                  </a:lnTo>
                  <a:close/>
                </a:path>
              </a:pathLst>
            </a:custGeom>
            <a:solidFill>
              <a:srgbClr val="FFFFFF"/>
            </a:solidFill>
            <a:ln w="3832" cap="flat">
              <a:noFill/>
              <a:prstDash val="solid"/>
              <a:miter/>
            </a:ln>
          </p:spPr>
          <p:txBody>
            <a:bodyPr rtlCol="0" anchor="ctr"/>
            <a:lstStyle/>
            <a:p>
              <a:endParaRPr lang="en-US"/>
            </a:p>
          </p:txBody>
        </p:sp>
      </p:grpSp>
    </p:spTree>
    <p:extLst>
      <p:ext uri="{BB962C8B-B14F-4D97-AF65-F5344CB8AC3E}">
        <p14:creationId xmlns:p14="http://schemas.microsoft.com/office/powerpoint/2010/main" val="1629710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E3B5-38FA-6CDE-A18D-887F2297D9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3F9DEB-B65B-AE86-63BE-7114CC1FF291}"/>
              </a:ext>
            </a:extLst>
          </p:cNvPr>
          <p:cNvSpPr>
            <a:spLocks noGrp="1"/>
          </p:cNvSpPr>
          <p:nvPr>
            <p:ph type="dt" sz="half" idx="10"/>
          </p:nvPr>
        </p:nvSpPr>
        <p:spPr/>
        <p:txBody>
          <a:bodyPr/>
          <a:lstStyle/>
          <a:p>
            <a:fld id="{3664352F-BDC7-4E02-A5A4-3AA8BC018CBA}" type="datetimeFigureOut">
              <a:rPr lang="en-US" smtClean="0"/>
              <a:t>12/12/2022</a:t>
            </a:fld>
            <a:endParaRPr lang="en-US"/>
          </a:p>
        </p:txBody>
      </p:sp>
      <p:sp>
        <p:nvSpPr>
          <p:cNvPr id="4" name="Footer Placeholder 3">
            <a:extLst>
              <a:ext uri="{FF2B5EF4-FFF2-40B4-BE49-F238E27FC236}">
                <a16:creationId xmlns:a16="http://schemas.microsoft.com/office/drawing/2014/main" id="{7BB191F2-7216-11FB-DCD9-72D94FC229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D96602-C5B9-753D-CC50-C6E373C41180}"/>
              </a:ext>
            </a:extLst>
          </p:cNvPr>
          <p:cNvSpPr>
            <a:spLocks noGrp="1"/>
          </p:cNvSpPr>
          <p:nvPr>
            <p:ph type="sldNum" sz="quarter" idx="12"/>
          </p:nvPr>
        </p:nvSpPr>
        <p:spPr/>
        <p:txBody>
          <a:bodyPr/>
          <a:lstStyle/>
          <a:p>
            <a:fld id="{0CDD92F0-CF64-4D6E-B6F8-2E24A7B6CA38}" type="slidenum">
              <a:rPr lang="en-US" smtClean="0"/>
              <a:t>‹#›</a:t>
            </a:fld>
            <a:endParaRPr lang="en-US"/>
          </a:p>
        </p:txBody>
      </p:sp>
    </p:spTree>
    <p:extLst>
      <p:ext uri="{BB962C8B-B14F-4D97-AF65-F5344CB8AC3E}">
        <p14:creationId xmlns:p14="http://schemas.microsoft.com/office/powerpoint/2010/main" val="1765793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F237E9-EC9A-7F4A-405E-7C62176B07DA}"/>
              </a:ext>
            </a:extLst>
          </p:cNvPr>
          <p:cNvSpPr>
            <a:spLocks noGrp="1"/>
          </p:cNvSpPr>
          <p:nvPr>
            <p:ph type="dt" sz="half" idx="10"/>
          </p:nvPr>
        </p:nvSpPr>
        <p:spPr/>
        <p:txBody>
          <a:bodyPr/>
          <a:lstStyle/>
          <a:p>
            <a:fld id="{3664352F-BDC7-4E02-A5A4-3AA8BC018CBA}" type="datetimeFigureOut">
              <a:rPr lang="en-US" smtClean="0"/>
              <a:t>12/12/2022</a:t>
            </a:fld>
            <a:endParaRPr lang="en-US"/>
          </a:p>
        </p:txBody>
      </p:sp>
      <p:sp>
        <p:nvSpPr>
          <p:cNvPr id="3" name="Footer Placeholder 2">
            <a:extLst>
              <a:ext uri="{FF2B5EF4-FFF2-40B4-BE49-F238E27FC236}">
                <a16:creationId xmlns:a16="http://schemas.microsoft.com/office/drawing/2014/main" id="{C82495A0-0627-E9C5-2E85-15CF8088BF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671598-97FD-2393-BEB0-F4295D5D6204}"/>
              </a:ext>
            </a:extLst>
          </p:cNvPr>
          <p:cNvSpPr>
            <a:spLocks noGrp="1"/>
          </p:cNvSpPr>
          <p:nvPr>
            <p:ph type="sldNum" sz="quarter" idx="12"/>
          </p:nvPr>
        </p:nvSpPr>
        <p:spPr/>
        <p:txBody>
          <a:bodyPr/>
          <a:lstStyle/>
          <a:p>
            <a:fld id="{0CDD92F0-CF64-4D6E-B6F8-2E24A7B6CA38}" type="slidenum">
              <a:rPr lang="en-US" smtClean="0"/>
              <a:t>‹#›</a:t>
            </a:fld>
            <a:endParaRPr lang="en-US"/>
          </a:p>
        </p:txBody>
      </p:sp>
    </p:spTree>
    <p:extLst>
      <p:ext uri="{BB962C8B-B14F-4D97-AF65-F5344CB8AC3E}">
        <p14:creationId xmlns:p14="http://schemas.microsoft.com/office/powerpoint/2010/main" val="2828543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2353-EADC-A0B8-0A3D-34B76F6AE15A}"/>
              </a:ext>
            </a:extLst>
          </p:cNvPr>
          <p:cNvSpPr>
            <a:spLocks noGrp="1"/>
          </p:cNvSpPr>
          <p:nvPr>
            <p:ph type="title"/>
          </p:nvPr>
        </p:nvSpPr>
        <p:spPr>
          <a:xfrm>
            <a:off x="520700" y="712788"/>
            <a:ext cx="2438400" cy="24955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0D7565-EFD1-1192-E816-993F3590CE15}"/>
              </a:ext>
            </a:extLst>
          </p:cNvPr>
          <p:cNvSpPr>
            <a:spLocks noGrp="1"/>
          </p:cNvSpPr>
          <p:nvPr>
            <p:ph idx="1"/>
          </p:nvPr>
        </p:nvSpPr>
        <p:spPr>
          <a:xfrm>
            <a:off x="3213100" y="1539875"/>
            <a:ext cx="3827463" cy="7597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DBACA-614F-76E8-6BAB-DC2FE1AEA242}"/>
              </a:ext>
            </a:extLst>
          </p:cNvPr>
          <p:cNvSpPr>
            <a:spLocks noGrp="1"/>
          </p:cNvSpPr>
          <p:nvPr>
            <p:ph type="body" sz="half" idx="2"/>
          </p:nvPr>
        </p:nvSpPr>
        <p:spPr>
          <a:xfrm>
            <a:off x="520700" y="3208338"/>
            <a:ext cx="24384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952DF8-6150-FD0F-5F99-AB2955EF90CF}"/>
              </a:ext>
            </a:extLst>
          </p:cNvPr>
          <p:cNvSpPr>
            <a:spLocks noGrp="1"/>
          </p:cNvSpPr>
          <p:nvPr>
            <p:ph type="dt" sz="half" idx="10"/>
          </p:nvPr>
        </p:nvSpPr>
        <p:spPr/>
        <p:txBody>
          <a:bodyPr/>
          <a:lstStyle/>
          <a:p>
            <a:fld id="{3664352F-BDC7-4E02-A5A4-3AA8BC018CBA}" type="datetimeFigureOut">
              <a:rPr lang="en-US" smtClean="0"/>
              <a:t>12/12/2022</a:t>
            </a:fld>
            <a:endParaRPr lang="en-US"/>
          </a:p>
        </p:txBody>
      </p:sp>
      <p:sp>
        <p:nvSpPr>
          <p:cNvPr id="6" name="Footer Placeholder 5">
            <a:extLst>
              <a:ext uri="{FF2B5EF4-FFF2-40B4-BE49-F238E27FC236}">
                <a16:creationId xmlns:a16="http://schemas.microsoft.com/office/drawing/2014/main" id="{EE1D167A-77B1-FC72-9A02-77406A2366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93F637-C2B2-EE07-1306-3C4CF319EE49}"/>
              </a:ext>
            </a:extLst>
          </p:cNvPr>
          <p:cNvSpPr>
            <a:spLocks noGrp="1"/>
          </p:cNvSpPr>
          <p:nvPr>
            <p:ph type="sldNum" sz="quarter" idx="12"/>
          </p:nvPr>
        </p:nvSpPr>
        <p:spPr/>
        <p:txBody>
          <a:bodyPr/>
          <a:lstStyle/>
          <a:p>
            <a:fld id="{0CDD92F0-CF64-4D6E-B6F8-2E24A7B6CA38}" type="slidenum">
              <a:rPr lang="en-US" smtClean="0"/>
              <a:t>‹#›</a:t>
            </a:fld>
            <a:endParaRPr lang="en-US"/>
          </a:p>
        </p:txBody>
      </p:sp>
    </p:spTree>
    <p:extLst>
      <p:ext uri="{BB962C8B-B14F-4D97-AF65-F5344CB8AC3E}">
        <p14:creationId xmlns:p14="http://schemas.microsoft.com/office/powerpoint/2010/main" val="2912173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F0E72-86DC-49B9-4CD5-FA7D5957F000}"/>
              </a:ext>
            </a:extLst>
          </p:cNvPr>
          <p:cNvSpPr>
            <a:spLocks noGrp="1"/>
          </p:cNvSpPr>
          <p:nvPr>
            <p:ph type="title"/>
          </p:nvPr>
        </p:nvSpPr>
        <p:spPr>
          <a:xfrm>
            <a:off x="520700" y="712788"/>
            <a:ext cx="2438400" cy="24955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24E8F0-1ED1-A5B2-1BC8-B25F36FE1F90}"/>
              </a:ext>
            </a:extLst>
          </p:cNvPr>
          <p:cNvSpPr>
            <a:spLocks noGrp="1"/>
          </p:cNvSpPr>
          <p:nvPr>
            <p:ph type="pic" idx="1"/>
          </p:nvPr>
        </p:nvSpPr>
        <p:spPr>
          <a:xfrm>
            <a:off x="3213100" y="1539875"/>
            <a:ext cx="3827463" cy="759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26ECB6-24C9-F77B-BDA9-5E97FAC4A0E5}"/>
              </a:ext>
            </a:extLst>
          </p:cNvPr>
          <p:cNvSpPr>
            <a:spLocks noGrp="1"/>
          </p:cNvSpPr>
          <p:nvPr>
            <p:ph type="body" sz="half" idx="2"/>
          </p:nvPr>
        </p:nvSpPr>
        <p:spPr>
          <a:xfrm>
            <a:off x="520700" y="3208338"/>
            <a:ext cx="2438400"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89C4B-5240-223A-F215-8894DF106B96}"/>
              </a:ext>
            </a:extLst>
          </p:cNvPr>
          <p:cNvSpPr>
            <a:spLocks noGrp="1"/>
          </p:cNvSpPr>
          <p:nvPr>
            <p:ph type="dt" sz="half" idx="10"/>
          </p:nvPr>
        </p:nvSpPr>
        <p:spPr/>
        <p:txBody>
          <a:bodyPr/>
          <a:lstStyle/>
          <a:p>
            <a:fld id="{3664352F-BDC7-4E02-A5A4-3AA8BC018CBA}" type="datetimeFigureOut">
              <a:rPr lang="en-US" smtClean="0"/>
              <a:t>12/12/2022</a:t>
            </a:fld>
            <a:endParaRPr lang="en-US"/>
          </a:p>
        </p:txBody>
      </p:sp>
      <p:sp>
        <p:nvSpPr>
          <p:cNvPr id="6" name="Footer Placeholder 5">
            <a:extLst>
              <a:ext uri="{FF2B5EF4-FFF2-40B4-BE49-F238E27FC236}">
                <a16:creationId xmlns:a16="http://schemas.microsoft.com/office/drawing/2014/main" id="{BE967DEA-4A81-10FC-012E-85CBFA7FD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28521-50AC-99FB-526F-D6237C8FECE7}"/>
              </a:ext>
            </a:extLst>
          </p:cNvPr>
          <p:cNvSpPr>
            <a:spLocks noGrp="1"/>
          </p:cNvSpPr>
          <p:nvPr>
            <p:ph type="sldNum" sz="quarter" idx="12"/>
          </p:nvPr>
        </p:nvSpPr>
        <p:spPr/>
        <p:txBody>
          <a:bodyPr/>
          <a:lstStyle/>
          <a:p>
            <a:fld id="{0CDD92F0-CF64-4D6E-B6F8-2E24A7B6CA38}" type="slidenum">
              <a:rPr lang="en-US" smtClean="0"/>
              <a:t>‹#›</a:t>
            </a:fld>
            <a:endParaRPr lang="en-US"/>
          </a:p>
        </p:txBody>
      </p:sp>
    </p:spTree>
    <p:extLst>
      <p:ext uri="{BB962C8B-B14F-4D97-AF65-F5344CB8AC3E}">
        <p14:creationId xmlns:p14="http://schemas.microsoft.com/office/powerpoint/2010/main" val="1126432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E57D-705B-0C7D-D922-E402265520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4D0E57-D098-3973-B832-3AE5413A43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5325B5-9C86-47F4-89D4-F4768362413E}"/>
              </a:ext>
            </a:extLst>
          </p:cNvPr>
          <p:cNvSpPr>
            <a:spLocks noGrp="1"/>
          </p:cNvSpPr>
          <p:nvPr>
            <p:ph type="dt" sz="half" idx="10"/>
          </p:nvPr>
        </p:nvSpPr>
        <p:spPr/>
        <p:txBody>
          <a:bodyPr/>
          <a:lstStyle/>
          <a:p>
            <a:fld id="{3664352F-BDC7-4E02-A5A4-3AA8BC018CBA}" type="datetimeFigureOut">
              <a:rPr lang="en-US" smtClean="0"/>
              <a:t>12/12/2022</a:t>
            </a:fld>
            <a:endParaRPr lang="en-US"/>
          </a:p>
        </p:txBody>
      </p:sp>
      <p:sp>
        <p:nvSpPr>
          <p:cNvPr id="5" name="Footer Placeholder 4">
            <a:extLst>
              <a:ext uri="{FF2B5EF4-FFF2-40B4-BE49-F238E27FC236}">
                <a16:creationId xmlns:a16="http://schemas.microsoft.com/office/drawing/2014/main" id="{578561A7-BF78-9DE8-9243-9A833CDE6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22304-1060-CC0F-4918-A0B3EDE70A3C}"/>
              </a:ext>
            </a:extLst>
          </p:cNvPr>
          <p:cNvSpPr>
            <a:spLocks noGrp="1"/>
          </p:cNvSpPr>
          <p:nvPr>
            <p:ph type="sldNum" sz="quarter" idx="12"/>
          </p:nvPr>
        </p:nvSpPr>
        <p:spPr/>
        <p:txBody>
          <a:bodyPr/>
          <a:lstStyle/>
          <a:p>
            <a:fld id="{0CDD92F0-CF64-4D6E-B6F8-2E24A7B6CA38}" type="slidenum">
              <a:rPr lang="en-US" smtClean="0"/>
              <a:t>‹#›</a:t>
            </a:fld>
            <a:endParaRPr lang="en-US"/>
          </a:p>
        </p:txBody>
      </p:sp>
    </p:spTree>
    <p:extLst>
      <p:ext uri="{BB962C8B-B14F-4D97-AF65-F5344CB8AC3E}">
        <p14:creationId xmlns:p14="http://schemas.microsoft.com/office/powerpoint/2010/main" val="4153625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0FB30-9CDB-5B97-70D5-C6A743287CBA}"/>
              </a:ext>
            </a:extLst>
          </p:cNvPr>
          <p:cNvSpPr>
            <a:spLocks noGrp="1"/>
          </p:cNvSpPr>
          <p:nvPr>
            <p:ph type="title" orient="vert"/>
          </p:nvPr>
        </p:nvSpPr>
        <p:spPr>
          <a:xfrm>
            <a:off x="5410200" y="569913"/>
            <a:ext cx="1630363" cy="90598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170834-4FB5-4BF9-81C8-8B690C43FB0A}"/>
              </a:ext>
            </a:extLst>
          </p:cNvPr>
          <p:cNvSpPr>
            <a:spLocks noGrp="1"/>
          </p:cNvSpPr>
          <p:nvPr>
            <p:ph type="body" orient="vert" idx="1"/>
          </p:nvPr>
        </p:nvSpPr>
        <p:spPr>
          <a:xfrm>
            <a:off x="519113" y="569913"/>
            <a:ext cx="4738687" cy="9059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65581-59B9-6F68-86BB-544CFEA98349}"/>
              </a:ext>
            </a:extLst>
          </p:cNvPr>
          <p:cNvSpPr>
            <a:spLocks noGrp="1"/>
          </p:cNvSpPr>
          <p:nvPr>
            <p:ph type="dt" sz="half" idx="10"/>
          </p:nvPr>
        </p:nvSpPr>
        <p:spPr/>
        <p:txBody>
          <a:bodyPr/>
          <a:lstStyle/>
          <a:p>
            <a:fld id="{3664352F-BDC7-4E02-A5A4-3AA8BC018CBA}" type="datetimeFigureOut">
              <a:rPr lang="en-US" smtClean="0"/>
              <a:t>12/12/2022</a:t>
            </a:fld>
            <a:endParaRPr lang="en-US"/>
          </a:p>
        </p:txBody>
      </p:sp>
      <p:sp>
        <p:nvSpPr>
          <p:cNvPr id="5" name="Footer Placeholder 4">
            <a:extLst>
              <a:ext uri="{FF2B5EF4-FFF2-40B4-BE49-F238E27FC236}">
                <a16:creationId xmlns:a16="http://schemas.microsoft.com/office/drawing/2014/main" id="{0AFFFD86-8332-A9BE-F541-803927EBB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B75AA-E4BD-8193-143F-4B9774FEAF39}"/>
              </a:ext>
            </a:extLst>
          </p:cNvPr>
          <p:cNvSpPr>
            <a:spLocks noGrp="1"/>
          </p:cNvSpPr>
          <p:nvPr>
            <p:ph type="sldNum" sz="quarter" idx="12"/>
          </p:nvPr>
        </p:nvSpPr>
        <p:spPr/>
        <p:txBody>
          <a:bodyPr/>
          <a:lstStyle/>
          <a:p>
            <a:fld id="{0CDD92F0-CF64-4D6E-B6F8-2E24A7B6CA38}" type="slidenum">
              <a:rPr lang="en-US" smtClean="0"/>
              <a:t>‹#›</a:t>
            </a:fld>
            <a:endParaRPr lang="en-US"/>
          </a:p>
        </p:txBody>
      </p:sp>
    </p:spTree>
    <p:extLst>
      <p:ext uri="{BB962C8B-B14F-4D97-AF65-F5344CB8AC3E}">
        <p14:creationId xmlns:p14="http://schemas.microsoft.com/office/powerpoint/2010/main" val="2700012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3893444" y="0"/>
            <a:ext cx="3323487" cy="4019930"/>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B41F7A"/>
          </a:solidFill>
          <a:ln w="2370" cap="flat">
            <a:noFill/>
            <a:prstDash val="solid"/>
            <a:miter/>
          </a:ln>
        </p:spPr>
        <p:txBody>
          <a:bodyPr rtlCol="0" anchor="ctr"/>
          <a:lstStyle/>
          <a:p>
            <a:endParaRPr lang="en-US"/>
          </a:p>
        </p:txBody>
      </p:sp>
      <p:sp>
        <p:nvSpPr>
          <p:cNvPr id="1003" name="Graphic 4">
            <a:extLst>
              <a:ext uri="{FF2B5EF4-FFF2-40B4-BE49-F238E27FC236}">
                <a16:creationId xmlns:a16="http://schemas.microsoft.com/office/drawing/2014/main" id="{0003FBC6-D35D-FF4A-AD95-6D1BE8F8DE08}"/>
              </a:ext>
            </a:extLst>
          </p:cNvPr>
          <p:cNvSpPr/>
          <p:nvPr userDrawn="1"/>
        </p:nvSpPr>
        <p:spPr>
          <a:xfrm rot="10800000">
            <a:off x="377022" y="4503082"/>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
        <p:nvSpPr>
          <p:cNvPr id="1001" name="Picture Placeholder 1000">
            <a:extLst>
              <a:ext uri="{FF2B5EF4-FFF2-40B4-BE49-F238E27FC236}">
                <a16:creationId xmlns:a16="http://schemas.microsoft.com/office/drawing/2014/main" id="{30A7F715-9246-C546-98D1-F5047F513BFA}"/>
              </a:ext>
            </a:extLst>
          </p:cNvPr>
          <p:cNvSpPr>
            <a:spLocks noGrp="1"/>
          </p:cNvSpPr>
          <p:nvPr>
            <p:ph type="pic" sz="quarter" idx="10"/>
          </p:nvPr>
        </p:nvSpPr>
        <p:spPr>
          <a:xfrm>
            <a:off x="476524" y="0"/>
            <a:ext cx="6244928" cy="6575080"/>
          </a:xfrm>
          <a:custGeom>
            <a:avLst/>
            <a:gdLst>
              <a:gd name="connsiteX0" fmla="*/ 0 w 6244928"/>
              <a:gd name="connsiteY0" fmla="*/ 0 h 6575080"/>
              <a:gd name="connsiteX1" fmla="*/ 3416920 w 6244928"/>
              <a:gd name="connsiteY1" fmla="*/ 0 h 6575080"/>
              <a:gd name="connsiteX2" fmla="*/ 3416920 w 6244928"/>
              <a:gd name="connsiteY2" fmla="*/ 4019930 h 6575080"/>
              <a:gd name="connsiteX3" fmla="*/ 6244928 w 6244928"/>
              <a:gd name="connsiteY3" fmla="*/ 4019930 h 6575080"/>
              <a:gd name="connsiteX4" fmla="*/ 6244928 w 6244928"/>
              <a:gd name="connsiteY4" fmla="*/ 6575080 h 6575080"/>
              <a:gd name="connsiteX5" fmla="*/ 0 w 6244928"/>
              <a:gd name="connsiteY5" fmla="*/ 6575080 h 6575080"/>
              <a:gd name="connsiteX6" fmla="*/ 0 w 6244928"/>
              <a:gd name="connsiteY6" fmla="*/ 6188730 h 6575080"/>
              <a:gd name="connsiteX7" fmla="*/ 99501 w 6244928"/>
              <a:gd name="connsiteY7" fmla="*/ 6188730 h 6575080"/>
              <a:gd name="connsiteX8" fmla="*/ 99501 w 6244928"/>
              <a:gd name="connsiteY8" fmla="*/ 4503082 h 6575080"/>
              <a:gd name="connsiteX9" fmla="*/ 0 w 6244928"/>
              <a:gd name="connsiteY9" fmla="*/ 4503082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928" h="6575080">
                <a:moveTo>
                  <a:pt x="0" y="0"/>
                </a:moveTo>
                <a:lnTo>
                  <a:pt x="3416920" y="0"/>
                </a:lnTo>
                <a:lnTo>
                  <a:pt x="3416920" y="4019930"/>
                </a:lnTo>
                <a:lnTo>
                  <a:pt x="6244928" y="4019930"/>
                </a:lnTo>
                <a:lnTo>
                  <a:pt x="6244928" y="6575080"/>
                </a:lnTo>
                <a:lnTo>
                  <a:pt x="0" y="6575080"/>
                </a:lnTo>
                <a:lnTo>
                  <a:pt x="0" y="6188730"/>
                </a:lnTo>
                <a:lnTo>
                  <a:pt x="99501" y="6188730"/>
                </a:lnTo>
                <a:lnTo>
                  <a:pt x="99501" y="4503082"/>
                </a:lnTo>
                <a:lnTo>
                  <a:pt x="0" y="4503082"/>
                </a:lnTo>
                <a:close/>
              </a:path>
            </a:pathLst>
          </a:custGeom>
          <a:solidFill>
            <a:schemeClr val="bg1">
              <a:lumMod val="85000"/>
            </a:schemeClr>
          </a:solidFill>
        </p:spPr>
        <p:txBody>
          <a:bodyPr wrap="square">
            <a:noAutofit/>
          </a:bodyPr>
          <a:lstStyle>
            <a:lvl1pPr marL="0" indent="0">
              <a:buNone/>
              <a:defRPr sz="900"/>
            </a:lvl1pPr>
          </a:lstStyle>
          <a:p>
            <a:endParaRPr lang="en-US"/>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072852" y="856289"/>
            <a:ext cx="2951698" cy="574616"/>
          </a:xfrm>
        </p:spPr>
        <p:txBody>
          <a:bodyPr>
            <a:noAutofit/>
          </a:bodyPr>
          <a:lstStyle>
            <a:lvl1pPr marL="0" indent="0" algn="l">
              <a:lnSpc>
                <a:spcPct val="100000"/>
              </a:lnSpc>
              <a:spcBef>
                <a:spcPts val="0"/>
              </a:spcBef>
              <a:buNone/>
              <a:defRPr sz="2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400" name="Text Placeholder 32">
            <a:extLst>
              <a:ext uri="{FF2B5EF4-FFF2-40B4-BE49-F238E27FC236}">
                <a16:creationId xmlns:a16="http://schemas.microsoft.com/office/drawing/2014/main" id="{462DF9E3-5F02-D84E-8D16-2D884CF1F8CC}"/>
              </a:ext>
            </a:extLst>
          </p:cNvPr>
          <p:cNvSpPr>
            <a:spLocks noGrp="1"/>
          </p:cNvSpPr>
          <p:nvPr>
            <p:ph type="body" sz="quarter" idx="16" hasCustomPrompt="1"/>
          </p:nvPr>
        </p:nvSpPr>
        <p:spPr>
          <a:xfrm>
            <a:off x="4072851" y="1703940"/>
            <a:ext cx="2980605" cy="751695"/>
          </a:xfrm>
        </p:spPr>
        <p:txBody>
          <a:bodyPr anchor="t">
            <a:noAutofit/>
          </a:bodyPr>
          <a:lstStyle>
            <a:lvl1pPr marL="0" indent="0" algn="l">
              <a:lnSpc>
                <a:spcPct val="100000"/>
              </a:lnSpc>
              <a:spcBef>
                <a:spcPts val="0"/>
              </a:spcBef>
              <a:buNone/>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grpSp>
        <p:nvGrpSpPr>
          <p:cNvPr id="405" name="Graphic 76">
            <a:extLst>
              <a:ext uri="{FF2B5EF4-FFF2-40B4-BE49-F238E27FC236}">
                <a16:creationId xmlns:a16="http://schemas.microsoft.com/office/drawing/2014/main" id="{52885015-D0B4-824B-93A5-9C9FFD1AEDAF}"/>
              </a:ext>
            </a:extLst>
          </p:cNvPr>
          <p:cNvGrpSpPr/>
          <p:nvPr userDrawn="1"/>
        </p:nvGrpSpPr>
        <p:grpSpPr>
          <a:xfrm>
            <a:off x="531180" y="9862121"/>
            <a:ext cx="2526982" cy="234917"/>
            <a:chOff x="6923246" y="4898421"/>
            <a:chExt cx="1763327" cy="163925"/>
          </a:xfrm>
        </p:grpSpPr>
        <p:grpSp>
          <p:nvGrpSpPr>
            <p:cNvPr id="406" name="Graphic 76">
              <a:extLst>
                <a:ext uri="{FF2B5EF4-FFF2-40B4-BE49-F238E27FC236}">
                  <a16:creationId xmlns:a16="http://schemas.microsoft.com/office/drawing/2014/main" id="{C2249238-A515-494F-A55C-466DF31CD49D}"/>
                </a:ext>
              </a:extLst>
            </p:cNvPr>
            <p:cNvGrpSpPr/>
            <p:nvPr/>
          </p:nvGrpSpPr>
          <p:grpSpPr>
            <a:xfrm>
              <a:off x="7942326" y="4900231"/>
              <a:ext cx="744247" cy="162115"/>
              <a:chOff x="7942326" y="4900231"/>
              <a:chExt cx="744247" cy="162115"/>
            </a:xfrm>
          </p:grpSpPr>
          <p:sp>
            <p:nvSpPr>
              <p:cNvPr id="611" name="Freeform 610">
                <a:extLst>
                  <a:ext uri="{FF2B5EF4-FFF2-40B4-BE49-F238E27FC236}">
                    <a16:creationId xmlns:a16="http://schemas.microsoft.com/office/drawing/2014/main" id="{4BBA39E4-A635-A642-9461-14F8389704FD}"/>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612" name="Freeform 611">
                <a:extLst>
                  <a:ext uri="{FF2B5EF4-FFF2-40B4-BE49-F238E27FC236}">
                    <a16:creationId xmlns:a16="http://schemas.microsoft.com/office/drawing/2014/main" id="{37B8A281-DF1E-0B4E-A5BB-124BDCBFA384}"/>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a:p>
            </p:txBody>
          </p:sp>
          <p:sp>
            <p:nvSpPr>
              <p:cNvPr id="613" name="Freeform 612">
                <a:extLst>
                  <a:ext uri="{FF2B5EF4-FFF2-40B4-BE49-F238E27FC236}">
                    <a16:creationId xmlns:a16="http://schemas.microsoft.com/office/drawing/2014/main" id="{87F8B40A-FD8E-6A45-B077-C6ABD331522F}"/>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a:p>
            </p:txBody>
          </p:sp>
          <p:sp>
            <p:nvSpPr>
              <p:cNvPr id="614" name="Freeform 613">
                <a:extLst>
                  <a:ext uri="{FF2B5EF4-FFF2-40B4-BE49-F238E27FC236}">
                    <a16:creationId xmlns:a16="http://schemas.microsoft.com/office/drawing/2014/main" id="{0D55D171-E5F5-F142-B66B-C7AFA623668D}"/>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a:p>
            </p:txBody>
          </p:sp>
          <p:sp>
            <p:nvSpPr>
              <p:cNvPr id="615" name="Freeform 614">
                <a:extLst>
                  <a:ext uri="{FF2B5EF4-FFF2-40B4-BE49-F238E27FC236}">
                    <a16:creationId xmlns:a16="http://schemas.microsoft.com/office/drawing/2014/main" id="{A2490F58-76B9-AE4F-8211-DA9C96C6F49E}"/>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a:p>
            </p:txBody>
          </p:sp>
          <p:sp>
            <p:nvSpPr>
              <p:cNvPr id="616" name="Freeform 615">
                <a:extLst>
                  <a:ext uri="{FF2B5EF4-FFF2-40B4-BE49-F238E27FC236}">
                    <a16:creationId xmlns:a16="http://schemas.microsoft.com/office/drawing/2014/main" id="{1D2FCE6D-3278-AB49-B4EC-7795F89B216A}"/>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617" name="Freeform 616">
                <a:extLst>
                  <a:ext uri="{FF2B5EF4-FFF2-40B4-BE49-F238E27FC236}">
                    <a16:creationId xmlns:a16="http://schemas.microsoft.com/office/drawing/2014/main" id="{F6F7B220-57AC-3E4E-BB02-629834576C08}"/>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a:p>
            </p:txBody>
          </p:sp>
          <p:sp>
            <p:nvSpPr>
              <p:cNvPr id="618" name="Freeform 617">
                <a:extLst>
                  <a:ext uri="{FF2B5EF4-FFF2-40B4-BE49-F238E27FC236}">
                    <a16:creationId xmlns:a16="http://schemas.microsoft.com/office/drawing/2014/main" id="{3F68D83B-8AD8-7446-A049-F0262331C8CA}"/>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a:p>
            </p:txBody>
          </p:sp>
          <p:sp>
            <p:nvSpPr>
              <p:cNvPr id="619" name="Freeform 618">
                <a:extLst>
                  <a:ext uri="{FF2B5EF4-FFF2-40B4-BE49-F238E27FC236}">
                    <a16:creationId xmlns:a16="http://schemas.microsoft.com/office/drawing/2014/main" id="{3C52B672-B682-9C4C-90F8-E6CF873D9C5D}"/>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a:p>
            </p:txBody>
          </p:sp>
          <p:sp>
            <p:nvSpPr>
              <p:cNvPr id="620" name="Freeform 619">
                <a:extLst>
                  <a:ext uri="{FF2B5EF4-FFF2-40B4-BE49-F238E27FC236}">
                    <a16:creationId xmlns:a16="http://schemas.microsoft.com/office/drawing/2014/main" id="{1458362C-1B53-7D4F-9742-F0C94D740BF5}"/>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621" name="Freeform 620">
                <a:extLst>
                  <a:ext uri="{FF2B5EF4-FFF2-40B4-BE49-F238E27FC236}">
                    <a16:creationId xmlns:a16="http://schemas.microsoft.com/office/drawing/2014/main" id="{782DA0E4-2662-2443-A6DD-397AF84D84BB}"/>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622" name="Freeform 621">
                <a:extLst>
                  <a:ext uri="{FF2B5EF4-FFF2-40B4-BE49-F238E27FC236}">
                    <a16:creationId xmlns:a16="http://schemas.microsoft.com/office/drawing/2014/main" id="{5C45E4AE-907D-D340-B777-A4432554F9A9}"/>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a:p>
            </p:txBody>
          </p:sp>
          <p:sp>
            <p:nvSpPr>
              <p:cNvPr id="623" name="Freeform 622">
                <a:extLst>
                  <a:ext uri="{FF2B5EF4-FFF2-40B4-BE49-F238E27FC236}">
                    <a16:creationId xmlns:a16="http://schemas.microsoft.com/office/drawing/2014/main" id="{66519B0F-8B2C-E644-9EC8-E392D4BCF3BF}"/>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a:p>
            </p:txBody>
          </p:sp>
          <p:sp>
            <p:nvSpPr>
              <p:cNvPr id="624" name="Freeform 623">
                <a:extLst>
                  <a:ext uri="{FF2B5EF4-FFF2-40B4-BE49-F238E27FC236}">
                    <a16:creationId xmlns:a16="http://schemas.microsoft.com/office/drawing/2014/main" id="{0C1476F3-FFF9-8A44-A188-D784A9BD2B6D}"/>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a:p>
            </p:txBody>
          </p:sp>
          <p:sp>
            <p:nvSpPr>
              <p:cNvPr id="625" name="Freeform 624">
                <a:extLst>
                  <a:ext uri="{FF2B5EF4-FFF2-40B4-BE49-F238E27FC236}">
                    <a16:creationId xmlns:a16="http://schemas.microsoft.com/office/drawing/2014/main" id="{B0FEC583-9413-264A-A938-B8D26F5159D8}"/>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a:p>
            </p:txBody>
          </p:sp>
          <p:sp>
            <p:nvSpPr>
              <p:cNvPr id="626" name="Freeform 625">
                <a:extLst>
                  <a:ext uri="{FF2B5EF4-FFF2-40B4-BE49-F238E27FC236}">
                    <a16:creationId xmlns:a16="http://schemas.microsoft.com/office/drawing/2014/main" id="{8F396E01-80BE-A643-8E77-8BA2302B1011}"/>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a:p>
            </p:txBody>
          </p:sp>
          <p:sp>
            <p:nvSpPr>
              <p:cNvPr id="627" name="Freeform 626">
                <a:extLst>
                  <a:ext uri="{FF2B5EF4-FFF2-40B4-BE49-F238E27FC236}">
                    <a16:creationId xmlns:a16="http://schemas.microsoft.com/office/drawing/2014/main" id="{B76182FD-2FAD-B144-A525-FDF1C5DE281D}"/>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a:p>
            </p:txBody>
          </p:sp>
          <p:sp>
            <p:nvSpPr>
              <p:cNvPr id="628" name="Freeform 627">
                <a:extLst>
                  <a:ext uri="{FF2B5EF4-FFF2-40B4-BE49-F238E27FC236}">
                    <a16:creationId xmlns:a16="http://schemas.microsoft.com/office/drawing/2014/main" id="{19DC70D1-5F0F-E34A-88AD-A13FBBAE786F}"/>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629" name="Freeform 628">
                <a:extLst>
                  <a:ext uri="{FF2B5EF4-FFF2-40B4-BE49-F238E27FC236}">
                    <a16:creationId xmlns:a16="http://schemas.microsoft.com/office/drawing/2014/main" id="{B1CAFD7B-55EC-E447-AFFC-D4104851063D}"/>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630" name="Freeform 629">
                <a:extLst>
                  <a:ext uri="{FF2B5EF4-FFF2-40B4-BE49-F238E27FC236}">
                    <a16:creationId xmlns:a16="http://schemas.microsoft.com/office/drawing/2014/main" id="{81DD6B08-7150-0E4B-8BBB-8202C112DD06}"/>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631" name="Freeform 630">
                <a:extLst>
                  <a:ext uri="{FF2B5EF4-FFF2-40B4-BE49-F238E27FC236}">
                    <a16:creationId xmlns:a16="http://schemas.microsoft.com/office/drawing/2014/main" id="{F6A7094C-1B9E-4048-9A70-BB77A3EB9000}"/>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a:p>
            </p:txBody>
          </p:sp>
          <p:sp>
            <p:nvSpPr>
              <p:cNvPr id="632" name="Freeform 631">
                <a:extLst>
                  <a:ext uri="{FF2B5EF4-FFF2-40B4-BE49-F238E27FC236}">
                    <a16:creationId xmlns:a16="http://schemas.microsoft.com/office/drawing/2014/main" id="{7C3CFE30-7551-A740-8447-2CA3E7FC9947}"/>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a:p>
            </p:txBody>
          </p:sp>
          <p:sp>
            <p:nvSpPr>
              <p:cNvPr id="633" name="Freeform 632">
                <a:extLst>
                  <a:ext uri="{FF2B5EF4-FFF2-40B4-BE49-F238E27FC236}">
                    <a16:creationId xmlns:a16="http://schemas.microsoft.com/office/drawing/2014/main" id="{20DA06B5-8DD3-1E40-A62F-723D5CD9691E}"/>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a:p>
            </p:txBody>
          </p:sp>
          <p:sp>
            <p:nvSpPr>
              <p:cNvPr id="634" name="Freeform 633">
                <a:extLst>
                  <a:ext uri="{FF2B5EF4-FFF2-40B4-BE49-F238E27FC236}">
                    <a16:creationId xmlns:a16="http://schemas.microsoft.com/office/drawing/2014/main" id="{4521776B-5FC0-9644-9CA3-D3E29109FED1}"/>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a:p>
            </p:txBody>
          </p:sp>
          <p:sp>
            <p:nvSpPr>
              <p:cNvPr id="635" name="Freeform 634">
                <a:extLst>
                  <a:ext uri="{FF2B5EF4-FFF2-40B4-BE49-F238E27FC236}">
                    <a16:creationId xmlns:a16="http://schemas.microsoft.com/office/drawing/2014/main" id="{91D9ACCB-7921-1847-AA8E-6D8F71E635CB}"/>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a:p>
            </p:txBody>
          </p:sp>
          <p:grpSp>
            <p:nvGrpSpPr>
              <p:cNvPr id="636" name="Graphic 76">
                <a:extLst>
                  <a:ext uri="{FF2B5EF4-FFF2-40B4-BE49-F238E27FC236}">
                    <a16:creationId xmlns:a16="http://schemas.microsoft.com/office/drawing/2014/main" id="{B06BE391-A448-AA43-9F2C-6B701D9DA63E}"/>
                  </a:ext>
                </a:extLst>
              </p:cNvPr>
              <p:cNvGrpSpPr/>
              <p:nvPr/>
            </p:nvGrpSpPr>
            <p:grpSpPr>
              <a:xfrm>
                <a:off x="8206877" y="4909375"/>
                <a:ext cx="365840" cy="45338"/>
                <a:chOff x="8206877" y="4909375"/>
                <a:chExt cx="365840" cy="45338"/>
              </a:xfrm>
              <a:solidFill>
                <a:srgbClr val="23509E"/>
              </a:solidFill>
            </p:grpSpPr>
            <p:sp>
              <p:nvSpPr>
                <p:cNvPr id="980" name="Freeform 979">
                  <a:extLst>
                    <a:ext uri="{FF2B5EF4-FFF2-40B4-BE49-F238E27FC236}">
                      <a16:creationId xmlns:a16="http://schemas.microsoft.com/office/drawing/2014/main" id="{F5A1F324-FEC9-0441-81B6-94A4CA4A205E}"/>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a:p>
              </p:txBody>
            </p:sp>
            <p:sp>
              <p:nvSpPr>
                <p:cNvPr id="981" name="Freeform 980">
                  <a:extLst>
                    <a:ext uri="{FF2B5EF4-FFF2-40B4-BE49-F238E27FC236}">
                      <a16:creationId xmlns:a16="http://schemas.microsoft.com/office/drawing/2014/main" id="{21CD55AD-27EB-4D4E-9EEB-2498FEEAD798}"/>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983" name="Freeform 982">
                  <a:extLst>
                    <a:ext uri="{FF2B5EF4-FFF2-40B4-BE49-F238E27FC236}">
                      <a16:creationId xmlns:a16="http://schemas.microsoft.com/office/drawing/2014/main" id="{3EE5C837-E872-CB41-9F81-DDA0742FC137}"/>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a:p>
              </p:txBody>
            </p:sp>
            <p:sp>
              <p:nvSpPr>
                <p:cNvPr id="984" name="Freeform 983">
                  <a:extLst>
                    <a:ext uri="{FF2B5EF4-FFF2-40B4-BE49-F238E27FC236}">
                      <a16:creationId xmlns:a16="http://schemas.microsoft.com/office/drawing/2014/main" id="{93453D84-E410-764E-BABD-E08694688186}"/>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985" name="Freeform 984">
                  <a:extLst>
                    <a:ext uri="{FF2B5EF4-FFF2-40B4-BE49-F238E27FC236}">
                      <a16:creationId xmlns:a16="http://schemas.microsoft.com/office/drawing/2014/main" id="{5D022419-580E-ED45-938B-22546C1C06A9}"/>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986" name="Freeform 985">
                  <a:extLst>
                    <a:ext uri="{FF2B5EF4-FFF2-40B4-BE49-F238E27FC236}">
                      <a16:creationId xmlns:a16="http://schemas.microsoft.com/office/drawing/2014/main" id="{9F1F34A8-AB05-7D48-A93F-FD34C2976645}"/>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988" name="Freeform 987">
                  <a:extLst>
                    <a:ext uri="{FF2B5EF4-FFF2-40B4-BE49-F238E27FC236}">
                      <a16:creationId xmlns:a16="http://schemas.microsoft.com/office/drawing/2014/main" id="{2836EA63-6102-0A40-A6A4-501DC2277015}"/>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a:p>
              </p:txBody>
            </p:sp>
            <p:sp>
              <p:nvSpPr>
                <p:cNvPr id="989" name="Freeform 988">
                  <a:extLst>
                    <a:ext uri="{FF2B5EF4-FFF2-40B4-BE49-F238E27FC236}">
                      <a16:creationId xmlns:a16="http://schemas.microsoft.com/office/drawing/2014/main" id="{030B5A1E-9AFE-2244-8A38-3264D19B6C1A}"/>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a:p>
              </p:txBody>
            </p:sp>
            <p:sp>
              <p:nvSpPr>
                <p:cNvPr id="990" name="Freeform 989">
                  <a:extLst>
                    <a:ext uri="{FF2B5EF4-FFF2-40B4-BE49-F238E27FC236}">
                      <a16:creationId xmlns:a16="http://schemas.microsoft.com/office/drawing/2014/main" id="{B74D0E43-9D37-E944-8588-714F9F147215}"/>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a:p>
              </p:txBody>
            </p:sp>
            <p:sp>
              <p:nvSpPr>
                <p:cNvPr id="991" name="Freeform 990">
                  <a:extLst>
                    <a:ext uri="{FF2B5EF4-FFF2-40B4-BE49-F238E27FC236}">
                      <a16:creationId xmlns:a16="http://schemas.microsoft.com/office/drawing/2014/main" id="{60B40098-B148-0849-9497-353004587110}"/>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a:p>
              </p:txBody>
            </p:sp>
            <p:sp>
              <p:nvSpPr>
                <p:cNvPr id="992" name="Freeform 991">
                  <a:extLst>
                    <a:ext uri="{FF2B5EF4-FFF2-40B4-BE49-F238E27FC236}">
                      <a16:creationId xmlns:a16="http://schemas.microsoft.com/office/drawing/2014/main" id="{EC6D373D-D9E2-2D4B-83A9-1CCFDC38FD69}"/>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a:p>
              </p:txBody>
            </p:sp>
            <p:sp>
              <p:nvSpPr>
                <p:cNvPr id="993" name="Freeform 992">
                  <a:extLst>
                    <a:ext uri="{FF2B5EF4-FFF2-40B4-BE49-F238E27FC236}">
                      <a16:creationId xmlns:a16="http://schemas.microsoft.com/office/drawing/2014/main" id="{FEF06B78-CD04-F64E-AEA8-FD46EF5088FA}"/>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994" name="Freeform 993">
                  <a:extLst>
                    <a:ext uri="{FF2B5EF4-FFF2-40B4-BE49-F238E27FC236}">
                      <a16:creationId xmlns:a16="http://schemas.microsoft.com/office/drawing/2014/main" id="{CAB5A568-13D7-C94F-A1D3-84F67F9CCD99}"/>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995" name="Freeform 994">
                  <a:extLst>
                    <a:ext uri="{FF2B5EF4-FFF2-40B4-BE49-F238E27FC236}">
                      <a16:creationId xmlns:a16="http://schemas.microsoft.com/office/drawing/2014/main" id="{FA90552B-66A6-4A4C-B2EA-0C3FB15C4E37}"/>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637" name="Graphic 76">
                <a:extLst>
                  <a:ext uri="{FF2B5EF4-FFF2-40B4-BE49-F238E27FC236}">
                    <a16:creationId xmlns:a16="http://schemas.microsoft.com/office/drawing/2014/main" id="{1B95390A-96CF-6842-AF4B-E7FFB695BEEE}"/>
                  </a:ext>
                </a:extLst>
              </p:cNvPr>
              <p:cNvGrpSpPr/>
              <p:nvPr/>
            </p:nvGrpSpPr>
            <p:grpSpPr>
              <a:xfrm>
                <a:off x="8208210" y="4964049"/>
                <a:ext cx="478363" cy="44672"/>
                <a:chOff x="8208210" y="4964049"/>
                <a:chExt cx="478363" cy="44672"/>
              </a:xfrm>
              <a:solidFill>
                <a:srgbClr val="23509E"/>
              </a:solidFill>
            </p:grpSpPr>
            <p:sp>
              <p:nvSpPr>
                <p:cNvPr id="657" name="Freeform 656">
                  <a:extLst>
                    <a:ext uri="{FF2B5EF4-FFF2-40B4-BE49-F238E27FC236}">
                      <a16:creationId xmlns:a16="http://schemas.microsoft.com/office/drawing/2014/main" id="{E0F51E52-7DA1-F248-8F50-2C6BF282C886}"/>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58" name="Freeform 657">
                  <a:extLst>
                    <a:ext uri="{FF2B5EF4-FFF2-40B4-BE49-F238E27FC236}">
                      <a16:creationId xmlns:a16="http://schemas.microsoft.com/office/drawing/2014/main" id="{B6208FAB-7973-604F-A394-CAE8B5BAAB28}"/>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9178B210-9512-A344-B706-CA0899E3AC15}"/>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E0BA8F85-5B60-164C-B14C-C56297AABBBD}"/>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A417C831-8135-C14D-AC1B-3E62EB1EE8C7}"/>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BECC0F26-A457-7949-AAA6-FFB101098F28}"/>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A8CA5A69-EE3A-BB4C-AA4A-2849585436B3}"/>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a:p>
              </p:txBody>
            </p:sp>
            <p:sp>
              <p:nvSpPr>
                <p:cNvPr id="686" name="Freeform 685">
                  <a:extLst>
                    <a:ext uri="{FF2B5EF4-FFF2-40B4-BE49-F238E27FC236}">
                      <a16:creationId xmlns:a16="http://schemas.microsoft.com/office/drawing/2014/main" id="{0C50938E-E1B1-2740-AC20-E5A5639335E2}"/>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a:p>
              </p:txBody>
            </p:sp>
            <p:sp>
              <p:nvSpPr>
                <p:cNvPr id="687" name="Freeform 686">
                  <a:extLst>
                    <a:ext uri="{FF2B5EF4-FFF2-40B4-BE49-F238E27FC236}">
                      <a16:creationId xmlns:a16="http://schemas.microsoft.com/office/drawing/2014/main" id="{03978AEA-DA09-F049-9B34-E867EDA3BC77}"/>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a:p>
              </p:txBody>
            </p:sp>
            <p:sp>
              <p:nvSpPr>
                <p:cNvPr id="688" name="Freeform 687">
                  <a:extLst>
                    <a:ext uri="{FF2B5EF4-FFF2-40B4-BE49-F238E27FC236}">
                      <a16:creationId xmlns:a16="http://schemas.microsoft.com/office/drawing/2014/main" id="{635BC083-1BAE-DF47-A3C4-4973DECF988B}"/>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90" name="Freeform 689">
                  <a:extLst>
                    <a:ext uri="{FF2B5EF4-FFF2-40B4-BE49-F238E27FC236}">
                      <a16:creationId xmlns:a16="http://schemas.microsoft.com/office/drawing/2014/main" id="{5E47B0B3-03B2-9240-A386-B8D52B70417C}"/>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974" name="Freeform 973">
                  <a:extLst>
                    <a:ext uri="{FF2B5EF4-FFF2-40B4-BE49-F238E27FC236}">
                      <a16:creationId xmlns:a16="http://schemas.microsoft.com/office/drawing/2014/main" id="{13C57E16-97DC-AC48-A149-2B732AD5EF3B}"/>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a:p>
              </p:txBody>
            </p:sp>
            <p:sp>
              <p:nvSpPr>
                <p:cNvPr id="975" name="Freeform 974">
                  <a:extLst>
                    <a:ext uri="{FF2B5EF4-FFF2-40B4-BE49-F238E27FC236}">
                      <a16:creationId xmlns:a16="http://schemas.microsoft.com/office/drawing/2014/main" id="{24716B5A-BB29-C841-BC93-8BBE8EBFCD6F}"/>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976" name="Freeform 975">
                  <a:extLst>
                    <a:ext uri="{FF2B5EF4-FFF2-40B4-BE49-F238E27FC236}">
                      <a16:creationId xmlns:a16="http://schemas.microsoft.com/office/drawing/2014/main" id="{FCA126B8-1A83-6E4D-B1A5-34524A0E409C}"/>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977" name="Freeform 976">
                  <a:extLst>
                    <a:ext uri="{FF2B5EF4-FFF2-40B4-BE49-F238E27FC236}">
                      <a16:creationId xmlns:a16="http://schemas.microsoft.com/office/drawing/2014/main" id="{23652901-F364-3C44-A36B-F8A9283AD9E3}"/>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978" name="Freeform 977">
                  <a:extLst>
                    <a:ext uri="{FF2B5EF4-FFF2-40B4-BE49-F238E27FC236}">
                      <a16:creationId xmlns:a16="http://schemas.microsoft.com/office/drawing/2014/main" id="{A422AC0F-5083-7E49-8F97-A05ED9F17B51}"/>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979" name="Freeform 978">
                  <a:extLst>
                    <a:ext uri="{FF2B5EF4-FFF2-40B4-BE49-F238E27FC236}">
                      <a16:creationId xmlns:a16="http://schemas.microsoft.com/office/drawing/2014/main" id="{8DF86436-4934-3F4E-9BDE-04C299D39AF3}"/>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638" name="Graphic 76">
                <a:extLst>
                  <a:ext uri="{FF2B5EF4-FFF2-40B4-BE49-F238E27FC236}">
                    <a16:creationId xmlns:a16="http://schemas.microsoft.com/office/drawing/2014/main" id="{6EB39368-3ADA-BF48-B16F-8B0493B0BC57}"/>
                  </a:ext>
                </a:extLst>
              </p:cNvPr>
              <p:cNvGrpSpPr/>
              <p:nvPr/>
            </p:nvGrpSpPr>
            <p:grpSpPr>
              <a:xfrm>
                <a:off x="8206020" y="5017579"/>
                <a:ext cx="478077" cy="44767"/>
                <a:chOff x="8206020" y="5017579"/>
                <a:chExt cx="478077" cy="44767"/>
              </a:xfrm>
              <a:solidFill>
                <a:srgbClr val="23509E"/>
              </a:solidFill>
            </p:grpSpPr>
            <p:sp>
              <p:nvSpPr>
                <p:cNvPr id="639" name="Freeform 638">
                  <a:extLst>
                    <a:ext uri="{FF2B5EF4-FFF2-40B4-BE49-F238E27FC236}">
                      <a16:creationId xmlns:a16="http://schemas.microsoft.com/office/drawing/2014/main" id="{8E9A323E-1798-994F-975D-A5D3EA20F110}"/>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40" name="Freeform 639">
                  <a:extLst>
                    <a:ext uri="{FF2B5EF4-FFF2-40B4-BE49-F238E27FC236}">
                      <a16:creationId xmlns:a16="http://schemas.microsoft.com/office/drawing/2014/main" id="{BBCA39AA-02D5-0D41-A14F-8A9F3DACEEAF}"/>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641" name="Freeform 640">
                  <a:extLst>
                    <a:ext uri="{FF2B5EF4-FFF2-40B4-BE49-F238E27FC236}">
                      <a16:creationId xmlns:a16="http://schemas.microsoft.com/office/drawing/2014/main" id="{A03834DB-26DB-A94C-B70C-07DD4F55999C}"/>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642" name="Freeform 641">
                  <a:extLst>
                    <a:ext uri="{FF2B5EF4-FFF2-40B4-BE49-F238E27FC236}">
                      <a16:creationId xmlns:a16="http://schemas.microsoft.com/office/drawing/2014/main" id="{8A90668F-F196-9B4B-808A-D2C0F3A3F6DD}"/>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43" name="Freeform 642">
                  <a:extLst>
                    <a:ext uri="{FF2B5EF4-FFF2-40B4-BE49-F238E27FC236}">
                      <a16:creationId xmlns:a16="http://schemas.microsoft.com/office/drawing/2014/main" id="{50F12F4E-DEDC-2244-8DC0-2A821BE5D63A}"/>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a:p>
              </p:txBody>
            </p:sp>
            <p:sp>
              <p:nvSpPr>
                <p:cNvPr id="644" name="Freeform 643">
                  <a:extLst>
                    <a:ext uri="{FF2B5EF4-FFF2-40B4-BE49-F238E27FC236}">
                      <a16:creationId xmlns:a16="http://schemas.microsoft.com/office/drawing/2014/main" id="{74CD7498-FDAA-CB42-8995-CD2131E0567D}"/>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45" name="Freeform 644">
                  <a:extLst>
                    <a:ext uri="{FF2B5EF4-FFF2-40B4-BE49-F238E27FC236}">
                      <a16:creationId xmlns:a16="http://schemas.microsoft.com/office/drawing/2014/main" id="{61C1EADD-40B0-FC49-AB3E-FC1F7627FDBD}"/>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F058B758-A0BF-B340-86A9-FCE4225E3A7A}"/>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47" name="Freeform 646">
                  <a:extLst>
                    <a:ext uri="{FF2B5EF4-FFF2-40B4-BE49-F238E27FC236}">
                      <a16:creationId xmlns:a16="http://schemas.microsoft.com/office/drawing/2014/main" id="{C6DADE72-BBF5-D24A-B317-64CE83ECBA01}"/>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48" name="Freeform 647">
                  <a:extLst>
                    <a:ext uri="{FF2B5EF4-FFF2-40B4-BE49-F238E27FC236}">
                      <a16:creationId xmlns:a16="http://schemas.microsoft.com/office/drawing/2014/main" id="{AD53102E-E1B2-B241-A0F4-6BE2ABC6D523}"/>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D4093417-3168-ED4A-B4AF-06446A0655B9}"/>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a:p>
              </p:txBody>
            </p:sp>
            <p:sp>
              <p:nvSpPr>
                <p:cNvPr id="650" name="Freeform 649">
                  <a:extLst>
                    <a:ext uri="{FF2B5EF4-FFF2-40B4-BE49-F238E27FC236}">
                      <a16:creationId xmlns:a16="http://schemas.microsoft.com/office/drawing/2014/main" id="{64205DA4-36E6-D840-A3AE-3D6756C9A88E}"/>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51" name="Freeform 650">
                  <a:extLst>
                    <a:ext uri="{FF2B5EF4-FFF2-40B4-BE49-F238E27FC236}">
                      <a16:creationId xmlns:a16="http://schemas.microsoft.com/office/drawing/2014/main" id="{A60B5E5C-759E-D848-ACA8-E5E382E8F125}"/>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52" name="Freeform 651">
                  <a:extLst>
                    <a:ext uri="{FF2B5EF4-FFF2-40B4-BE49-F238E27FC236}">
                      <a16:creationId xmlns:a16="http://schemas.microsoft.com/office/drawing/2014/main" id="{C2E94887-F952-3646-9CFF-B2DC5D45E195}"/>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a:p>
              </p:txBody>
            </p:sp>
            <p:sp>
              <p:nvSpPr>
                <p:cNvPr id="653" name="Freeform 652">
                  <a:extLst>
                    <a:ext uri="{FF2B5EF4-FFF2-40B4-BE49-F238E27FC236}">
                      <a16:creationId xmlns:a16="http://schemas.microsoft.com/office/drawing/2014/main" id="{23444388-8447-524D-A048-20354DDDBD31}"/>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A1F8910A-5CB6-5A4E-BF2A-57F1B6108814}"/>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87053D3F-D0F9-8740-BE4C-4438BE4A2C9E}"/>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C34DA6B3-3DF5-1744-B1A8-41F95E1E2FF7}"/>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grpSp>
        </p:grpSp>
        <p:grpSp>
          <p:nvGrpSpPr>
            <p:cNvPr id="407" name="Graphic 76">
              <a:extLst>
                <a:ext uri="{FF2B5EF4-FFF2-40B4-BE49-F238E27FC236}">
                  <a16:creationId xmlns:a16="http://schemas.microsoft.com/office/drawing/2014/main" id="{EF105EAE-8305-0D48-B298-517075B8A716}"/>
                </a:ext>
              </a:extLst>
            </p:cNvPr>
            <p:cNvGrpSpPr/>
            <p:nvPr/>
          </p:nvGrpSpPr>
          <p:grpSpPr>
            <a:xfrm>
              <a:off x="6923246" y="4898421"/>
              <a:ext cx="951775" cy="153542"/>
              <a:chOff x="6923246" y="4898421"/>
              <a:chExt cx="951775" cy="153542"/>
            </a:xfrm>
            <a:solidFill>
              <a:srgbClr val="231F20"/>
            </a:solidFill>
          </p:grpSpPr>
          <p:sp>
            <p:nvSpPr>
              <p:cNvPr id="408" name="Freeform 407">
                <a:extLst>
                  <a:ext uri="{FF2B5EF4-FFF2-40B4-BE49-F238E27FC236}">
                    <a16:creationId xmlns:a16="http://schemas.microsoft.com/office/drawing/2014/main" id="{B8B3A0B6-1840-F343-AC9F-72D579937A1E}"/>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A66ECA03-81A5-2F4F-BF78-70A9AD78289D}"/>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161C8A06-CEF5-9149-B217-738580D5CC0F}"/>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8B1537BB-E8EA-AA48-AAED-9B2F3AEE890B}"/>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03E9E878-171D-A54B-86D1-1883F4B9CC2E}"/>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3509F9F6-0A40-BF41-98AF-B9F4946642BB}"/>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CEAB19B3-25CA-7F48-96D0-1F42829AD443}"/>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DBB9D387-0984-2040-BDF5-10A868F4489C}"/>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D460F38A-020A-C947-A5F6-FCBCE960FEE7}"/>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463C7723-8402-B343-AA53-238DCCCC2227}"/>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09146E91-4AB7-E54B-9413-64987DA6FFF0}"/>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6F474C6F-D3A8-584D-A467-B61279143774}"/>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EE5BDEA8-CD37-DC4B-A965-59DAEA0A7628}"/>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B4481F32-2497-254B-9FF1-39B695768257}"/>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CF1FDD40-97CF-3D4D-9EF9-7AD76F09B030}"/>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6A4D0D24-ECE9-684B-9AAD-3F064B2A29A2}"/>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758E50D2-7B69-AA4B-B0D7-64497D259C57}"/>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34190196-5D2F-164A-835C-25A9F9B93092}"/>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014A0BD1-9742-B74A-A2A7-15EDAAE57A5C}"/>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368DA405-F829-DC49-A425-205CF2367C5B}"/>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39D6C720-271C-2C4C-8DDE-97E1152E2EB2}"/>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6320E28C-EA6A-A34D-ACEB-DF20C111E4AB}"/>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F04591CB-1204-AA49-A416-1763BE0356DD}"/>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6134D61B-0419-8342-862A-D9A05E0EDCE5}"/>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2430702A-DBBE-9D48-9C05-3CF70C44C4BE}"/>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A9BAAA20-3677-C44C-9371-3610910CA323}"/>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3552D4B3-70C2-4E41-8C20-8A8A730B1C46}"/>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AB1DBDDB-D016-AF46-80FE-E3B54104DBC8}"/>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AF9C78C2-EB04-0C46-9666-25B703BD30BC}"/>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8F633AF3-C0DF-9047-8AAE-4B83820EF9D1}"/>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8AC0A13F-50AA-CF40-A13E-D4A82C5EB80A}"/>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7A65E2CC-9D63-344C-8F5A-010EC5D53B36}"/>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4093CDB3-2538-F74C-A8A3-543DB8A82397}"/>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FA4CF93B-58A6-2848-B5FE-5814E717EB70}"/>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63C57389-9D26-FE4F-A2EC-5A4E0A9BF440}"/>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B3821D0B-2633-3645-91EE-0D0BAF647D7F}"/>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BA42BE34-7FB1-B04B-8650-DAEAA89D4D0A}"/>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304F4B4D-DF01-754C-9093-4FE88C79AF1D}"/>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4BC05D97-A276-5442-A8C3-013F79F91B0E}"/>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D82A75AC-C199-C944-8697-AA9AE95300EB}"/>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4C8C94A1-5156-A947-B4D8-93D1815D89AE}"/>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0AFF12B8-AE9B-D040-9CA6-D77F1CE9F8D2}"/>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A38116A6-999B-B44E-A6DD-A7225A1CE503}"/>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E934D339-7FC6-F743-AD8B-E25097633257}"/>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8873DB35-3FEF-4847-8568-FDA9719EB31E}"/>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499E9D2D-2061-084A-80F3-2CC6FB8C6A22}"/>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DC6FB10-5292-5443-AA8D-E22018706D5F}"/>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AC7C7A59-9EE4-4F45-8093-6769F520935E}"/>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C149092E-8E91-884C-BB7B-92CEFF388A6E}"/>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3056EF86-A603-D049-8EC7-1360B52067E4}"/>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28378815-6ACB-F24C-96E5-653C55CA90FA}"/>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027AF70-1F1B-C84E-9679-019640FEECC2}"/>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49467D12-38BB-A54E-B08A-D3AE80FC0516}"/>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93D2730E-4879-C24D-94E6-2645DBB32BB2}"/>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AFCB9DD3-8986-CA4E-9694-79768F9BF9A6}"/>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0C053AA6-F3FA-9446-AD13-AB27C770F215}"/>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4EB0B1A1-B18D-214A-9E0D-E2DE3710ECEA}"/>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4BC6370E-1C7C-2644-BEE7-2C75E79DB7A2}"/>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EF33570-1BB9-484C-8E22-FF3BAA335051}"/>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A8970DC1-8E80-0A44-9338-21287798A063}"/>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EC4FC6D8-C9AD-F140-BE16-2998E6811392}"/>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333201C-DAC3-B946-BF5A-DB9FD4D425D4}"/>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0391C576-5F53-C14B-8EA5-59F4895A7C30}"/>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C684B5DF-18B5-104D-876D-F2BBCEACC716}"/>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8CFB33E1-E03F-484D-B88B-0207FDDA6720}"/>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94BB31A-F994-1443-AF95-E8E5A32FB0E8}"/>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66A4A315-689B-F443-917E-E80A2B134540}"/>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2F1980DB-1B0B-F349-A4C9-8E924554AE33}"/>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A1D21706-09B3-5F4C-8207-3E1D691C7509}"/>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C240AD3D-9E76-5B4E-9691-B9369AB357D1}"/>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4CE31E91-4C3F-964F-A2AB-5AD06408D144}"/>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18C1A670-9FAA-7948-BB63-F9CA8BA29ED1}"/>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14CBCA87-C290-DB4A-9B3C-99E360AA70D9}"/>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173FE640-C882-EE4F-97C3-ACF9DC5AB88E}"/>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1C4EAEFE-2DC8-4640-A830-B5E1F56E9CCC}"/>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3F6C775-CCBC-8447-9B33-F5E48D263F26}"/>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9E438A6A-163B-6842-8FF4-7A2B288E1859}"/>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0128BDF3-508C-9644-932D-70399774376A}"/>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BD3791AC-62DB-DB4E-A43A-59329D2A4887}"/>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C676F68D-417F-2B48-AF58-9102B38650AE}"/>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F888CC4D-C61D-B24C-B581-2522BC3279DD}"/>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70B44CBE-B158-9F43-BF0B-A138098F1054}"/>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6C83FFF1-8F7A-374F-BF28-601C02A4D93F}"/>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6FDA4547-5560-9448-9950-97FBFADA0650}"/>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92711B8E-C80E-A049-A4F2-2FFA9D6F5D36}"/>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75E42434-CA45-9247-8E3C-832BDBAF15AB}"/>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4504AD19-E8B5-8747-8317-DF9248159AAC}"/>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780D6FDA-F7D8-0143-B345-00A1D7F5E16C}"/>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F22B4388-C38B-5F45-BFC9-0637E1F649CE}"/>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59043C36-BADA-2748-A83D-98463FDE01E5}"/>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B4D9450F-6145-254A-9C96-54C8823052DE}"/>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9F4DEBCD-10AD-6540-B4A5-54D5A038453F}"/>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555AC174-8674-A641-A6A8-C01481CBE963}"/>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0FBBEEED-7433-0B4F-934A-6222593DCAA7}"/>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211C55B4-34EE-7D46-9FF6-524CA2671AD0}"/>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5B6849B6-3EA4-7244-B6EF-39DB82B8FA52}"/>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A0D3FD9-DBCA-C446-9071-9F1888EAC89B}"/>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415A40A7-454E-3C4C-9377-6971D04ECE0D}"/>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EF4EA4CD-75DE-6D46-8A17-C51D5ED8A2D1}"/>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56023106-B96E-784D-A5D4-EF8F0411B3CE}"/>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FED9AE15-8189-ED4C-8E2C-89CDDBCD7493}"/>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89C87163-A8D0-2B44-8335-C9A0F8594312}"/>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6BE366A0-E658-D744-97E3-F2ED75B7BD3A}"/>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D477EA5E-0392-9145-A82E-2577076CA2C8}"/>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DEECF0C6-B5F6-B242-8646-0B8DF011F95A}"/>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4E35554C-45F9-1345-9DD2-CFD644DD47A3}"/>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7D8E0E12-A614-7E48-8E2C-8DEE88ACB7AC}"/>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CBD4E9E1-0301-1A4D-A5EA-C6751DF2B614}"/>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4B03A360-7C3C-5848-9142-48398824CA48}"/>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39F59D66-62DD-F14C-A41D-8779A6AD99F1}"/>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D9C4CAC4-B70D-1945-A1EA-ABF17F46BE31}"/>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8C3C63FA-C630-C84A-8D7A-717A9AB34F90}"/>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856FACC1-3F5A-294F-8477-146C758990BA}"/>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F2BE375B-481A-4040-83F9-6E4ADFBFA010}"/>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3A5AF9C7-BEAF-164C-A7CD-893EF62F1ED4}"/>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B1CD571A-618A-5446-84F4-E00D0E2465D9}"/>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B8B779CF-5302-4A4E-9D24-642B30F8D052}"/>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11CF40E3-F364-FE41-BB75-9A3E62BB2CC5}"/>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360FDBA3-E234-4140-81ED-B7B1E2E2DEE6}"/>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EE26AEE9-AF01-0E46-8C06-0ABFAC206F91}"/>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41990187-4B09-7F44-B8B2-9FF955AB08B6}"/>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47FD7C9E-95DC-AF45-B32C-5399B34E0DBE}"/>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E2F72825-3F71-BA4C-841C-DDC2E2B7B5EB}"/>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54165C34-2B1F-8F4E-A273-587B01AC631A}"/>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055F62AF-4519-524C-B5A3-05351A1EAA41}"/>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868098D2-4662-944F-9D1C-210BDD3F87E1}"/>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96B2A03-968E-084C-A9C3-24C5DDB45337}"/>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C7C7F076-5291-F749-A1A0-2F37B7104F7B}"/>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983EC5D6-9154-0847-B155-091F9AA3E1ED}"/>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AACD0E0C-BAFE-054A-89BC-6490CE44B4F0}"/>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5622EF5A-8B4D-854D-9A6A-8CD2EEFCE43C}"/>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0565C226-9DA1-D748-972F-9BD6C9065691}"/>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A08D7278-280E-2346-A234-13E78D2AFBB2}"/>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2FD9C283-BEE1-AA4C-A0D4-A1BE783F0878}"/>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5DB0C1FC-F8A6-E04E-B806-938F243EA511}"/>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FF278F88-11AB-D440-80F8-CFC4A4912CEC}"/>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A00CF5A8-7302-3749-AE8B-B4B70C5B82DE}"/>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48F71900-6C76-1F4B-86AA-E6BC33D4FC7F}"/>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46FE4314-1BF2-0B45-94F4-7C47BB2B583B}"/>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217A5EA2-AB60-8C44-ABF7-9532A0E0343D}"/>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A20C7C27-F0F5-C44E-A423-4DDFA79307DD}"/>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BF0EA1FF-408C-BE45-A8B4-C0DAE45E1A6B}"/>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0230C91A-AECC-EA4B-8963-A1B5E039324D}"/>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F30A856B-7C43-F545-8DDE-5E1779DE36AA}"/>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F075EF09-4FE6-264F-AB23-2506FC30D74A}"/>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4B4E8AA5-75D0-E145-9DC7-5F25E9C0F90A}"/>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5F7B57DA-7A5F-FD4A-B71B-6977CFE1A9B8}"/>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E24DF004-2A6D-ED44-BCD9-BE845982C084}"/>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0629CDB8-62B2-1548-BF45-5632C2A899E8}"/>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42B45D90-4644-F84C-B746-F82C0B49321D}"/>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99BE8BF7-DDB9-B34F-8A8E-62838A3E8AD7}"/>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4A1B5BD2-CF05-F747-8D0C-6A614A47DCBB}"/>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F11F5E71-C1B1-9A42-8AF4-495FB923C7E4}"/>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ED6464C0-4B8C-3243-A79D-848F2CE3684E}"/>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9935A553-1835-F442-B773-C05AC5E74F9E}"/>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1BED11AF-1C24-1243-907C-AC010B9C893C}"/>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6B954325-F3E0-D348-9EA3-44376858D1B0}"/>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8C436A88-807C-314C-9C34-7CC2444F1888}"/>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D5017149-D5F6-E54B-AD67-CE019B7902D0}"/>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87FC4D56-AB1C-1E45-BCE9-CB14790ED1B2}"/>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51E3C727-7024-FD44-8ABE-61B07AE13A16}"/>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695E0EB4-DCA8-FA4A-8E7C-77CE5D712DF3}"/>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031A0EAD-0A83-1840-9CF5-BBA8EF8885E6}"/>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AB387D98-6E7D-E64E-9F1E-EC812289D51F}"/>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ECCD3B7D-A96D-624C-A64D-3CBE337019EC}"/>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B2E8814D-A333-EE4B-8202-8026C1D9C0EA}"/>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D6D41CC3-3E45-744B-8EB2-6E4E74744C48}"/>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4BB1BCC5-EDDD-8B42-B9B7-EB3B354553E7}"/>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ACFFDA15-1A91-1C41-B843-5C7E32DDB873}"/>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A2536EE3-9288-AA48-A6D2-C392C90CFD9E}"/>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5105D9B9-A3A2-6F43-961A-8EA78215E39A}"/>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A73CAB9B-0EF2-2744-BF00-B068A9FBBFB0}"/>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0017E3C0-9E36-2341-8EDC-8C383B53EC97}"/>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A6DD01DA-6E2A-4642-82BA-CAA6F57D285F}"/>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78D900B0-4C73-904B-8D29-C3BC2652A3C7}"/>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11DCF4E4-3842-124A-B7D7-7FB46B503917}"/>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8F6328A7-1AE2-C246-8800-1D7DDB94A477}"/>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1822395F-62B7-104A-8706-133290C20AC7}"/>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3A17C00B-CC8D-E344-8CCF-0BB55F82F951}"/>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87" name="Freeform 586">
                <a:extLst>
                  <a:ext uri="{FF2B5EF4-FFF2-40B4-BE49-F238E27FC236}">
                    <a16:creationId xmlns:a16="http://schemas.microsoft.com/office/drawing/2014/main" id="{05366F2E-9290-CA4D-BDF4-A48ECCFDC3D5}"/>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2FF5A6DA-A534-E940-ABA4-12D724B3D5A0}"/>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A45D8356-C19C-4D4A-BD91-607A32F5FD84}"/>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4A76980E-364A-A549-A7A8-99266F919187}"/>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0857F40F-3233-604C-920E-2DC7BFEFD079}"/>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E297D4E1-0AB8-6741-908E-7E170C88D46A}"/>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B80967BD-D4C3-B242-BF58-220C34DAF844}"/>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79549F20-9646-204A-9AE1-CAA053FD4574}"/>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51103FBC-9D60-534C-9C16-487A5B5CF083}"/>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69718C35-F0E3-374A-AF48-9E1D3FBDD5C9}"/>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1855A2FC-AAFD-E24D-B69D-ED13CC796F6E}"/>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B69E6A1F-82D5-C141-BA63-F17893610857}"/>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CFDB2602-5025-B84C-8B95-B2C33A498609}"/>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600" name="Freeform 599">
                <a:extLst>
                  <a:ext uri="{FF2B5EF4-FFF2-40B4-BE49-F238E27FC236}">
                    <a16:creationId xmlns:a16="http://schemas.microsoft.com/office/drawing/2014/main" id="{43B734E4-D4F8-0943-80E0-17427FEED702}"/>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CAA5AD38-B4C1-524C-BC68-2475AB2BF1F7}"/>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602" name="Freeform 601">
                <a:extLst>
                  <a:ext uri="{FF2B5EF4-FFF2-40B4-BE49-F238E27FC236}">
                    <a16:creationId xmlns:a16="http://schemas.microsoft.com/office/drawing/2014/main" id="{CC9877F8-0991-3B4D-AB19-A18152341B38}"/>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603" name="Freeform 602">
                <a:extLst>
                  <a:ext uri="{FF2B5EF4-FFF2-40B4-BE49-F238E27FC236}">
                    <a16:creationId xmlns:a16="http://schemas.microsoft.com/office/drawing/2014/main" id="{503EE2A1-4C6C-2C4B-8F83-CF7CC41D6993}"/>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604" name="Freeform 603">
                <a:extLst>
                  <a:ext uri="{FF2B5EF4-FFF2-40B4-BE49-F238E27FC236}">
                    <a16:creationId xmlns:a16="http://schemas.microsoft.com/office/drawing/2014/main" id="{630A67C1-7BC7-4941-A7CD-47470DA76230}"/>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605" name="Freeform 604">
                <a:extLst>
                  <a:ext uri="{FF2B5EF4-FFF2-40B4-BE49-F238E27FC236}">
                    <a16:creationId xmlns:a16="http://schemas.microsoft.com/office/drawing/2014/main" id="{3BFD4D67-6CCF-4649-9DC9-11AB65A26C9C}"/>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606" name="Freeform 605">
                <a:extLst>
                  <a:ext uri="{FF2B5EF4-FFF2-40B4-BE49-F238E27FC236}">
                    <a16:creationId xmlns:a16="http://schemas.microsoft.com/office/drawing/2014/main" id="{B8B63A4E-FFBE-2E46-B3AD-D3E488DCAB7E}"/>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607" name="Freeform 606">
                <a:extLst>
                  <a:ext uri="{FF2B5EF4-FFF2-40B4-BE49-F238E27FC236}">
                    <a16:creationId xmlns:a16="http://schemas.microsoft.com/office/drawing/2014/main" id="{DF93CC94-80DB-B741-B90F-9C45054C459A}"/>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608" name="Freeform 607">
                <a:extLst>
                  <a:ext uri="{FF2B5EF4-FFF2-40B4-BE49-F238E27FC236}">
                    <a16:creationId xmlns:a16="http://schemas.microsoft.com/office/drawing/2014/main" id="{9E39A789-BDD2-0D47-A22B-0FBBFB193871}"/>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609" name="Freeform 608">
                <a:extLst>
                  <a:ext uri="{FF2B5EF4-FFF2-40B4-BE49-F238E27FC236}">
                    <a16:creationId xmlns:a16="http://schemas.microsoft.com/office/drawing/2014/main" id="{FF4AD709-7861-0045-8E86-E69E3A977FA2}"/>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610" name="Freeform 609">
                <a:extLst>
                  <a:ext uri="{FF2B5EF4-FFF2-40B4-BE49-F238E27FC236}">
                    <a16:creationId xmlns:a16="http://schemas.microsoft.com/office/drawing/2014/main" id="{4F9736A1-8E83-244F-9CCD-17C8EA110AA3}"/>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grpSp>
      </p:grpSp>
      <p:cxnSp>
        <p:nvCxnSpPr>
          <p:cNvPr id="996" name="Straight Connector 995">
            <a:extLst>
              <a:ext uri="{FF2B5EF4-FFF2-40B4-BE49-F238E27FC236}">
                <a16:creationId xmlns:a16="http://schemas.microsoft.com/office/drawing/2014/main" id="{474887F3-1044-8444-BCBD-15DCE715606C}"/>
              </a:ext>
            </a:extLst>
          </p:cNvPr>
          <p:cNvCxnSpPr>
            <a:cxnSpLocks/>
          </p:cNvCxnSpPr>
          <p:nvPr userDrawn="1"/>
        </p:nvCxnSpPr>
        <p:spPr>
          <a:xfrm>
            <a:off x="4072851" y="1583303"/>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pic>
        <p:nvPicPr>
          <p:cNvPr id="324" name="Picture 323" descr="Logo&#10;&#10;Description automatically generated">
            <a:extLst>
              <a:ext uri="{FF2B5EF4-FFF2-40B4-BE49-F238E27FC236}">
                <a16:creationId xmlns:a16="http://schemas.microsoft.com/office/drawing/2014/main" id="{AA7B5D40-397F-304E-8F5B-14E78995445E}"/>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759003" y="7384283"/>
            <a:ext cx="3020834" cy="1546545"/>
          </a:xfrm>
          <a:prstGeom prst="rect">
            <a:avLst/>
          </a:prstGeom>
        </p:spPr>
      </p:pic>
      <p:sp>
        <p:nvSpPr>
          <p:cNvPr id="349" name="Rectangle 348">
            <a:extLst>
              <a:ext uri="{FF2B5EF4-FFF2-40B4-BE49-F238E27FC236}">
                <a16:creationId xmlns:a16="http://schemas.microsoft.com/office/drawing/2014/main" id="{A0F286DA-B174-FD47-952C-E7E564FF9F46}"/>
              </a:ext>
            </a:extLst>
          </p:cNvPr>
          <p:cNvSpPr/>
          <p:nvPr userDrawn="1"/>
        </p:nvSpPr>
        <p:spPr>
          <a:xfrm>
            <a:off x="4072851" y="9740032"/>
            <a:ext cx="3493632" cy="4464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grpSp>
        <p:nvGrpSpPr>
          <p:cNvPr id="350" name="Graphic 4">
            <a:extLst>
              <a:ext uri="{FF2B5EF4-FFF2-40B4-BE49-F238E27FC236}">
                <a16:creationId xmlns:a16="http://schemas.microsoft.com/office/drawing/2014/main" id="{49BFD3B1-DD5B-3442-BD52-02E293DD623B}"/>
              </a:ext>
            </a:extLst>
          </p:cNvPr>
          <p:cNvGrpSpPr/>
          <p:nvPr userDrawn="1"/>
        </p:nvGrpSpPr>
        <p:grpSpPr>
          <a:xfrm>
            <a:off x="4338956" y="9883791"/>
            <a:ext cx="2443266" cy="158969"/>
            <a:chOff x="5110187" y="5455349"/>
            <a:chExt cx="824832" cy="53667"/>
          </a:xfrm>
          <a:solidFill>
            <a:srgbClr val="FFFFFF"/>
          </a:solidFill>
        </p:grpSpPr>
        <p:sp>
          <p:nvSpPr>
            <p:cNvPr id="351" name="Freeform 350">
              <a:extLst>
                <a:ext uri="{FF2B5EF4-FFF2-40B4-BE49-F238E27FC236}">
                  <a16:creationId xmlns:a16="http://schemas.microsoft.com/office/drawing/2014/main" id="{3E823162-1FCC-1742-8A30-FAF93C00C493}"/>
                </a:ext>
              </a:extLst>
            </p:cNvPr>
            <p:cNvSpPr/>
            <p:nvPr/>
          </p:nvSpPr>
          <p:spPr>
            <a:xfrm>
              <a:off x="5110187"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645162E8-2BA0-6F47-9F51-5752425E3BF9}"/>
                </a:ext>
              </a:extLst>
            </p:cNvPr>
            <p:cNvSpPr/>
            <p:nvPr/>
          </p:nvSpPr>
          <p:spPr>
            <a:xfrm>
              <a:off x="5164230"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3B0CCC48-0844-444C-8000-9DC1123C31CF}"/>
                </a:ext>
              </a:extLst>
            </p:cNvPr>
            <p:cNvSpPr/>
            <p:nvPr/>
          </p:nvSpPr>
          <p:spPr>
            <a:xfrm>
              <a:off x="5217890"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AA6C08C2-4E7B-6D47-A558-342D75CEF9A2}"/>
                </a:ext>
              </a:extLst>
            </p:cNvPr>
            <p:cNvSpPr/>
            <p:nvPr/>
          </p:nvSpPr>
          <p:spPr>
            <a:xfrm>
              <a:off x="5275767" y="5499816"/>
              <a:ext cx="8432" cy="9200"/>
            </a:xfrm>
            <a:custGeom>
              <a:avLst/>
              <a:gdLst>
                <a:gd name="connsiteX0" fmla="*/ 0 w 8432"/>
                <a:gd name="connsiteY0" fmla="*/ 4600 h 9200"/>
                <a:gd name="connsiteX1" fmla="*/ 1150 w 8432"/>
                <a:gd name="connsiteY1" fmla="*/ 1150 h 9200"/>
                <a:gd name="connsiteX2" fmla="*/ 4216 w 8432"/>
                <a:gd name="connsiteY2" fmla="*/ 0 h 9200"/>
                <a:gd name="connsiteX3" fmla="*/ 7282 w 8432"/>
                <a:gd name="connsiteY3" fmla="*/ 1150 h 9200"/>
                <a:gd name="connsiteX4" fmla="*/ 8432 w 8432"/>
                <a:gd name="connsiteY4" fmla="*/ 4600 h 9200"/>
                <a:gd name="connsiteX5" fmla="*/ 7282 w 8432"/>
                <a:gd name="connsiteY5" fmla="*/ 8051 h 9200"/>
                <a:gd name="connsiteX6" fmla="*/ 4216 w 8432"/>
                <a:gd name="connsiteY6" fmla="*/ 9200 h 9200"/>
                <a:gd name="connsiteX7" fmla="*/ 1533 w 8432"/>
                <a:gd name="connsiteY7" fmla="*/ 8051 h 9200"/>
                <a:gd name="connsiteX8" fmla="*/ 0 w 8432"/>
                <a:gd name="connsiteY8" fmla="*/ 4600 h 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 h="9200">
                  <a:moveTo>
                    <a:pt x="0" y="4600"/>
                  </a:moveTo>
                  <a:cubicBezTo>
                    <a:pt x="0" y="3067"/>
                    <a:pt x="383" y="1917"/>
                    <a:pt x="1150" y="1150"/>
                  </a:cubicBezTo>
                  <a:cubicBezTo>
                    <a:pt x="1916" y="384"/>
                    <a:pt x="2683" y="0"/>
                    <a:pt x="4216" y="0"/>
                  </a:cubicBezTo>
                  <a:cubicBezTo>
                    <a:pt x="5366" y="0"/>
                    <a:pt x="6516" y="384"/>
                    <a:pt x="7282" y="1150"/>
                  </a:cubicBezTo>
                  <a:cubicBezTo>
                    <a:pt x="8049" y="1917"/>
                    <a:pt x="8432" y="3067"/>
                    <a:pt x="8432" y="4600"/>
                  </a:cubicBezTo>
                  <a:cubicBezTo>
                    <a:pt x="8432" y="6134"/>
                    <a:pt x="8049" y="7284"/>
                    <a:pt x="7282" y="8051"/>
                  </a:cubicBezTo>
                  <a:cubicBezTo>
                    <a:pt x="6516" y="8817"/>
                    <a:pt x="5366" y="9200"/>
                    <a:pt x="4216" y="9200"/>
                  </a:cubicBezTo>
                  <a:cubicBezTo>
                    <a:pt x="3066" y="9200"/>
                    <a:pt x="2300" y="8817"/>
                    <a:pt x="1533" y="8051"/>
                  </a:cubicBezTo>
                  <a:cubicBezTo>
                    <a:pt x="383" y="7284"/>
                    <a:pt x="0" y="6134"/>
                    <a:pt x="0" y="4600"/>
                  </a:cubicBezTo>
                  <a:close/>
                </a:path>
              </a:pathLst>
            </a:custGeom>
            <a:solidFill>
              <a:srgbClr val="FFFFFF"/>
            </a:solidFill>
            <a:ln w="3832"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30264DA8-DD0D-E144-A9D4-7BB66DABD2CD}"/>
                </a:ext>
              </a:extLst>
            </p:cNvPr>
            <p:cNvSpPr/>
            <p:nvPr/>
          </p:nvSpPr>
          <p:spPr>
            <a:xfrm>
              <a:off x="5292248"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1"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5" y="0"/>
                    <a:pt x="14948" y="0"/>
                  </a:cubicBezTo>
                  <a:cubicBezTo>
                    <a:pt x="19548" y="0"/>
                    <a:pt x="23764" y="1150"/>
                    <a:pt x="28363" y="3067"/>
                  </a:cubicBezTo>
                  <a:lnTo>
                    <a:pt x="25297" y="10350"/>
                  </a:lnTo>
                  <a:cubicBezTo>
                    <a:pt x="23380" y="9584"/>
                    <a:pt x="21464" y="8817"/>
                    <a:pt x="19931" y="8433"/>
                  </a:cubicBezTo>
                  <a:cubicBezTo>
                    <a:pt x="18398" y="8050"/>
                    <a:pt x="16481"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0"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CB98F5AD-1FFB-2A44-AA02-69BA16E7BAB7}"/>
                </a:ext>
              </a:extLst>
            </p:cNvPr>
            <p:cNvSpPr/>
            <p:nvPr/>
          </p:nvSpPr>
          <p:spPr>
            <a:xfrm>
              <a:off x="5328660" y="5468766"/>
              <a:ext cx="57109" cy="39101"/>
            </a:xfrm>
            <a:custGeom>
              <a:avLst/>
              <a:gdLst>
                <a:gd name="connsiteX0" fmla="*/ 34113 w 57109"/>
                <a:gd name="connsiteY0" fmla="*/ 39101 h 39101"/>
                <a:gd name="connsiteX1" fmla="*/ 23764 w 57109"/>
                <a:gd name="connsiteY1" fmla="*/ 39101 h 39101"/>
                <a:gd name="connsiteX2" fmla="*/ 23764 w 57109"/>
                <a:gd name="connsiteY2" fmla="*/ 16867 h 39101"/>
                <a:gd name="connsiteX3" fmla="*/ 22231 w 57109"/>
                <a:gd name="connsiteY3" fmla="*/ 10734 h 39101"/>
                <a:gd name="connsiteX4" fmla="*/ 18015 w 57109"/>
                <a:gd name="connsiteY4" fmla="*/ 8817 h 39101"/>
                <a:gd name="connsiteX5" fmla="*/ 12265 w 57109"/>
                <a:gd name="connsiteY5" fmla="*/ 11884 h 39101"/>
                <a:gd name="connsiteX6" fmla="*/ 10349 w 57109"/>
                <a:gd name="connsiteY6" fmla="*/ 21467 h 39101"/>
                <a:gd name="connsiteX7" fmla="*/ 10349 w 57109"/>
                <a:gd name="connsiteY7" fmla="*/ 39101 h 39101"/>
                <a:gd name="connsiteX8" fmla="*/ 0 w 57109"/>
                <a:gd name="connsiteY8" fmla="*/ 39101 h 39101"/>
                <a:gd name="connsiteX9" fmla="*/ 0 w 57109"/>
                <a:gd name="connsiteY9" fmla="*/ 1150 h 39101"/>
                <a:gd name="connsiteX10" fmla="*/ 8049 w 57109"/>
                <a:gd name="connsiteY10" fmla="*/ 1150 h 39101"/>
                <a:gd name="connsiteX11" fmla="*/ 9582 w 57109"/>
                <a:gd name="connsiteY11" fmla="*/ 6133 h 39101"/>
                <a:gd name="connsiteX12" fmla="*/ 9965 w 57109"/>
                <a:gd name="connsiteY12" fmla="*/ 6133 h 39101"/>
                <a:gd name="connsiteX13" fmla="*/ 14182 w 57109"/>
                <a:gd name="connsiteY13" fmla="*/ 1917 h 39101"/>
                <a:gd name="connsiteX14" fmla="*/ 20698 w 57109"/>
                <a:gd name="connsiteY14" fmla="*/ 383 h 39101"/>
                <a:gd name="connsiteX15" fmla="*/ 32196 w 57109"/>
                <a:gd name="connsiteY15" fmla="*/ 5750 h 39101"/>
                <a:gd name="connsiteX16" fmla="*/ 32963 w 57109"/>
                <a:gd name="connsiteY16" fmla="*/ 5750 h 39101"/>
                <a:gd name="connsiteX17" fmla="*/ 37562 w 57109"/>
                <a:gd name="connsiteY17" fmla="*/ 1533 h 39101"/>
                <a:gd name="connsiteX18" fmla="*/ 44078 w 57109"/>
                <a:gd name="connsiteY18" fmla="*/ 0 h 39101"/>
                <a:gd name="connsiteX19" fmla="*/ 53660 w 57109"/>
                <a:gd name="connsiteY19" fmla="*/ 3450 h 39101"/>
                <a:gd name="connsiteX20" fmla="*/ 57110 w 57109"/>
                <a:gd name="connsiteY20" fmla="*/ 14184 h 39101"/>
                <a:gd name="connsiteX21" fmla="*/ 57110 w 57109"/>
                <a:gd name="connsiteY21" fmla="*/ 38718 h 39101"/>
                <a:gd name="connsiteX22" fmla="*/ 46761 w 57109"/>
                <a:gd name="connsiteY22" fmla="*/ 38718 h 39101"/>
                <a:gd name="connsiteX23" fmla="*/ 46761 w 57109"/>
                <a:gd name="connsiteY23" fmla="*/ 16484 h 39101"/>
                <a:gd name="connsiteX24" fmla="*/ 45228 w 57109"/>
                <a:gd name="connsiteY24" fmla="*/ 10351 h 39101"/>
                <a:gd name="connsiteX25" fmla="*/ 41012 w 57109"/>
                <a:gd name="connsiteY25" fmla="*/ 8434 h 39101"/>
                <a:gd name="connsiteX26" fmla="*/ 35262 w 57109"/>
                <a:gd name="connsiteY26" fmla="*/ 11117 h 39101"/>
                <a:gd name="connsiteX27" fmla="*/ 33346 w 57109"/>
                <a:gd name="connsiteY27" fmla="*/ 19550 h 39101"/>
                <a:gd name="connsiteX28" fmla="*/ 33346 w 57109"/>
                <a:gd name="connsiteY28" fmla="*/ 39101 h 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109" h="39101">
                  <a:moveTo>
                    <a:pt x="34113" y="39101"/>
                  </a:moveTo>
                  <a:lnTo>
                    <a:pt x="23764" y="39101"/>
                  </a:lnTo>
                  <a:lnTo>
                    <a:pt x="23764" y="16867"/>
                  </a:lnTo>
                  <a:cubicBezTo>
                    <a:pt x="23764" y="14184"/>
                    <a:pt x="23381" y="12267"/>
                    <a:pt x="22231" y="10734"/>
                  </a:cubicBezTo>
                  <a:cubicBezTo>
                    <a:pt x="21081" y="9200"/>
                    <a:pt x="19931" y="8817"/>
                    <a:pt x="18015" y="8817"/>
                  </a:cubicBezTo>
                  <a:cubicBezTo>
                    <a:pt x="15331" y="8817"/>
                    <a:pt x="13415" y="9967"/>
                    <a:pt x="12265" y="11884"/>
                  </a:cubicBezTo>
                  <a:cubicBezTo>
                    <a:pt x="11115" y="13800"/>
                    <a:pt x="10349" y="16867"/>
                    <a:pt x="10349" y="21467"/>
                  </a:cubicBezTo>
                  <a:lnTo>
                    <a:pt x="10349" y="39101"/>
                  </a:lnTo>
                  <a:lnTo>
                    <a:pt x="0" y="39101"/>
                  </a:lnTo>
                  <a:lnTo>
                    <a:pt x="0" y="1150"/>
                  </a:lnTo>
                  <a:lnTo>
                    <a:pt x="8049" y="1150"/>
                  </a:lnTo>
                  <a:lnTo>
                    <a:pt x="9582" y="6133"/>
                  </a:lnTo>
                  <a:lnTo>
                    <a:pt x="9965" y="6133"/>
                  </a:lnTo>
                  <a:cubicBezTo>
                    <a:pt x="11115" y="4217"/>
                    <a:pt x="12265" y="3067"/>
                    <a:pt x="14182" y="1917"/>
                  </a:cubicBezTo>
                  <a:cubicBezTo>
                    <a:pt x="16098" y="767"/>
                    <a:pt x="18398" y="383"/>
                    <a:pt x="20698" y="383"/>
                  </a:cubicBezTo>
                  <a:cubicBezTo>
                    <a:pt x="26447" y="383"/>
                    <a:pt x="30280" y="2300"/>
                    <a:pt x="32196" y="5750"/>
                  </a:cubicBezTo>
                  <a:lnTo>
                    <a:pt x="32963" y="5750"/>
                  </a:lnTo>
                  <a:cubicBezTo>
                    <a:pt x="34113" y="3833"/>
                    <a:pt x="35646" y="2684"/>
                    <a:pt x="37562" y="1533"/>
                  </a:cubicBezTo>
                  <a:cubicBezTo>
                    <a:pt x="39478" y="383"/>
                    <a:pt x="41778" y="0"/>
                    <a:pt x="44078" y="0"/>
                  </a:cubicBezTo>
                  <a:cubicBezTo>
                    <a:pt x="48294" y="0"/>
                    <a:pt x="51744" y="1150"/>
                    <a:pt x="53660" y="3450"/>
                  </a:cubicBezTo>
                  <a:cubicBezTo>
                    <a:pt x="55577" y="5750"/>
                    <a:pt x="57110" y="9200"/>
                    <a:pt x="57110" y="14184"/>
                  </a:cubicBezTo>
                  <a:lnTo>
                    <a:pt x="57110" y="38718"/>
                  </a:lnTo>
                  <a:lnTo>
                    <a:pt x="46761" y="38718"/>
                  </a:lnTo>
                  <a:lnTo>
                    <a:pt x="46761" y="16484"/>
                  </a:lnTo>
                  <a:cubicBezTo>
                    <a:pt x="46761" y="13800"/>
                    <a:pt x="46378" y="11884"/>
                    <a:pt x="45228" y="10351"/>
                  </a:cubicBezTo>
                  <a:cubicBezTo>
                    <a:pt x="44078" y="8817"/>
                    <a:pt x="42928" y="8434"/>
                    <a:pt x="41012" y="8434"/>
                  </a:cubicBezTo>
                  <a:cubicBezTo>
                    <a:pt x="38329" y="8434"/>
                    <a:pt x="36412" y="9200"/>
                    <a:pt x="35262" y="11117"/>
                  </a:cubicBezTo>
                  <a:cubicBezTo>
                    <a:pt x="34113" y="13034"/>
                    <a:pt x="33346" y="15717"/>
                    <a:pt x="33346" y="19550"/>
                  </a:cubicBezTo>
                  <a:lnTo>
                    <a:pt x="33346" y="39101"/>
                  </a:lnTo>
                  <a:close/>
                </a:path>
              </a:pathLst>
            </a:custGeom>
            <a:solidFill>
              <a:srgbClr val="FFFFFF"/>
            </a:solidFill>
            <a:ln w="3832"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D77AECE9-4568-3640-9CCA-B34D3D59ADC2}"/>
                </a:ext>
              </a:extLst>
            </p:cNvPr>
            <p:cNvSpPr/>
            <p:nvPr/>
          </p:nvSpPr>
          <p:spPr>
            <a:xfrm>
              <a:off x="5394969" y="5469533"/>
              <a:ext cx="34879" cy="39100"/>
            </a:xfrm>
            <a:custGeom>
              <a:avLst/>
              <a:gdLst>
                <a:gd name="connsiteX0" fmla="*/ 19164 w 34879"/>
                <a:gd name="connsiteY0" fmla="*/ 39101 h 39100"/>
                <a:gd name="connsiteX1" fmla="*/ 4983 w 34879"/>
                <a:gd name="connsiteY1" fmla="*/ 34117 h 39100"/>
                <a:gd name="connsiteX2" fmla="*/ 0 w 34879"/>
                <a:gd name="connsiteY2" fmla="*/ 19934 h 39100"/>
                <a:gd name="connsiteX3" fmla="*/ 4599 w 34879"/>
                <a:gd name="connsiteY3" fmla="*/ 5366 h 39100"/>
                <a:gd name="connsiteX4" fmla="*/ 17631 w 34879"/>
                <a:gd name="connsiteY4" fmla="*/ 0 h 39100"/>
                <a:gd name="connsiteX5" fmla="*/ 30280 w 34879"/>
                <a:gd name="connsiteY5" fmla="*/ 4600 h 39100"/>
                <a:gd name="connsiteX6" fmla="*/ 34879 w 34879"/>
                <a:gd name="connsiteY6" fmla="*/ 17250 h 39100"/>
                <a:gd name="connsiteX7" fmla="*/ 34879 w 34879"/>
                <a:gd name="connsiteY7" fmla="*/ 22234 h 39100"/>
                <a:gd name="connsiteX8" fmla="*/ 10349 w 34879"/>
                <a:gd name="connsiteY8" fmla="*/ 22234 h 39100"/>
                <a:gd name="connsiteX9" fmla="*/ 13032 w 34879"/>
                <a:gd name="connsiteY9" fmla="*/ 29134 h 39100"/>
                <a:gd name="connsiteX10" fmla="*/ 19931 w 34879"/>
                <a:gd name="connsiteY10" fmla="*/ 31434 h 39100"/>
                <a:gd name="connsiteX11" fmla="*/ 26447 w 34879"/>
                <a:gd name="connsiteY11" fmla="*/ 30667 h 39100"/>
                <a:gd name="connsiteX12" fmla="*/ 32963 w 34879"/>
                <a:gd name="connsiteY12" fmla="*/ 28367 h 39100"/>
                <a:gd name="connsiteX13" fmla="*/ 32963 w 34879"/>
                <a:gd name="connsiteY13" fmla="*/ 36418 h 39100"/>
                <a:gd name="connsiteX14" fmla="*/ 27213 w 34879"/>
                <a:gd name="connsiteY14" fmla="*/ 38334 h 39100"/>
                <a:gd name="connsiteX15" fmla="*/ 19164 w 34879"/>
                <a:gd name="connsiteY15" fmla="*/ 39101 h 39100"/>
                <a:gd name="connsiteX16" fmla="*/ 17631 w 34879"/>
                <a:gd name="connsiteY16" fmla="*/ 7283 h 39100"/>
                <a:gd name="connsiteX17" fmla="*/ 12649 w 34879"/>
                <a:gd name="connsiteY17" fmla="*/ 9200 h 39100"/>
                <a:gd name="connsiteX18" fmla="*/ 10349 w 34879"/>
                <a:gd name="connsiteY18" fmla="*/ 14950 h 39100"/>
                <a:gd name="connsiteX19" fmla="*/ 24914 w 34879"/>
                <a:gd name="connsiteY19" fmla="*/ 14950 h 39100"/>
                <a:gd name="connsiteX20" fmla="*/ 22997 w 34879"/>
                <a:gd name="connsiteY20" fmla="*/ 9200 h 39100"/>
                <a:gd name="connsiteX21" fmla="*/ 17631 w 34879"/>
                <a:gd name="connsiteY21" fmla="*/ 7283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79" h="39100">
                  <a:moveTo>
                    <a:pt x="19164" y="39101"/>
                  </a:moveTo>
                  <a:cubicBezTo>
                    <a:pt x="13032" y="39101"/>
                    <a:pt x="8432" y="37567"/>
                    <a:pt x="4983" y="34117"/>
                  </a:cubicBezTo>
                  <a:cubicBezTo>
                    <a:pt x="1533" y="30667"/>
                    <a:pt x="0" y="26067"/>
                    <a:pt x="0" y="19934"/>
                  </a:cubicBezTo>
                  <a:cubicBezTo>
                    <a:pt x="0" y="13417"/>
                    <a:pt x="1533" y="8817"/>
                    <a:pt x="4599" y="5366"/>
                  </a:cubicBezTo>
                  <a:cubicBezTo>
                    <a:pt x="7666" y="1917"/>
                    <a:pt x="12265" y="0"/>
                    <a:pt x="17631" y="0"/>
                  </a:cubicBezTo>
                  <a:cubicBezTo>
                    <a:pt x="22997" y="0"/>
                    <a:pt x="27213" y="1533"/>
                    <a:pt x="30280" y="4600"/>
                  </a:cubicBezTo>
                  <a:cubicBezTo>
                    <a:pt x="33346" y="7667"/>
                    <a:pt x="34879" y="11884"/>
                    <a:pt x="34879" y="17250"/>
                  </a:cubicBezTo>
                  <a:lnTo>
                    <a:pt x="34879" y="22234"/>
                  </a:lnTo>
                  <a:lnTo>
                    <a:pt x="10349" y="22234"/>
                  </a:lnTo>
                  <a:cubicBezTo>
                    <a:pt x="10349" y="25301"/>
                    <a:pt x="11499" y="27600"/>
                    <a:pt x="13032" y="29134"/>
                  </a:cubicBezTo>
                  <a:cubicBezTo>
                    <a:pt x="14565" y="30667"/>
                    <a:pt x="16865" y="31434"/>
                    <a:pt x="19931" y="31434"/>
                  </a:cubicBezTo>
                  <a:cubicBezTo>
                    <a:pt x="22231" y="31434"/>
                    <a:pt x="24530" y="31051"/>
                    <a:pt x="26447" y="30667"/>
                  </a:cubicBezTo>
                  <a:cubicBezTo>
                    <a:pt x="28363" y="30284"/>
                    <a:pt x="30663" y="29517"/>
                    <a:pt x="32963" y="28367"/>
                  </a:cubicBezTo>
                  <a:lnTo>
                    <a:pt x="32963" y="36418"/>
                  </a:lnTo>
                  <a:cubicBezTo>
                    <a:pt x="31046" y="37184"/>
                    <a:pt x="29130" y="37951"/>
                    <a:pt x="27213" y="38334"/>
                  </a:cubicBezTo>
                  <a:cubicBezTo>
                    <a:pt x="24530" y="38718"/>
                    <a:pt x="21847" y="39101"/>
                    <a:pt x="19164" y="39101"/>
                  </a:cubicBezTo>
                  <a:close/>
                  <a:moveTo>
                    <a:pt x="17631" y="7283"/>
                  </a:moveTo>
                  <a:cubicBezTo>
                    <a:pt x="15331" y="7283"/>
                    <a:pt x="13798" y="8050"/>
                    <a:pt x="12649" y="9200"/>
                  </a:cubicBezTo>
                  <a:cubicBezTo>
                    <a:pt x="11499" y="10350"/>
                    <a:pt x="10732" y="12650"/>
                    <a:pt x="10349" y="14950"/>
                  </a:cubicBezTo>
                  <a:lnTo>
                    <a:pt x="24914" y="14950"/>
                  </a:lnTo>
                  <a:cubicBezTo>
                    <a:pt x="24914" y="12267"/>
                    <a:pt x="24147" y="10350"/>
                    <a:pt x="22997" y="9200"/>
                  </a:cubicBezTo>
                  <a:cubicBezTo>
                    <a:pt x="21847" y="8050"/>
                    <a:pt x="19931" y="7283"/>
                    <a:pt x="17631" y="7283"/>
                  </a:cubicBezTo>
                  <a:close/>
                </a:path>
              </a:pathLst>
            </a:custGeom>
            <a:solidFill>
              <a:srgbClr val="FFFFFF"/>
            </a:solidFill>
            <a:ln w="3832"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BB158520-3A63-C244-A884-C856CEACA8E1}"/>
                </a:ext>
              </a:extLst>
            </p:cNvPr>
            <p:cNvSpPr/>
            <p:nvPr/>
          </p:nvSpPr>
          <p:spPr>
            <a:xfrm>
              <a:off x="5435597" y="5469916"/>
              <a:ext cx="30662" cy="39100"/>
            </a:xfrm>
            <a:custGeom>
              <a:avLst/>
              <a:gdLst>
                <a:gd name="connsiteX0" fmla="*/ 17631 w 30662"/>
                <a:gd name="connsiteY0" fmla="*/ 38718 h 39100"/>
                <a:gd name="connsiteX1" fmla="*/ 0 w 30662"/>
                <a:gd name="connsiteY1" fmla="*/ 19550 h 39100"/>
                <a:gd name="connsiteX2" fmla="*/ 4983 w 30662"/>
                <a:gd name="connsiteY2" fmla="*/ 4983 h 39100"/>
                <a:gd name="connsiteX3" fmla="*/ 18781 w 30662"/>
                <a:gd name="connsiteY3" fmla="*/ 0 h 39100"/>
                <a:gd name="connsiteX4" fmla="*/ 30663 w 30662"/>
                <a:gd name="connsiteY4" fmla="*/ 2683 h 39100"/>
                <a:gd name="connsiteX5" fmla="*/ 27597 w 30662"/>
                <a:gd name="connsiteY5" fmla="*/ 10733 h 39100"/>
                <a:gd name="connsiteX6" fmla="*/ 22997 w 30662"/>
                <a:gd name="connsiteY6" fmla="*/ 9200 h 39100"/>
                <a:gd name="connsiteX7" fmla="*/ 18781 w 30662"/>
                <a:gd name="connsiteY7" fmla="*/ 8433 h 39100"/>
                <a:gd name="connsiteX8" fmla="*/ 10732 w 30662"/>
                <a:gd name="connsiteY8" fmla="*/ 19934 h 39100"/>
                <a:gd name="connsiteX9" fmla="*/ 18781 w 30662"/>
                <a:gd name="connsiteY9" fmla="*/ 31051 h 39100"/>
                <a:gd name="connsiteX10" fmla="*/ 24147 w 30662"/>
                <a:gd name="connsiteY10" fmla="*/ 30284 h 39100"/>
                <a:gd name="connsiteX11" fmla="*/ 29130 w 30662"/>
                <a:gd name="connsiteY11" fmla="*/ 27984 h 39100"/>
                <a:gd name="connsiteX12" fmla="*/ 29130 w 30662"/>
                <a:gd name="connsiteY12" fmla="*/ 36801 h 39100"/>
                <a:gd name="connsiteX13" fmla="*/ 24147 w 30662"/>
                <a:gd name="connsiteY13" fmla="*/ 39101 h 39100"/>
                <a:gd name="connsiteX14" fmla="*/ 17631 w 30662"/>
                <a:gd name="connsiteY14" fmla="*/ 38718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662" h="39100">
                  <a:moveTo>
                    <a:pt x="17631" y="38718"/>
                  </a:moveTo>
                  <a:cubicBezTo>
                    <a:pt x="5749" y="38718"/>
                    <a:pt x="0" y="32201"/>
                    <a:pt x="0" y="19550"/>
                  </a:cubicBezTo>
                  <a:cubicBezTo>
                    <a:pt x="0" y="13034"/>
                    <a:pt x="1533" y="8050"/>
                    <a:pt x="4983" y="4983"/>
                  </a:cubicBezTo>
                  <a:cubicBezTo>
                    <a:pt x="8049" y="1533"/>
                    <a:pt x="12648" y="0"/>
                    <a:pt x="18781" y="0"/>
                  </a:cubicBezTo>
                  <a:cubicBezTo>
                    <a:pt x="22997" y="0"/>
                    <a:pt x="27213" y="766"/>
                    <a:pt x="30663" y="2683"/>
                  </a:cubicBezTo>
                  <a:lnTo>
                    <a:pt x="27597" y="10733"/>
                  </a:lnTo>
                  <a:cubicBezTo>
                    <a:pt x="26063" y="9967"/>
                    <a:pt x="24530" y="9584"/>
                    <a:pt x="22997" y="9200"/>
                  </a:cubicBezTo>
                  <a:cubicBezTo>
                    <a:pt x="21464" y="8817"/>
                    <a:pt x="20314" y="8433"/>
                    <a:pt x="18781" y="8433"/>
                  </a:cubicBezTo>
                  <a:cubicBezTo>
                    <a:pt x="13415" y="8433"/>
                    <a:pt x="10732" y="12267"/>
                    <a:pt x="10732" y="19934"/>
                  </a:cubicBezTo>
                  <a:cubicBezTo>
                    <a:pt x="10732" y="27217"/>
                    <a:pt x="13415" y="31051"/>
                    <a:pt x="18781" y="31051"/>
                  </a:cubicBezTo>
                  <a:cubicBezTo>
                    <a:pt x="20697" y="31051"/>
                    <a:pt x="22614" y="30667"/>
                    <a:pt x="24147" y="30284"/>
                  </a:cubicBezTo>
                  <a:cubicBezTo>
                    <a:pt x="25680" y="29900"/>
                    <a:pt x="27597" y="28751"/>
                    <a:pt x="29130" y="27984"/>
                  </a:cubicBezTo>
                  <a:lnTo>
                    <a:pt x="29130" y="36801"/>
                  </a:lnTo>
                  <a:cubicBezTo>
                    <a:pt x="27597" y="37951"/>
                    <a:pt x="25680" y="38718"/>
                    <a:pt x="24147" y="39101"/>
                  </a:cubicBezTo>
                  <a:cubicBezTo>
                    <a:pt x="22231" y="38334"/>
                    <a:pt x="19931" y="38718"/>
                    <a:pt x="17631" y="38718"/>
                  </a:cubicBezTo>
                  <a:close/>
                </a:path>
              </a:pathLst>
            </a:custGeom>
            <a:solidFill>
              <a:srgbClr val="FFFFFF"/>
            </a:solidFill>
            <a:ln w="3832"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0C19944C-04EA-3F49-8DD1-AC14A1D8C192}"/>
                </a:ext>
              </a:extLst>
            </p:cNvPr>
            <p:cNvSpPr/>
            <p:nvPr/>
          </p:nvSpPr>
          <p:spPr>
            <a:xfrm>
              <a:off x="5473159" y="5469533"/>
              <a:ext cx="24530" cy="38717"/>
            </a:xfrm>
            <a:custGeom>
              <a:avLst/>
              <a:gdLst>
                <a:gd name="connsiteX0" fmla="*/ 21081 w 24530"/>
                <a:gd name="connsiteY0" fmla="*/ 0 h 38717"/>
                <a:gd name="connsiteX1" fmla="*/ 24530 w 24530"/>
                <a:gd name="connsiteY1" fmla="*/ 383 h 38717"/>
                <a:gd name="connsiteX2" fmla="*/ 23764 w 24530"/>
                <a:gd name="connsiteY2" fmla="*/ 9967 h 38717"/>
                <a:gd name="connsiteX3" fmla="*/ 20698 w 24530"/>
                <a:gd name="connsiteY3" fmla="*/ 9584 h 38717"/>
                <a:gd name="connsiteX4" fmla="*/ 13032 w 24530"/>
                <a:gd name="connsiteY4" fmla="*/ 12267 h 38717"/>
                <a:gd name="connsiteX5" fmla="*/ 10349 w 24530"/>
                <a:gd name="connsiteY5" fmla="*/ 19550 h 38717"/>
                <a:gd name="connsiteX6" fmla="*/ 10349 w 24530"/>
                <a:gd name="connsiteY6" fmla="*/ 38718 h 38717"/>
                <a:gd name="connsiteX7" fmla="*/ 0 w 24530"/>
                <a:gd name="connsiteY7" fmla="*/ 38718 h 38717"/>
                <a:gd name="connsiteX8" fmla="*/ 0 w 24530"/>
                <a:gd name="connsiteY8" fmla="*/ 766 h 38717"/>
                <a:gd name="connsiteX9" fmla="*/ 7666 w 24530"/>
                <a:gd name="connsiteY9" fmla="*/ 766 h 38717"/>
                <a:gd name="connsiteX10" fmla="*/ 9199 w 24530"/>
                <a:gd name="connsiteY10" fmla="*/ 7283 h 38717"/>
                <a:gd name="connsiteX11" fmla="*/ 9582 w 24530"/>
                <a:gd name="connsiteY11" fmla="*/ 7283 h 38717"/>
                <a:gd name="connsiteX12" fmla="*/ 14182 w 24530"/>
                <a:gd name="connsiteY12" fmla="*/ 2300 h 38717"/>
                <a:gd name="connsiteX13" fmla="*/ 21081 w 24530"/>
                <a:gd name="connsiteY13" fmla="*/ 0 h 3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30" h="38717">
                  <a:moveTo>
                    <a:pt x="21081" y="0"/>
                  </a:moveTo>
                  <a:cubicBezTo>
                    <a:pt x="22614" y="0"/>
                    <a:pt x="23764" y="0"/>
                    <a:pt x="24530" y="383"/>
                  </a:cubicBezTo>
                  <a:lnTo>
                    <a:pt x="23764" y="9967"/>
                  </a:lnTo>
                  <a:cubicBezTo>
                    <a:pt x="22997" y="9584"/>
                    <a:pt x="21847" y="9584"/>
                    <a:pt x="20698" y="9584"/>
                  </a:cubicBezTo>
                  <a:cubicBezTo>
                    <a:pt x="17248" y="9584"/>
                    <a:pt x="14948" y="10350"/>
                    <a:pt x="13032" y="12267"/>
                  </a:cubicBezTo>
                  <a:cubicBezTo>
                    <a:pt x="11115" y="13800"/>
                    <a:pt x="10349" y="16483"/>
                    <a:pt x="10349" y="19550"/>
                  </a:cubicBezTo>
                  <a:lnTo>
                    <a:pt x="10349" y="38718"/>
                  </a:lnTo>
                  <a:lnTo>
                    <a:pt x="0" y="38718"/>
                  </a:lnTo>
                  <a:lnTo>
                    <a:pt x="0" y="766"/>
                  </a:lnTo>
                  <a:lnTo>
                    <a:pt x="7666" y="766"/>
                  </a:lnTo>
                  <a:lnTo>
                    <a:pt x="9199" y="7283"/>
                  </a:lnTo>
                  <a:lnTo>
                    <a:pt x="9582" y="7283"/>
                  </a:lnTo>
                  <a:cubicBezTo>
                    <a:pt x="10732" y="4983"/>
                    <a:pt x="12265" y="3450"/>
                    <a:pt x="14182" y="2300"/>
                  </a:cubicBezTo>
                  <a:cubicBezTo>
                    <a:pt x="16098" y="1150"/>
                    <a:pt x="18781" y="0"/>
                    <a:pt x="21081" y="0"/>
                  </a:cubicBezTo>
                  <a:close/>
                </a:path>
              </a:pathLst>
            </a:custGeom>
            <a:solidFill>
              <a:srgbClr val="FFFFFF"/>
            </a:solidFill>
            <a:ln w="3832"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52A1264D-F73D-CF49-ADFA-ADF21E888776}"/>
                </a:ext>
              </a:extLst>
            </p:cNvPr>
            <p:cNvSpPr/>
            <p:nvPr/>
          </p:nvSpPr>
          <p:spPr>
            <a:xfrm>
              <a:off x="5504205"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6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6"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557BB5E9-E51F-5D41-A5D5-27A4986B869C}"/>
                </a:ext>
              </a:extLst>
            </p:cNvPr>
            <p:cNvSpPr/>
            <p:nvPr/>
          </p:nvSpPr>
          <p:spPr>
            <a:xfrm>
              <a:off x="5523370"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2"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6" y="0"/>
                    <a:pt x="14948" y="0"/>
                  </a:cubicBezTo>
                  <a:cubicBezTo>
                    <a:pt x="19548" y="0"/>
                    <a:pt x="23764" y="1150"/>
                    <a:pt x="28363" y="3067"/>
                  </a:cubicBezTo>
                  <a:lnTo>
                    <a:pt x="25297" y="10350"/>
                  </a:lnTo>
                  <a:cubicBezTo>
                    <a:pt x="23381" y="9584"/>
                    <a:pt x="21464" y="8817"/>
                    <a:pt x="19931" y="8433"/>
                  </a:cubicBezTo>
                  <a:cubicBezTo>
                    <a:pt x="18398" y="8050"/>
                    <a:pt x="16482"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1"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05F9F84B-1A0D-A843-A2E3-5EE1B1CF7005}"/>
                </a:ext>
              </a:extLst>
            </p:cNvPr>
            <p:cNvSpPr/>
            <p:nvPr/>
          </p:nvSpPr>
          <p:spPr>
            <a:xfrm>
              <a:off x="5559782"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6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6"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266DF8CA-5580-9D4E-9E9B-D42CEFC1CFF0}"/>
                </a:ext>
              </a:extLst>
            </p:cNvPr>
            <p:cNvSpPr/>
            <p:nvPr/>
          </p:nvSpPr>
          <p:spPr>
            <a:xfrm>
              <a:off x="5578946"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2"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6" y="0"/>
                    <a:pt x="14948" y="0"/>
                  </a:cubicBezTo>
                  <a:cubicBezTo>
                    <a:pt x="19548" y="0"/>
                    <a:pt x="23764" y="1150"/>
                    <a:pt x="28363" y="3067"/>
                  </a:cubicBezTo>
                  <a:lnTo>
                    <a:pt x="25297" y="10350"/>
                  </a:lnTo>
                  <a:cubicBezTo>
                    <a:pt x="23381" y="9584"/>
                    <a:pt x="21464" y="8817"/>
                    <a:pt x="19931" y="8433"/>
                  </a:cubicBezTo>
                  <a:cubicBezTo>
                    <a:pt x="18398" y="8050"/>
                    <a:pt x="16482"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1"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1CCE46D-017F-B848-8AB6-AAE1A464AFCE}"/>
                </a:ext>
              </a:extLst>
            </p:cNvPr>
            <p:cNvSpPr/>
            <p:nvPr/>
          </p:nvSpPr>
          <p:spPr>
            <a:xfrm>
              <a:off x="5612292" y="5461866"/>
              <a:ext cx="26063" cy="46384"/>
            </a:xfrm>
            <a:custGeom>
              <a:avLst/>
              <a:gdLst>
                <a:gd name="connsiteX0" fmla="*/ 19548 w 26063"/>
                <a:gd name="connsiteY0" fmla="*/ 38334 h 46384"/>
                <a:gd name="connsiteX1" fmla="*/ 26063 w 26063"/>
                <a:gd name="connsiteY1" fmla="*/ 37184 h 46384"/>
                <a:gd name="connsiteX2" fmla="*/ 26063 w 26063"/>
                <a:gd name="connsiteY2" fmla="*/ 44851 h 46384"/>
                <a:gd name="connsiteX3" fmla="*/ 16481 w 26063"/>
                <a:gd name="connsiteY3" fmla="*/ 46384 h 46384"/>
                <a:gd name="connsiteX4" fmla="*/ 7666 w 26063"/>
                <a:gd name="connsiteY4" fmla="*/ 43317 h 46384"/>
                <a:gd name="connsiteX5" fmla="*/ 4983 w 26063"/>
                <a:gd name="connsiteY5" fmla="*/ 34117 h 46384"/>
                <a:gd name="connsiteX6" fmla="*/ 4983 w 26063"/>
                <a:gd name="connsiteY6" fmla="*/ 15717 h 46384"/>
                <a:gd name="connsiteX7" fmla="*/ 0 w 26063"/>
                <a:gd name="connsiteY7" fmla="*/ 15717 h 46384"/>
                <a:gd name="connsiteX8" fmla="*/ 0 w 26063"/>
                <a:gd name="connsiteY8" fmla="*/ 11500 h 46384"/>
                <a:gd name="connsiteX9" fmla="*/ 5749 w 26063"/>
                <a:gd name="connsiteY9" fmla="*/ 8050 h 46384"/>
                <a:gd name="connsiteX10" fmla="*/ 8816 w 26063"/>
                <a:gd name="connsiteY10" fmla="*/ 0 h 46384"/>
                <a:gd name="connsiteX11" fmla="*/ 15331 w 26063"/>
                <a:gd name="connsiteY11" fmla="*/ 0 h 46384"/>
                <a:gd name="connsiteX12" fmla="*/ 15331 w 26063"/>
                <a:gd name="connsiteY12" fmla="*/ 8050 h 46384"/>
                <a:gd name="connsiteX13" fmla="*/ 26063 w 26063"/>
                <a:gd name="connsiteY13" fmla="*/ 8050 h 46384"/>
                <a:gd name="connsiteX14" fmla="*/ 26063 w 26063"/>
                <a:gd name="connsiteY14" fmla="*/ 15717 h 46384"/>
                <a:gd name="connsiteX15" fmla="*/ 15331 w 26063"/>
                <a:gd name="connsiteY15" fmla="*/ 15717 h 46384"/>
                <a:gd name="connsiteX16" fmla="*/ 15331 w 26063"/>
                <a:gd name="connsiteY16" fmla="*/ 34117 h 46384"/>
                <a:gd name="connsiteX17" fmla="*/ 16481 w 26063"/>
                <a:gd name="connsiteY17" fmla="*/ 37184 h 46384"/>
                <a:gd name="connsiteX18" fmla="*/ 19548 w 26063"/>
                <a:gd name="connsiteY18" fmla="*/ 38334 h 4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63" h="46384">
                  <a:moveTo>
                    <a:pt x="19548" y="38334"/>
                  </a:moveTo>
                  <a:cubicBezTo>
                    <a:pt x="21464" y="38334"/>
                    <a:pt x="23381" y="37951"/>
                    <a:pt x="26063" y="37184"/>
                  </a:cubicBezTo>
                  <a:lnTo>
                    <a:pt x="26063" y="44851"/>
                  </a:lnTo>
                  <a:cubicBezTo>
                    <a:pt x="23381" y="46001"/>
                    <a:pt x="20314" y="46384"/>
                    <a:pt x="16481" y="46384"/>
                  </a:cubicBezTo>
                  <a:cubicBezTo>
                    <a:pt x="12265" y="46384"/>
                    <a:pt x="9199" y="45234"/>
                    <a:pt x="7666" y="43317"/>
                  </a:cubicBezTo>
                  <a:cubicBezTo>
                    <a:pt x="5749" y="41401"/>
                    <a:pt x="4983" y="37951"/>
                    <a:pt x="4983" y="34117"/>
                  </a:cubicBezTo>
                  <a:lnTo>
                    <a:pt x="4983" y="15717"/>
                  </a:lnTo>
                  <a:lnTo>
                    <a:pt x="0" y="15717"/>
                  </a:lnTo>
                  <a:lnTo>
                    <a:pt x="0" y="11500"/>
                  </a:lnTo>
                  <a:lnTo>
                    <a:pt x="5749" y="8050"/>
                  </a:lnTo>
                  <a:lnTo>
                    <a:pt x="8816" y="0"/>
                  </a:lnTo>
                  <a:lnTo>
                    <a:pt x="15331" y="0"/>
                  </a:lnTo>
                  <a:lnTo>
                    <a:pt x="15331" y="8050"/>
                  </a:lnTo>
                  <a:lnTo>
                    <a:pt x="26063" y="8050"/>
                  </a:lnTo>
                  <a:lnTo>
                    <a:pt x="26063" y="15717"/>
                  </a:lnTo>
                  <a:lnTo>
                    <a:pt x="15331" y="15717"/>
                  </a:lnTo>
                  <a:lnTo>
                    <a:pt x="15331" y="34117"/>
                  </a:lnTo>
                  <a:cubicBezTo>
                    <a:pt x="15331" y="35651"/>
                    <a:pt x="15715" y="36801"/>
                    <a:pt x="16481" y="37184"/>
                  </a:cubicBezTo>
                  <a:cubicBezTo>
                    <a:pt x="16865" y="38334"/>
                    <a:pt x="18015" y="38334"/>
                    <a:pt x="19548" y="38334"/>
                  </a:cubicBezTo>
                  <a:close/>
                </a:path>
              </a:pathLst>
            </a:custGeom>
            <a:solidFill>
              <a:srgbClr val="FFFFFF"/>
            </a:solidFill>
            <a:ln w="3832"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4FA5AD39-5CB4-884E-AB44-872DE08E9490}"/>
                </a:ext>
              </a:extLst>
            </p:cNvPr>
            <p:cNvSpPr/>
            <p:nvPr/>
          </p:nvSpPr>
          <p:spPr>
            <a:xfrm>
              <a:off x="5643338" y="5469916"/>
              <a:ext cx="36795" cy="39100"/>
            </a:xfrm>
            <a:custGeom>
              <a:avLst/>
              <a:gdLst>
                <a:gd name="connsiteX0" fmla="*/ 36795 w 36795"/>
                <a:gd name="connsiteY0" fmla="*/ 19167 h 39100"/>
                <a:gd name="connsiteX1" fmla="*/ 31813 w 36795"/>
                <a:gd name="connsiteY1" fmla="*/ 33734 h 39100"/>
                <a:gd name="connsiteX2" fmla="*/ 18398 w 36795"/>
                <a:gd name="connsiteY2" fmla="*/ 39101 h 39100"/>
                <a:gd name="connsiteX3" fmla="*/ 8816 w 36795"/>
                <a:gd name="connsiteY3" fmla="*/ 36801 h 39100"/>
                <a:gd name="connsiteX4" fmla="*/ 2300 w 36795"/>
                <a:gd name="connsiteY4" fmla="*/ 29900 h 39100"/>
                <a:gd name="connsiteX5" fmla="*/ 0 w 36795"/>
                <a:gd name="connsiteY5" fmla="*/ 19550 h 39100"/>
                <a:gd name="connsiteX6" fmla="*/ 4983 w 36795"/>
                <a:gd name="connsiteY6" fmla="*/ 4983 h 39100"/>
                <a:gd name="connsiteX7" fmla="*/ 18398 w 36795"/>
                <a:gd name="connsiteY7" fmla="*/ 0 h 39100"/>
                <a:gd name="connsiteX8" fmla="*/ 27980 w 36795"/>
                <a:gd name="connsiteY8" fmla="*/ 2300 h 39100"/>
                <a:gd name="connsiteX9" fmla="*/ 34496 w 36795"/>
                <a:gd name="connsiteY9" fmla="*/ 9200 h 39100"/>
                <a:gd name="connsiteX10" fmla="*/ 36795 w 36795"/>
                <a:gd name="connsiteY10" fmla="*/ 19167 h 39100"/>
                <a:gd name="connsiteX11" fmla="*/ 10732 w 36795"/>
                <a:gd name="connsiteY11" fmla="*/ 19167 h 39100"/>
                <a:gd name="connsiteX12" fmla="*/ 12648 w 36795"/>
                <a:gd name="connsiteY12" fmla="*/ 27600 h 39100"/>
                <a:gd name="connsiteX13" fmla="*/ 18781 w 36795"/>
                <a:gd name="connsiteY13" fmla="*/ 30284 h 39100"/>
                <a:gd name="connsiteX14" fmla="*/ 24530 w 36795"/>
                <a:gd name="connsiteY14" fmla="*/ 27600 h 39100"/>
                <a:gd name="connsiteX15" fmla="*/ 26447 w 36795"/>
                <a:gd name="connsiteY15" fmla="*/ 19167 h 39100"/>
                <a:gd name="connsiteX16" fmla="*/ 24530 w 36795"/>
                <a:gd name="connsiteY16" fmla="*/ 10733 h 39100"/>
                <a:gd name="connsiteX17" fmla="*/ 18398 w 36795"/>
                <a:gd name="connsiteY17" fmla="*/ 8050 h 39100"/>
                <a:gd name="connsiteX18" fmla="*/ 12265 w 36795"/>
                <a:gd name="connsiteY18" fmla="*/ 10733 h 39100"/>
                <a:gd name="connsiteX19" fmla="*/ 10732 w 36795"/>
                <a:gd name="connsiteY19" fmla="*/ 19167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95" h="39100">
                  <a:moveTo>
                    <a:pt x="36795" y="19167"/>
                  </a:moveTo>
                  <a:cubicBezTo>
                    <a:pt x="36795" y="25301"/>
                    <a:pt x="35262" y="30284"/>
                    <a:pt x="31813" y="33734"/>
                  </a:cubicBezTo>
                  <a:cubicBezTo>
                    <a:pt x="28746" y="37184"/>
                    <a:pt x="24147" y="39101"/>
                    <a:pt x="18398" y="39101"/>
                  </a:cubicBezTo>
                  <a:cubicBezTo>
                    <a:pt x="14948" y="39101"/>
                    <a:pt x="11499" y="38334"/>
                    <a:pt x="8816" y="36801"/>
                  </a:cubicBezTo>
                  <a:cubicBezTo>
                    <a:pt x="6132" y="35267"/>
                    <a:pt x="3833" y="32967"/>
                    <a:pt x="2300" y="29900"/>
                  </a:cubicBezTo>
                  <a:cubicBezTo>
                    <a:pt x="766" y="26834"/>
                    <a:pt x="0" y="23384"/>
                    <a:pt x="0" y="19550"/>
                  </a:cubicBezTo>
                  <a:cubicBezTo>
                    <a:pt x="0" y="13417"/>
                    <a:pt x="1533" y="8433"/>
                    <a:pt x="4983" y="4983"/>
                  </a:cubicBezTo>
                  <a:cubicBezTo>
                    <a:pt x="8049" y="1533"/>
                    <a:pt x="12648" y="0"/>
                    <a:pt x="18398" y="0"/>
                  </a:cubicBezTo>
                  <a:cubicBezTo>
                    <a:pt x="21847" y="0"/>
                    <a:pt x="25297" y="766"/>
                    <a:pt x="27980" y="2300"/>
                  </a:cubicBezTo>
                  <a:cubicBezTo>
                    <a:pt x="30663" y="3833"/>
                    <a:pt x="32963" y="6133"/>
                    <a:pt x="34496" y="9200"/>
                  </a:cubicBezTo>
                  <a:cubicBezTo>
                    <a:pt x="36029" y="12267"/>
                    <a:pt x="36795" y="14950"/>
                    <a:pt x="36795" y="19167"/>
                  </a:cubicBezTo>
                  <a:close/>
                  <a:moveTo>
                    <a:pt x="10732" y="19167"/>
                  </a:moveTo>
                  <a:cubicBezTo>
                    <a:pt x="10732" y="23001"/>
                    <a:pt x="11499" y="25684"/>
                    <a:pt x="12648" y="27600"/>
                  </a:cubicBezTo>
                  <a:cubicBezTo>
                    <a:pt x="13798" y="29517"/>
                    <a:pt x="15715" y="30284"/>
                    <a:pt x="18781" y="30284"/>
                  </a:cubicBezTo>
                  <a:cubicBezTo>
                    <a:pt x="21464" y="30284"/>
                    <a:pt x="23380" y="29517"/>
                    <a:pt x="24530" y="27600"/>
                  </a:cubicBezTo>
                  <a:cubicBezTo>
                    <a:pt x="25680" y="25684"/>
                    <a:pt x="26447" y="23001"/>
                    <a:pt x="26447" y="19167"/>
                  </a:cubicBezTo>
                  <a:cubicBezTo>
                    <a:pt x="26447" y="15334"/>
                    <a:pt x="25680" y="12650"/>
                    <a:pt x="24530" y="10733"/>
                  </a:cubicBezTo>
                  <a:cubicBezTo>
                    <a:pt x="23380" y="8817"/>
                    <a:pt x="21464" y="8050"/>
                    <a:pt x="18398" y="8050"/>
                  </a:cubicBezTo>
                  <a:cubicBezTo>
                    <a:pt x="15715" y="8050"/>
                    <a:pt x="13798" y="8817"/>
                    <a:pt x="12265" y="10733"/>
                  </a:cubicBezTo>
                  <a:cubicBezTo>
                    <a:pt x="11115" y="12267"/>
                    <a:pt x="10732" y="15334"/>
                    <a:pt x="10732" y="19167"/>
                  </a:cubicBezTo>
                  <a:close/>
                </a:path>
              </a:pathLst>
            </a:custGeom>
            <a:solidFill>
              <a:srgbClr val="FFFFFF"/>
            </a:solidFill>
            <a:ln w="3832"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077CB941-3AA8-FF43-B9AA-7E951D3131E5}"/>
                </a:ext>
              </a:extLst>
            </p:cNvPr>
            <p:cNvSpPr/>
            <p:nvPr/>
          </p:nvSpPr>
          <p:spPr>
            <a:xfrm>
              <a:off x="5686266" y="5469916"/>
              <a:ext cx="36795" cy="39100"/>
            </a:xfrm>
            <a:custGeom>
              <a:avLst/>
              <a:gdLst>
                <a:gd name="connsiteX0" fmla="*/ 36796 w 36795"/>
                <a:gd name="connsiteY0" fmla="*/ 19167 h 39100"/>
                <a:gd name="connsiteX1" fmla="*/ 31813 w 36795"/>
                <a:gd name="connsiteY1" fmla="*/ 33734 h 39100"/>
                <a:gd name="connsiteX2" fmla="*/ 18398 w 36795"/>
                <a:gd name="connsiteY2" fmla="*/ 39101 h 39100"/>
                <a:gd name="connsiteX3" fmla="*/ 8816 w 36795"/>
                <a:gd name="connsiteY3" fmla="*/ 36801 h 39100"/>
                <a:gd name="connsiteX4" fmla="*/ 2300 w 36795"/>
                <a:gd name="connsiteY4" fmla="*/ 29900 h 39100"/>
                <a:gd name="connsiteX5" fmla="*/ 0 w 36795"/>
                <a:gd name="connsiteY5" fmla="*/ 19550 h 39100"/>
                <a:gd name="connsiteX6" fmla="*/ 4983 w 36795"/>
                <a:gd name="connsiteY6" fmla="*/ 4983 h 39100"/>
                <a:gd name="connsiteX7" fmla="*/ 18398 w 36795"/>
                <a:gd name="connsiteY7" fmla="*/ 0 h 39100"/>
                <a:gd name="connsiteX8" fmla="*/ 27980 w 36795"/>
                <a:gd name="connsiteY8" fmla="*/ 2300 h 39100"/>
                <a:gd name="connsiteX9" fmla="*/ 34496 w 36795"/>
                <a:gd name="connsiteY9" fmla="*/ 9200 h 39100"/>
                <a:gd name="connsiteX10" fmla="*/ 36796 w 36795"/>
                <a:gd name="connsiteY10" fmla="*/ 19167 h 39100"/>
                <a:gd name="connsiteX11" fmla="*/ 10732 w 36795"/>
                <a:gd name="connsiteY11" fmla="*/ 19167 h 39100"/>
                <a:gd name="connsiteX12" fmla="*/ 12649 w 36795"/>
                <a:gd name="connsiteY12" fmla="*/ 27600 h 39100"/>
                <a:gd name="connsiteX13" fmla="*/ 18781 w 36795"/>
                <a:gd name="connsiteY13" fmla="*/ 30284 h 39100"/>
                <a:gd name="connsiteX14" fmla="*/ 24530 w 36795"/>
                <a:gd name="connsiteY14" fmla="*/ 27600 h 39100"/>
                <a:gd name="connsiteX15" fmla="*/ 26447 w 36795"/>
                <a:gd name="connsiteY15" fmla="*/ 19167 h 39100"/>
                <a:gd name="connsiteX16" fmla="*/ 24530 w 36795"/>
                <a:gd name="connsiteY16" fmla="*/ 10733 h 39100"/>
                <a:gd name="connsiteX17" fmla="*/ 18398 w 36795"/>
                <a:gd name="connsiteY17" fmla="*/ 8050 h 39100"/>
                <a:gd name="connsiteX18" fmla="*/ 12265 w 36795"/>
                <a:gd name="connsiteY18" fmla="*/ 10733 h 39100"/>
                <a:gd name="connsiteX19" fmla="*/ 10732 w 36795"/>
                <a:gd name="connsiteY19" fmla="*/ 19167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95" h="39100">
                  <a:moveTo>
                    <a:pt x="36796" y="19167"/>
                  </a:moveTo>
                  <a:cubicBezTo>
                    <a:pt x="36796" y="25301"/>
                    <a:pt x="35262" y="30284"/>
                    <a:pt x="31813" y="33734"/>
                  </a:cubicBezTo>
                  <a:cubicBezTo>
                    <a:pt x="28746" y="37184"/>
                    <a:pt x="24147" y="39101"/>
                    <a:pt x="18398" y="39101"/>
                  </a:cubicBezTo>
                  <a:cubicBezTo>
                    <a:pt x="14948" y="39101"/>
                    <a:pt x="11499" y="38334"/>
                    <a:pt x="8816" y="36801"/>
                  </a:cubicBezTo>
                  <a:cubicBezTo>
                    <a:pt x="6133" y="35267"/>
                    <a:pt x="3833" y="32967"/>
                    <a:pt x="2300" y="29900"/>
                  </a:cubicBezTo>
                  <a:cubicBezTo>
                    <a:pt x="767" y="26834"/>
                    <a:pt x="0" y="23384"/>
                    <a:pt x="0" y="19550"/>
                  </a:cubicBezTo>
                  <a:cubicBezTo>
                    <a:pt x="0" y="13417"/>
                    <a:pt x="1533" y="8433"/>
                    <a:pt x="4983" y="4983"/>
                  </a:cubicBezTo>
                  <a:cubicBezTo>
                    <a:pt x="8049" y="1533"/>
                    <a:pt x="12649" y="0"/>
                    <a:pt x="18398" y="0"/>
                  </a:cubicBezTo>
                  <a:cubicBezTo>
                    <a:pt x="21847" y="0"/>
                    <a:pt x="25297" y="766"/>
                    <a:pt x="27980" y="2300"/>
                  </a:cubicBezTo>
                  <a:cubicBezTo>
                    <a:pt x="30663" y="3833"/>
                    <a:pt x="32963" y="6133"/>
                    <a:pt x="34496" y="9200"/>
                  </a:cubicBezTo>
                  <a:cubicBezTo>
                    <a:pt x="36029" y="12267"/>
                    <a:pt x="36796" y="14950"/>
                    <a:pt x="36796" y="19167"/>
                  </a:cubicBezTo>
                  <a:close/>
                  <a:moveTo>
                    <a:pt x="10732" y="19167"/>
                  </a:moveTo>
                  <a:cubicBezTo>
                    <a:pt x="10732" y="23001"/>
                    <a:pt x="11499" y="25684"/>
                    <a:pt x="12649" y="27600"/>
                  </a:cubicBezTo>
                  <a:cubicBezTo>
                    <a:pt x="13798" y="29517"/>
                    <a:pt x="15715" y="30284"/>
                    <a:pt x="18781" y="30284"/>
                  </a:cubicBezTo>
                  <a:cubicBezTo>
                    <a:pt x="21464" y="30284"/>
                    <a:pt x="23381" y="29517"/>
                    <a:pt x="24530" y="27600"/>
                  </a:cubicBezTo>
                  <a:cubicBezTo>
                    <a:pt x="25680" y="25684"/>
                    <a:pt x="26447" y="23001"/>
                    <a:pt x="26447" y="19167"/>
                  </a:cubicBezTo>
                  <a:cubicBezTo>
                    <a:pt x="26447" y="15334"/>
                    <a:pt x="25680" y="12650"/>
                    <a:pt x="24530" y="10733"/>
                  </a:cubicBezTo>
                  <a:cubicBezTo>
                    <a:pt x="23381" y="8817"/>
                    <a:pt x="21464" y="8050"/>
                    <a:pt x="18398" y="8050"/>
                  </a:cubicBezTo>
                  <a:cubicBezTo>
                    <a:pt x="15715" y="8050"/>
                    <a:pt x="13798" y="8817"/>
                    <a:pt x="12265" y="10733"/>
                  </a:cubicBezTo>
                  <a:cubicBezTo>
                    <a:pt x="11115" y="12267"/>
                    <a:pt x="10732" y="15334"/>
                    <a:pt x="10732" y="19167"/>
                  </a:cubicBezTo>
                  <a:close/>
                </a:path>
              </a:pathLst>
            </a:custGeom>
            <a:solidFill>
              <a:srgbClr val="FFFFFF"/>
            </a:solidFill>
            <a:ln w="3832"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BA4B4727-9999-C641-84E0-0967B7DA8B51}"/>
                </a:ext>
              </a:extLst>
            </p:cNvPr>
            <p:cNvSpPr/>
            <p:nvPr/>
          </p:nvSpPr>
          <p:spPr>
            <a:xfrm>
              <a:off x="5731494" y="5455349"/>
              <a:ext cx="10348" cy="52518"/>
            </a:xfrm>
            <a:custGeom>
              <a:avLst/>
              <a:gdLst>
                <a:gd name="connsiteX0" fmla="*/ 10349 w 10348"/>
                <a:gd name="connsiteY0" fmla="*/ 52518 h 52518"/>
                <a:gd name="connsiteX1" fmla="*/ 0 w 10348"/>
                <a:gd name="connsiteY1" fmla="*/ 52518 h 52518"/>
                <a:gd name="connsiteX2" fmla="*/ 0 w 10348"/>
                <a:gd name="connsiteY2" fmla="*/ 0 h 52518"/>
                <a:gd name="connsiteX3" fmla="*/ 10349 w 10348"/>
                <a:gd name="connsiteY3" fmla="*/ 0 h 52518"/>
                <a:gd name="connsiteX4" fmla="*/ 10349 w 10348"/>
                <a:gd name="connsiteY4" fmla="*/ 52518 h 5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 h="52518">
                  <a:moveTo>
                    <a:pt x="10349" y="52518"/>
                  </a:moveTo>
                  <a:lnTo>
                    <a:pt x="0" y="52518"/>
                  </a:lnTo>
                  <a:lnTo>
                    <a:pt x="0" y="0"/>
                  </a:lnTo>
                  <a:lnTo>
                    <a:pt x="10349" y="0"/>
                  </a:lnTo>
                  <a:lnTo>
                    <a:pt x="10349" y="52518"/>
                  </a:lnTo>
                  <a:close/>
                </a:path>
              </a:pathLst>
            </a:custGeom>
            <a:solidFill>
              <a:srgbClr val="FFFFFF"/>
            </a:solidFill>
            <a:ln w="3832"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B6BFF7D8-FADB-2A4A-A534-888DE6E0BC5F}"/>
                </a:ext>
              </a:extLst>
            </p:cNvPr>
            <p:cNvSpPr/>
            <p:nvPr/>
          </p:nvSpPr>
          <p:spPr>
            <a:xfrm>
              <a:off x="5752958" y="5455349"/>
              <a:ext cx="37562" cy="52518"/>
            </a:xfrm>
            <a:custGeom>
              <a:avLst/>
              <a:gdLst>
                <a:gd name="connsiteX0" fmla="*/ 9582 w 37562"/>
                <a:gd name="connsiteY0" fmla="*/ 31818 h 52518"/>
                <a:gd name="connsiteX1" fmla="*/ 14182 w 37562"/>
                <a:gd name="connsiteY1" fmla="*/ 26067 h 52518"/>
                <a:gd name="connsiteX2" fmla="*/ 24914 w 37562"/>
                <a:gd name="connsiteY2" fmla="*/ 14567 h 52518"/>
                <a:gd name="connsiteX3" fmla="*/ 36412 w 37562"/>
                <a:gd name="connsiteY3" fmla="*/ 14567 h 52518"/>
                <a:gd name="connsiteX4" fmla="*/ 21464 w 37562"/>
                <a:gd name="connsiteY4" fmla="*/ 31051 h 52518"/>
                <a:gd name="connsiteX5" fmla="*/ 37562 w 37562"/>
                <a:gd name="connsiteY5" fmla="*/ 52518 h 52518"/>
                <a:gd name="connsiteX6" fmla="*/ 25680 w 37562"/>
                <a:gd name="connsiteY6" fmla="*/ 52518 h 52518"/>
                <a:gd name="connsiteX7" fmla="*/ 14948 w 37562"/>
                <a:gd name="connsiteY7" fmla="*/ 37185 h 52518"/>
                <a:gd name="connsiteX8" fmla="*/ 10349 w 37562"/>
                <a:gd name="connsiteY8" fmla="*/ 40634 h 52518"/>
                <a:gd name="connsiteX9" fmla="*/ 10349 w 37562"/>
                <a:gd name="connsiteY9" fmla="*/ 52518 h 52518"/>
                <a:gd name="connsiteX10" fmla="*/ 0 w 37562"/>
                <a:gd name="connsiteY10" fmla="*/ 52518 h 52518"/>
                <a:gd name="connsiteX11" fmla="*/ 0 w 37562"/>
                <a:gd name="connsiteY11" fmla="*/ 0 h 52518"/>
                <a:gd name="connsiteX12" fmla="*/ 10349 w 37562"/>
                <a:gd name="connsiteY12" fmla="*/ 0 h 52518"/>
                <a:gd name="connsiteX13" fmla="*/ 10349 w 37562"/>
                <a:gd name="connsiteY13" fmla="*/ 23384 h 52518"/>
                <a:gd name="connsiteX14" fmla="*/ 9582 w 37562"/>
                <a:gd name="connsiteY14" fmla="*/ 31818 h 52518"/>
                <a:gd name="connsiteX15" fmla="*/ 9582 w 37562"/>
                <a:gd name="connsiteY15" fmla="*/ 318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62" h="52518">
                  <a:moveTo>
                    <a:pt x="9582" y="31818"/>
                  </a:moveTo>
                  <a:lnTo>
                    <a:pt x="14182" y="26067"/>
                  </a:lnTo>
                  <a:lnTo>
                    <a:pt x="24914" y="14567"/>
                  </a:lnTo>
                  <a:lnTo>
                    <a:pt x="36412" y="14567"/>
                  </a:lnTo>
                  <a:lnTo>
                    <a:pt x="21464" y="31051"/>
                  </a:lnTo>
                  <a:lnTo>
                    <a:pt x="37562" y="52518"/>
                  </a:lnTo>
                  <a:lnTo>
                    <a:pt x="25680" y="52518"/>
                  </a:lnTo>
                  <a:lnTo>
                    <a:pt x="14948" y="37185"/>
                  </a:lnTo>
                  <a:lnTo>
                    <a:pt x="10349" y="40634"/>
                  </a:lnTo>
                  <a:lnTo>
                    <a:pt x="10349" y="52518"/>
                  </a:lnTo>
                  <a:lnTo>
                    <a:pt x="0" y="52518"/>
                  </a:lnTo>
                  <a:lnTo>
                    <a:pt x="0" y="0"/>
                  </a:lnTo>
                  <a:lnTo>
                    <a:pt x="10349" y="0"/>
                  </a:lnTo>
                  <a:lnTo>
                    <a:pt x="10349" y="23384"/>
                  </a:lnTo>
                  <a:lnTo>
                    <a:pt x="9582" y="31818"/>
                  </a:lnTo>
                  <a:lnTo>
                    <a:pt x="9582" y="31818"/>
                  </a:lnTo>
                  <a:close/>
                </a:path>
              </a:pathLst>
            </a:custGeom>
            <a:solidFill>
              <a:srgbClr val="FFFFFF"/>
            </a:solidFill>
            <a:ln w="3832"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6CBAFC9A-5AE7-CA48-9077-C5176E3E007A}"/>
                </a:ext>
              </a:extLst>
            </p:cNvPr>
            <p:cNvSpPr/>
            <p:nvPr/>
          </p:nvSpPr>
          <p:spPr>
            <a:xfrm>
              <a:off x="5795120"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5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5"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AFB859EA-ABC5-D64A-A15E-63A1E353BF13}"/>
                </a:ext>
              </a:extLst>
            </p:cNvPr>
            <p:cNvSpPr/>
            <p:nvPr/>
          </p:nvSpPr>
          <p:spPr>
            <a:xfrm>
              <a:off x="5812751" y="5461866"/>
              <a:ext cx="26063" cy="46384"/>
            </a:xfrm>
            <a:custGeom>
              <a:avLst/>
              <a:gdLst>
                <a:gd name="connsiteX0" fmla="*/ 19548 w 26063"/>
                <a:gd name="connsiteY0" fmla="*/ 38334 h 46384"/>
                <a:gd name="connsiteX1" fmla="*/ 26064 w 26063"/>
                <a:gd name="connsiteY1" fmla="*/ 37184 h 46384"/>
                <a:gd name="connsiteX2" fmla="*/ 26064 w 26063"/>
                <a:gd name="connsiteY2" fmla="*/ 44851 h 46384"/>
                <a:gd name="connsiteX3" fmla="*/ 16482 w 26063"/>
                <a:gd name="connsiteY3" fmla="*/ 46384 h 46384"/>
                <a:gd name="connsiteX4" fmla="*/ 7666 w 26063"/>
                <a:gd name="connsiteY4" fmla="*/ 43317 h 46384"/>
                <a:gd name="connsiteX5" fmla="*/ 4983 w 26063"/>
                <a:gd name="connsiteY5" fmla="*/ 34117 h 46384"/>
                <a:gd name="connsiteX6" fmla="*/ 4983 w 26063"/>
                <a:gd name="connsiteY6" fmla="*/ 15717 h 46384"/>
                <a:gd name="connsiteX7" fmla="*/ 0 w 26063"/>
                <a:gd name="connsiteY7" fmla="*/ 15717 h 46384"/>
                <a:gd name="connsiteX8" fmla="*/ 0 w 26063"/>
                <a:gd name="connsiteY8" fmla="*/ 11500 h 46384"/>
                <a:gd name="connsiteX9" fmla="*/ 5749 w 26063"/>
                <a:gd name="connsiteY9" fmla="*/ 8050 h 46384"/>
                <a:gd name="connsiteX10" fmla="*/ 8816 w 26063"/>
                <a:gd name="connsiteY10" fmla="*/ 0 h 46384"/>
                <a:gd name="connsiteX11" fmla="*/ 15331 w 26063"/>
                <a:gd name="connsiteY11" fmla="*/ 0 h 46384"/>
                <a:gd name="connsiteX12" fmla="*/ 15331 w 26063"/>
                <a:gd name="connsiteY12" fmla="*/ 8050 h 46384"/>
                <a:gd name="connsiteX13" fmla="*/ 26064 w 26063"/>
                <a:gd name="connsiteY13" fmla="*/ 8050 h 46384"/>
                <a:gd name="connsiteX14" fmla="*/ 26064 w 26063"/>
                <a:gd name="connsiteY14" fmla="*/ 15717 h 46384"/>
                <a:gd name="connsiteX15" fmla="*/ 15331 w 26063"/>
                <a:gd name="connsiteY15" fmla="*/ 15717 h 46384"/>
                <a:gd name="connsiteX16" fmla="*/ 15331 w 26063"/>
                <a:gd name="connsiteY16" fmla="*/ 34117 h 46384"/>
                <a:gd name="connsiteX17" fmla="*/ 16482 w 26063"/>
                <a:gd name="connsiteY17" fmla="*/ 37184 h 46384"/>
                <a:gd name="connsiteX18" fmla="*/ 19548 w 26063"/>
                <a:gd name="connsiteY18" fmla="*/ 38334 h 4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63" h="46384">
                  <a:moveTo>
                    <a:pt x="19548" y="38334"/>
                  </a:moveTo>
                  <a:cubicBezTo>
                    <a:pt x="21464" y="38334"/>
                    <a:pt x="23381" y="37951"/>
                    <a:pt x="26064" y="37184"/>
                  </a:cubicBezTo>
                  <a:lnTo>
                    <a:pt x="26064" y="44851"/>
                  </a:lnTo>
                  <a:cubicBezTo>
                    <a:pt x="23381" y="46001"/>
                    <a:pt x="20314" y="46384"/>
                    <a:pt x="16482" y="46384"/>
                  </a:cubicBezTo>
                  <a:cubicBezTo>
                    <a:pt x="12265" y="46384"/>
                    <a:pt x="9199" y="45234"/>
                    <a:pt x="7666" y="43317"/>
                  </a:cubicBezTo>
                  <a:cubicBezTo>
                    <a:pt x="5749" y="41401"/>
                    <a:pt x="4983" y="37951"/>
                    <a:pt x="4983" y="34117"/>
                  </a:cubicBezTo>
                  <a:lnTo>
                    <a:pt x="4983" y="15717"/>
                  </a:lnTo>
                  <a:lnTo>
                    <a:pt x="0" y="15717"/>
                  </a:lnTo>
                  <a:lnTo>
                    <a:pt x="0" y="11500"/>
                  </a:lnTo>
                  <a:lnTo>
                    <a:pt x="5749" y="8050"/>
                  </a:lnTo>
                  <a:lnTo>
                    <a:pt x="8816" y="0"/>
                  </a:lnTo>
                  <a:lnTo>
                    <a:pt x="15331" y="0"/>
                  </a:lnTo>
                  <a:lnTo>
                    <a:pt x="15331" y="8050"/>
                  </a:lnTo>
                  <a:lnTo>
                    <a:pt x="26064" y="8050"/>
                  </a:lnTo>
                  <a:lnTo>
                    <a:pt x="26064" y="15717"/>
                  </a:lnTo>
                  <a:lnTo>
                    <a:pt x="15331" y="15717"/>
                  </a:lnTo>
                  <a:lnTo>
                    <a:pt x="15331" y="34117"/>
                  </a:lnTo>
                  <a:cubicBezTo>
                    <a:pt x="15331" y="35651"/>
                    <a:pt x="15715" y="36801"/>
                    <a:pt x="16482" y="37184"/>
                  </a:cubicBezTo>
                  <a:cubicBezTo>
                    <a:pt x="17248" y="38334"/>
                    <a:pt x="18398" y="38334"/>
                    <a:pt x="19548" y="38334"/>
                  </a:cubicBezTo>
                  <a:close/>
                </a:path>
              </a:pathLst>
            </a:custGeom>
            <a:solidFill>
              <a:srgbClr val="FFFFFF"/>
            </a:solidFill>
            <a:ln w="3832"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690DDC9B-A1DD-D944-A119-12C39656375B}"/>
                </a:ext>
              </a:extLst>
            </p:cNvPr>
            <p:cNvSpPr/>
            <p:nvPr/>
          </p:nvSpPr>
          <p:spPr>
            <a:xfrm>
              <a:off x="5846480" y="5499816"/>
              <a:ext cx="8432" cy="9200"/>
            </a:xfrm>
            <a:custGeom>
              <a:avLst/>
              <a:gdLst>
                <a:gd name="connsiteX0" fmla="*/ 0 w 8432"/>
                <a:gd name="connsiteY0" fmla="*/ 4600 h 9200"/>
                <a:gd name="connsiteX1" fmla="*/ 1150 w 8432"/>
                <a:gd name="connsiteY1" fmla="*/ 1150 h 9200"/>
                <a:gd name="connsiteX2" fmla="*/ 4216 w 8432"/>
                <a:gd name="connsiteY2" fmla="*/ 0 h 9200"/>
                <a:gd name="connsiteX3" fmla="*/ 7282 w 8432"/>
                <a:gd name="connsiteY3" fmla="*/ 1150 h 9200"/>
                <a:gd name="connsiteX4" fmla="*/ 8432 w 8432"/>
                <a:gd name="connsiteY4" fmla="*/ 4600 h 9200"/>
                <a:gd name="connsiteX5" fmla="*/ 7282 w 8432"/>
                <a:gd name="connsiteY5" fmla="*/ 8051 h 9200"/>
                <a:gd name="connsiteX6" fmla="*/ 4216 w 8432"/>
                <a:gd name="connsiteY6" fmla="*/ 9200 h 9200"/>
                <a:gd name="connsiteX7" fmla="*/ 1533 w 8432"/>
                <a:gd name="connsiteY7" fmla="*/ 8051 h 9200"/>
                <a:gd name="connsiteX8" fmla="*/ 0 w 8432"/>
                <a:gd name="connsiteY8" fmla="*/ 4600 h 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 h="9200">
                  <a:moveTo>
                    <a:pt x="0" y="4600"/>
                  </a:moveTo>
                  <a:cubicBezTo>
                    <a:pt x="0" y="3067"/>
                    <a:pt x="383" y="1917"/>
                    <a:pt x="1150" y="1150"/>
                  </a:cubicBezTo>
                  <a:cubicBezTo>
                    <a:pt x="1916" y="384"/>
                    <a:pt x="2683" y="0"/>
                    <a:pt x="4216" y="0"/>
                  </a:cubicBezTo>
                  <a:cubicBezTo>
                    <a:pt x="5366" y="0"/>
                    <a:pt x="6516" y="384"/>
                    <a:pt x="7282" y="1150"/>
                  </a:cubicBezTo>
                  <a:cubicBezTo>
                    <a:pt x="8049" y="1917"/>
                    <a:pt x="8432" y="3067"/>
                    <a:pt x="8432" y="4600"/>
                  </a:cubicBezTo>
                  <a:cubicBezTo>
                    <a:pt x="8432" y="6134"/>
                    <a:pt x="8049" y="7284"/>
                    <a:pt x="7282" y="8051"/>
                  </a:cubicBezTo>
                  <a:cubicBezTo>
                    <a:pt x="6516" y="8817"/>
                    <a:pt x="5366" y="9200"/>
                    <a:pt x="4216" y="9200"/>
                  </a:cubicBezTo>
                  <a:cubicBezTo>
                    <a:pt x="3066" y="9200"/>
                    <a:pt x="2300" y="8817"/>
                    <a:pt x="1533" y="8051"/>
                  </a:cubicBezTo>
                  <a:cubicBezTo>
                    <a:pt x="383" y="7284"/>
                    <a:pt x="0" y="6134"/>
                    <a:pt x="0" y="4600"/>
                  </a:cubicBezTo>
                  <a:close/>
                </a:path>
              </a:pathLst>
            </a:custGeom>
            <a:solidFill>
              <a:srgbClr val="FFFFFF"/>
            </a:solidFill>
            <a:ln w="3832"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288E51CD-0321-FA49-B58C-39961A6AF484}"/>
                </a:ext>
              </a:extLst>
            </p:cNvPr>
            <p:cNvSpPr/>
            <p:nvPr/>
          </p:nvSpPr>
          <p:spPr>
            <a:xfrm>
              <a:off x="5863728" y="5470299"/>
              <a:ext cx="31429" cy="38334"/>
            </a:xfrm>
            <a:custGeom>
              <a:avLst/>
              <a:gdLst>
                <a:gd name="connsiteX0" fmla="*/ 17631 w 31429"/>
                <a:gd name="connsiteY0" fmla="*/ 38334 h 38334"/>
                <a:gd name="connsiteX1" fmla="*/ 4599 w 31429"/>
                <a:gd name="connsiteY1" fmla="*/ 33351 h 38334"/>
                <a:gd name="connsiteX2" fmla="*/ 0 w 31429"/>
                <a:gd name="connsiteY2" fmla="*/ 19550 h 38334"/>
                <a:gd name="connsiteX3" fmla="*/ 4216 w 31429"/>
                <a:gd name="connsiteY3" fmla="*/ 5367 h 38334"/>
                <a:gd name="connsiteX4" fmla="*/ 16098 w 31429"/>
                <a:gd name="connsiteY4" fmla="*/ 0 h 38334"/>
                <a:gd name="connsiteX5" fmla="*/ 27213 w 31429"/>
                <a:gd name="connsiteY5" fmla="*/ 4600 h 38334"/>
                <a:gd name="connsiteX6" fmla="*/ 31429 w 31429"/>
                <a:gd name="connsiteY6" fmla="*/ 16867 h 38334"/>
                <a:gd name="connsiteX7" fmla="*/ 31429 w 31429"/>
                <a:gd name="connsiteY7" fmla="*/ 20317 h 38334"/>
                <a:gd name="connsiteX8" fmla="*/ 5749 w 31429"/>
                <a:gd name="connsiteY8" fmla="*/ 20317 h 38334"/>
                <a:gd name="connsiteX9" fmla="*/ 9199 w 31429"/>
                <a:gd name="connsiteY9" fmla="*/ 30284 h 38334"/>
                <a:gd name="connsiteX10" fmla="*/ 18014 w 31429"/>
                <a:gd name="connsiteY10" fmla="*/ 33734 h 38334"/>
                <a:gd name="connsiteX11" fmla="*/ 29896 w 31429"/>
                <a:gd name="connsiteY11" fmla="*/ 31051 h 38334"/>
                <a:gd name="connsiteX12" fmla="*/ 29896 w 31429"/>
                <a:gd name="connsiteY12" fmla="*/ 36034 h 38334"/>
                <a:gd name="connsiteX13" fmla="*/ 24147 w 31429"/>
                <a:gd name="connsiteY13" fmla="*/ 37951 h 38334"/>
                <a:gd name="connsiteX14" fmla="*/ 17631 w 31429"/>
                <a:gd name="connsiteY14" fmla="*/ 38334 h 38334"/>
                <a:gd name="connsiteX15" fmla="*/ 16098 w 31429"/>
                <a:gd name="connsiteY15" fmla="*/ 4600 h 38334"/>
                <a:gd name="connsiteX16" fmla="*/ 8816 w 31429"/>
                <a:gd name="connsiteY16" fmla="*/ 7667 h 38334"/>
                <a:gd name="connsiteX17" fmla="*/ 5749 w 31429"/>
                <a:gd name="connsiteY17" fmla="*/ 15717 h 38334"/>
                <a:gd name="connsiteX18" fmla="*/ 24914 w 31429"/>
                <a:gd name="connsiteY18" fmla="*/ 15717 h 38334"/>
                <a:gd name="connsiteX19" fmla="*/ 22614 w 31429"/>
                <a:gd name="connsiteY19" fmla="*/ 7667 h 38334"/>
                <a:gd name="connsiteX20" fmla="*/ 16098 w 31429"/>
                <a:gd name="connsiteY20" fmla="*/ 4600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29" h="38334">
                  <a:moveTo>
                    <a:pt x="17631" y="38334"/>
                  </a:moveTo>
                  <a:cubicBezTo>
                    <a:pt x="12265" y="38334"/>
                    <a:pt x="7666" y="36801"/>
                    <a:pt x="4599" y="33351"/>
                  </a:cubicBezTo>
                  <a:cubicBezTo>
                    <a:pt x="1533" y="29901"/>
                    <a:pt x="0" y="25301"/>
                    <a:pt x="0" y="19550"/>
                  </a:cubicBezTo>
                  <a:cubicBezTo>
                    <a:pt x="0" y="13417"/>
                    <a:pt x="1533" y="8817"/>
                    <a:pt x="4216" y="5367"/>
                  </a:cubicBezTo>
                  <a:cubicBezTo>
                    <a:pt x="7282" y="1917"/>
                    <a:pt x="11115" y="0"/>
                    <a:pt x="16098" y="0"/>
                  </a:cubicBezTo>
                  <a:cubicBezTo>
                    <a:pt x="20697" y="0"/>
                    <a:pt x="24530" y="1533"/>
                    <a:pt x="27213" y="4600"/>
                  </a:cubicBezTo>
                  <a:cubicBezTo>
                    <a:pt x="29896" y="7667"/>
                    <a:pt x="31429" y="11500"/>
                    <a:pt x="31429" y="16867"/>
                  </a:cubicBezTo>
                  <a:lnTo>
                    <a:pt x="31429" y="20317"/>
                  </a:lnTo>
                  <a:lnTo>
                    <a:pt x="5749" y="20317"/>
                  </a:lnTo>
                  <a:cubicBezTo>
                    <a:pt x="5749" y="24534"/>
                    <a:pt x="6899" y="27984"/>
                    <a:pt x="9199" y="30284"/>
                  </a:cubicBezTo>
                  <a:cubicBezTo>
                    <a:pt x="11115" y="32584"/>
                    <a:pt x="14181" y="33734"/>
                    <a:pt x="18014" y="33734"/>
                  </a:cubicBezTo>
                  <a:cubicBezTo>
                    <a:pt x="21847" y="33734"/>
                    <a:pt x="26063" y="32967"/>
                    <a:pt x="29896" y="31051"/>
                  </a:cubicBezTo>
                  <a:lnTo>
                    <a:pt x="29896" y="36034"/>
                  </a:lnTo>
                  <a:cubicBezTo>
                    <a:pt x="27980" y="36801"/>
                    <a:pt x="26063" y="37568"/>
                    <a:pt x="24147" y="37951"/>
                  </a:cubicBezTo>
                  <a:cubicBezTo>
                    <a:pt x="22231" y="37951"/>
                    <a:pt x="19931" y="38334"/>
                    <a:pt x="17631" y="38334"/>
                  </a:cubicBezTo>
                  <a:close/>
                  <a:moveTo>
                    <a:pt x="16098" y="4600"/>
                  </a:moveTo>
                  <a:cubicBezTo>
                    <a:pt x="13032" y="4600"/>
                    <a:pt x="10732" y="5750"/>
                    <a:pt x="8816" y="7667"/>
                  </a:cubicBezTo>
                  <a:cubicBezTo>
                    <a:pt x="6899" y="9584"/>
                    <a:pt x="6132" y="12267"/>
                    <a:pt x="5749" y="15717"/>
                  </a:cubicBezTo>
                  <a:lnTo>
                    <a:pt x="24914" y="15717"/>
                  </a:lnTo>
                  <a:cubicBezTo>
                    <a:pt x="24914" y="12267"/>
                    <a:pt x="24147" y="9584"/>
                    <a:pt x="22614" y="7667"/>
                  </a:cubicBezTo>
                  <a:cubicBezTo>
                    <a:pt x="21081" y="5367"/>
                    <a:pt x="18781" y="4600"/>
                    <a:pt x="16098" y="4600"/>
                  </a:cubicBezTo>
                  <a:close/>
                </a:path>
              </a:pathLst>
            </a:custGeom>
            <a:solidFill>
              <a:srgbClr val="FFFFFF"/>
            </a:solidFill>
            <a:ln w="3832"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0D058A4B-9743-C849-887C-511DC5896A66}"/>
                </a:ext>
              </a:extLst>
            </p:cNvPr>
            <p:cNvSpPr/>
            <p:nvPr/>
          </p:nvSpPr>
          <p:spPr>
            <a:xfrm>
              <a:off x="5904356" y="5470682"/>
              <a:ext cx="30662" cy="38334"/>
            </a:xfrm>
            <a:custGeom>
              <a:avLst/>
              <a:gdLst>
                <a:gd name="connsiteX0" fmla="*/ 5366 w 30662"/>
                <a:gd name="connsiteY0" fmla="*/ 0 h 38334"/>
                <a:gd name="connsiteX1" fmla="*/ 5366 w 30662"/>
                <a:gd name="connsiteY1" fmla="*/ 24151 h 38334"/>
                <a:gd name="connsiteX2" fmla="*/ 7283 w 30662"/>
                <a:gd name="connsiteY2" fmla="*/ 31051 h 38334"/>
                <a:gd name="connsiteX3" fmla="*/ 13798 w 30662"/>
                <a:gd name="connsiteY3" fmla="*/ 33351 h 38334"/>
                <a:gd name="connsiteX4" fmla="*/ 22231 w 30662"/>
                <a:gd name="connsiteY4" fmla="*/ 30284 h 38334"/>
                <a:gd name="connsiteX5" fmla="*/ 24914 w 30662"/>
                <a:gd name="connsiteY5" fmla="*/ 19934 h 38334"/>
                <a:gd name="connsiteX6" fmla="*/ 24914 w 30662"/>
                <a:gd name="connsiteY6" fmla="*/ 383 h 38334"/>
                <a:gd name="connsiteX7" fmla="*/ 30663 w 30662"/>
                <a:gd name="connsiteY7" fmla="*/ 383 h 38334"/>
                <a:gd name="connsiteX8" fmla="*/ 30663 w 30662"/>
                <a:gd name="connsiteY8" fmla="*/ 37568 h 38334"/>
                <a:gd name="connsiteX9" fmla="*/ 26063 w 30662"/>
                <a:gd name="connsiteY9" fmla="*/ 37568 h 38334"/>
                <a:gd name="connsiteX10" fmla="*/ 25297 w 30662"/>
                <a:gd name="connsiteY10" fmla="*/ 32584 h 38334"/>
                <a:gd name="connsiteX11" fmla="*/ 24914 w 30662"/>
                <a:gd name="connsiteY11" fmla="*/ 32584 h 38334"/>
                <a:gd name="connsiteX12" fmla="*/ 20314 w 30662"/>
                <a:gd name="connsiteY12" fmla="*/ 36801 h 38334"/>
                <a:gd name="connsiteX13" fmla="*/ 13415 w 30662"/>
                <a:gd name="connsiteY13" fmla="*/ 38334 h 38334"/>
                <a:gd name="connsiteX14" fmla="*/ 3450 w 30662"/>
                <a:gd name="connsiteY14" fmla="*/ 35268 h 38334"/>
                <a:gd name="connsiteX15" fmla="*/ 0 w 30662"/>
                <a:gd name="connsiteY15" fmla="*/ 24917 h 38334"/>
                <a:gd name="connsiteX16" fmla="*/ 0 w 30662"/>
                <a:gd name="connsiteY16" fmla="*/ 767 h 38334"/>
                <a:gd name="connsiteX17" fmla="*/ 5366 w 30662"/>
                <a:gd name="connsiteY17" fmla="*/ 767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62" h="38334">
                  <a:moveTo>
                    <a:pt x="5366" y="0"/>
                  </a:moveTo>
                  <a:lnTo>
                    <a:pt x="5366" y="24151"/>
                  </a:lnTo>
                  <a:cubicBezTo>
                    <a:pt x="5366" y="27217"/>
                    <a:pt x="6132" y="29518"/>
                    <a:pt x="7283" y="31051"/>
                  </a:cubicBezTo>
                  <a:cubicBezTo>
                    <a:pt x="8816" y="32584"/>
                    <a:pt x="10732" y="33351"/>
                    <a:pt x="13798" y="33351"/>
                  </a:cubicBezTo>
                  <a:cubicBezTo>
                    <a:pt x="17631" y="33351"/>
                    <a:pt x="20314" y="32201"/>
                    <a:pt x="22231" y="30284"/>
                  </a:cubicBezTo>
                  <a:cubicBezTo>
                    <a:pt x="24147" y="27984"/>
                    <a:pt x="24914" y="24534"/>
                    <a:pt x="24914" y="19934"/>
                  </a:cubicBezTo>
                  <a:lnTo>
                    <a:pt x="24914" y="383"/>
                  </a:lnTo>
                  <a:lnTo>
                    <a:pt x="30663" y="383"/>
                  </a:lnTo>
                  <a:lnTo>
                    <a:pt x="30663" y="37568"/>
                  </a:lnTo>
                  <a:lnTo>
                    <a:pt x="26063" y="37568"/>
                  </a:lnTo>
                  <a:lnTo>
                    <a:pt x="25297" y="32584"/>
                  </a:lnTo>
                  <a:lnTo>
                    <a:pt x="24914" y="32584"/>
                  </a:lnTo>
                  <a:cubicBezTo>
                    <a:pt x="23764" y="34501"/>
                    <a:pt x="22231" y="35651"/>
                    <a:pt x="20314" y="36801"/>
                  </a:cubicBezTo>
                  <a:cubicBezTo>
                    <a:pt x="18398" y="37951"/>
                    <a:pt x="16098" y="38334"/>
                    <a:pt x="13415" y="38334"/>
                  </a:cubicBezTo>
                  <a:cubicBezTo>
                    <a:pt x="8816" y="38334"/>
                    <a:pt x="5366" y="37185"/>
                    <a:pt x="3450" y="35268"/>
                  </a:cubicBezTo>
                  <a:cubicBezTo>
                    <a:pt x="1150" y="32967"/>
                    <a:pt x="0" y="29518"/>
                    <a:pt x="0" y="24917"/>
                  </a:cubicBezTo>
                  <a:lnTo>
                    <a:pt x="0" y="767"/>
                  </a:lnTo>
                  <a:lnTo>
                    <a:pt x="5366" y="767"/>
                  </a:lnTo>
                  <a:close/>
                </a:path>
              </a:pathLst>
            </a:custGeom>
            <a:solidFill>
              <a:srgbClr val="FFFFFF"/>
            </a:solidFill>
            <a:ln w="3832" cap="flat">
              <a:noFill/>
              <a:prstDash val="solid"/>
              <a:miter/>
            </a:ln>
          </p:spPr>
          <p:txBody>
            <a:bodyPr rtlCol="0" anchor="ctr"/>
            <a:lstStyle/>
            <a:p>
              <a:endParaRPr lang="en-US"/>
            </a:p>
          </p:txBody>
        </p:sp>
      </p:grpSp>
    </p:spTree>
    <p:extLst>
      <p:ext uri="{BB962C8B-B14F-4D97-AF65-F5344CB8AC3E}">
        <p14:creationId xmlns:p14="http://schemas.microsoft.com/office/powerpoint/2010/main" val="890514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gazine/Newsletter Cover">
    <p:spTree>
      <p:nvGrpSpPr>
        <p:cNvPr id="1" name=""/>
        <p:cNvGrpSpPr/>
        <p:nvPr/>
      </p:nvGrpSpPr>
      <p:grpSpPr>
        <a:xfrm>
          <a:off x="0" y="0"/>
          <a:ext cx="0" cy="0"/>
          <a:chOff x="0" y="0"/>
          <a:chExt cx="0" cy="0"/>
        </a:xfrm>
      </p:grpSpPr>
      <p:sp>
        <p:nvSpPr>
          <p:cNvPr id="968" name="Rectangle 967">
            <a:extLst>
              <a:ext uri="{FF2B5EF4-FFF2-40B4-BE49-F238E27FC236}">
                <a16:creationId xmlns:a16="http://schemas.microsoft.com/office/drawing/2014/main" id="{874B3205-5D00-E74A-940D-45829938F433}"/>
              </a:ext>
            </a:extLst>
          </p:cNvPr>
          <p:cNvSpPr/>
          <p:nvPr userDrawn="1"/>
        </p:nvSpPr>
        <p:spPr>
          <a:xfrm>
            <a:off x="611967" y="4540147"/>
            <a:ext cx="3779836" cy="615166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969" name="Graphic 4">
            <a:extLst>
              <a:ext uri="{FF2B5EF4-FFF2-40B4-BE49-F238E27FC236}">
                <a16:creationId xmlns:a16="http://schemas.microsoft.com/office/drawing/2014/main" id="{A740782F-37EF-B241-8920-2292C2A37C8D}"/>
              </a:ext>
            </a:extLst>
          </p:cNvPr>
          <p:cNvSpPr/>
          <p:nvPr userDrawn="1"/>
        </p:nvSpPr>
        <p:spPr>
          <a:xfrm rot="10800000">
            <a:off x="7187160" y="2913446"/>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
        <p:nvSpPr>
          <p:cNvPr id="967" name="Picture Placeholder 966">
            <a:extLst>
              <a:ext uri="{FF2B5EF4-FFF2-40B4-BE49-F238E27FC236}">
                <a16:creationId xmlns:a16="http://schemas.microsoft.com/office/drawing/2014/main" id="{51E70931-B6C5-6E41-81D0-8BC22997DB38}"/>
              </a:ext>
            </a:extLst>
          </p:cNvPr>
          <p:cNvSpPr>
            <a:spLocks noGrp="1"/>
          </p:cNvSpPr>
          <p:nvPr>
            <p:ph type="pic" sz="quarter" idx="10"/>
          </p:nvPr>
        </p:nvSpPr>
        <p:spPr>
          <a:xfrm>
            <a:off x="324903" y="1730775"/>
            <a:ext cx="6951253" cy="3364582"/>
          </a:xfrm>
          <a:custGeom>
            <a:avLst/>
            <a:gdLst>
              <a:gd name="connsiteX0" fmla="*/ 0 w 6951253"/>
              <a:gd name="connsiteY0" fmla="*/ 0 h 3364582"/>
              <a:gd name="connsiteX1" fmla="*/ 6951253 w 6951253"/>
              <a:gd name="connsiteY1" fmla="*/ 0 h 3364582"/>
              <a:gd name="connsiteX2" fmla="*/ 6951253 w 6951253"/>
              <a:gd name="connsiteY2" fmla="*/ 1182671 h 3364582"/>
              <a:gd name="connsiteX3" fmla="*/ 6862251 w 6951253"/>
              <a:gd name="connsiteY3" fmla="*/ 1182671 h 3364582"/>
              <a:gd name="connsiteX4" fmla="*/ 6862251 w 6951253"/>
              <a:gd name="connsiteY4" fmla="*/ 2868319 h 3364582"/>
              <a:gd name="connsiteX5" fmla="*/ 6951253 w 6951253"/>
              <a:gd name="connsiteY5" fmla="*/ 2868319 h 3364582"/>
              <a:gd name="connsiteX6" fmla="*/ 6951253 w 6951253"/>
              <a:gd name="connsiteY6" fmla="*/ 3364582 h 3364582"/>
              <a:gd name="connsiteX7" fmla="*/ 4066900 w 6951253"/>
              <a:gd name="connsiteY7" fmla="*/ 3364582 h 3364582"/>
              <a:gd name="connsiteX8" fmla="*/ 4066900 w 6951253"/>
              <a:gd name="connsiteY8" fmla="*/ 2809372 h 3364582"/>
              <a:gd name="connsiteX9" fmla="*/ 287064 w 6951253"/>
              <a:gd name="connsiteY9" fmla="*/ 2809372 h 3364582"/>
              <a:gd name="connsiteX10" fmla="*/ 287064 w 6951253"/>
              <a:gd name="connsiteY10" fmla="*/ 3364582 h 3364582"/>
              <a:gd name="connsiteX11" fmla="*/ 0 w 6951253"/>
              <a:gd name="connsiteY11" fmla="*/ 3364582 h 336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1253" h="3364582">
                <a:moveTo>
                  <a:pt x="0" y="0"/>
                </a:moveTo>
                <a:lnTo>
                  <a:pt x="6951253" y="0"/>
                </a:lnTo>
                <a:lnTo>
                  <a:pt x="6951253" y="1182671"/>
                </a:lnTo>
                <a:lnTo>
                  <a:pt x="6862251" y="1182671"/>
                </a:lnTo>
                <a:lnTo>
                  <a:pt x="6862251" y="2868319"/>
                </a:lnTo>
                <a:lnTo>
                  <a:pt x="6951253" y="2868319"/>
                </a:lnTo>
                <a:lnTo>
                  <a:pt x="6951253" y="3364582"/>
                </a:lnTo>
                <a:lnTo>
                  <a:pt x="4066900" y="3364582"/>
                </a:lnTo>
                <a:lnTo>
                  <a:pt x="4066900" y="2809372"/>
                </a:lnTo>
                <a:lnTo>
                  <a:pt x="287064" y="2809372"/>
                </a:lnTo>
                <a:lnTo>
                  <a:pt x="287064" y="3364582"/>
                </a:lnTo>
                <a:lnTo>
                  <a:pt x="0" y="3364582"/>
                </a:lnTo>
                <a:close/>
              </a:path>
            </a:pathLst>
          </a:custGeom>
          <a:solidFill>
            <a:schemeClr val="bg1">
              <a:lumMod val="85000"/>
            </a:schemeClr>
          </a:solidFill>
        </p:spPr>
        <p:txBody>
          <a:bodyPr wrap="square">
            <a:noAutofit/>
          </a:bodyPr>
          <a:lstStyle>
            <a:lvl1pPr marL="0" indent="0">
              <a:buNone/>
              <a:defRPr sz="900"/>
            </a:lvl1pPr>
          </a:lstStyle>
          <a:p>
            <a:endParaRPr lang="en-US"/>
          </a:p>
        </p:txBody>
      </p:sp>
      <p:sp>
        <p:nvSpPr>
          <p:cNvPr id="962" name="Rectangle 961">
            <a:extLst>
              <a:ext uri="{FF2B5EF4-FFF2-40B4-BE49-F238E27FC236}">
                <a16:creationId xmlns:a16="http://schemas.microsoft.com/office/drawing/2014/main" id="{02C6BE48-5724-B440-B6AE-359A39DFE24C}"/>
              </a:ext>
            </a:extLst>
          </p:cNvPr>
          <p:cNvSpPr/>
          <p:nvPr userDrawn="1"/>
        </p:nvSpPr>
        <p:spPr>
          <a:xfrm>
            <a:off x="501960" y="9944981"/>
            <a:ext cx="3999851" cy="4464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96" name="Text Placeholder 32">
            <a:extLst>
              <a:ext uri="{FF2B5EF4-FFF2-40B4-BE49-F238E27FC236}">
                <a16:creationId xmlns:a16="http://schemas.microsoft.com/office/drawing/2014/main" id="{ECA6C077-5204-6C4D-9FFA-06AB7E6C2557}"/>
              </a:ext>
            </a:extLst>
          </p:cNvPr>
          <p:cNvSpPr>
            <a:spLocks noGrp="1"/>
          </p:cNvSpPr>
          <p:nvPr>
            <p:ph type="body" sz="quarter" idx="34" hasCustomPrompt="1"/>
          </p:nvPr>
        </p:nvSpPr>
        <p:spPr>
          <a:xfrm>
            <a:off x="921724" y="1171072"/>
            <a:ext cx="1081492" cy="411620"/>
          </a:xfrm>
        </p:spPr>
        <p:txBody>
          <a:bodyPr anchor="ctr">
            <a:noAutofit/>
          </a:bodyPr>
          <a:lstStyle>
            <a:lvl1pPr marL="0" indent="0" algn="l">
              <a:buNone/>
              <a:defRPr sz="10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584201" indent="0">
              <a:buNone/>
              <a:defRPr sz="4947">
                <a:solidFill>
                  <a:srgbClr val="011E3B"/>
                </a:solidFill>
                <a:latin typeface="Montserrat" pitchFamily="2" charset="77"/>
              </a:defRPr>
            </a:lvl2pPr>
            <a:lvl3pPr marL="1168406" indent="0">
              <a:buNone/>
              <a:defRPr sz="4947">
                <a:solidFill>
                  <a:srgbClr val="011E3B"/>
                </a:solidFill>
                <a:latin typeface="Montserrat" pitchFamily="2" charset="77"/>
              </a:defRPr>
            </a:lvl3pPr>
            <a:lvl4pPr marL="1752606" indent="0">
              <a:buNone/>
              <a:defRPr sz="4947">
                <a:solidFill>
                  <a:srgbClr val="011E3B"/>
                </a:solidFill>
                <a:latin typeface="Montserrat" pitchFamily="2" charset="77"/>
              </a:defRPr>
            </a:lvl4pPr>
            <a:lvl5pPr marL="2336810" indent="0">
              <a:buNone/>
              <a:defRPr sz="4947">
                <a:solidFill>
                  <a:srgbClr val="011E3B"/>
                </a:solidFill>
                <a:latin typeface="Montserrat" pitchFamily="2" charset="77"/>
              </a:defRPr>
            </a:lvl5pPr>
          </a:lstStyle>
          <a:p>
            <a:pPr lvl="0"/>
            <a:r>
              <a:rPr lang="en-GB" dirty="0"/>
              <a:t>24.08.2022</a:t>
            </a:r>
            <a:endParaRPr lang="en-US" dirty="0"/>
          </a:p>
        </p:txBody>
      </p:sp>
      <p:sp>
        <p:nvSpPr>
          <p:cNvPr id="297" name="Graphic 3">
            <a:extLst>
              <a:ext uri="{FF2B5EF4-FFF2-40B4-BE49-F238E27FC236}">
                <a16:creationId xmlns:a16="http://schemas.microsoft.com/office/drawing/2014/main" id="{6E94F773-CBC1-B44E-9B0A-42F2C6CBE199}"/>
              </a:ext>
            </a:extLst>
          </p:cNvPr>
          <p:cNvSpPr/>
          <p:nvPr userDrawn="1"/>
        </p:nvSpPr>
        <p:spPr>
          <a:xfrm>
            <a:off x="2391879" y="3875633"/>
            <a:ext cx="1716157"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a:p>
        </p:txBody>
      </p:sp>
      <p:grpSp>
        <p:nvGrpSpPr>
          <p:cNvPr id="298" name="Group 297">
            <a:extLst>
              <a:ext uri="{FF2B5EF4-FFF2-40B4-BE49-F238E27FC236}">
                <a16:creationId xmlns:a16="http://schemas.microsoft.com/office/drawing/2014/main" id="{4AE1A73A-4050-BB46-A161-E7CD2DC3660C}"/>
              </a:ext>
            </a:extLst>
          </p:cNvPr>
          <p:cNvGrpSpPr/>
          <p:nvPr userDrawn="1"/>
        </p:nvGrpSpPr>
        <p:grpSpPr>
          <a:xfrm>
            <a:off x="4598094" y="6741451"/>
            <a:ext cx="2606417" cy="2541824"/>
            <a:chOff x="4509101" y="6356405"/>
            <a:chExt cx="2964181" cy="2511054"/>
          </a:xfrm>
          <a:solidFill>
            <a:srgbClr val="F16924"/>
          </a:solidFill>
        </p:grpSpPr>
        <p:sp>
          <p:nvSpPr>
            <p:cNvPr id="299" name="Rectangle 298">
              <a:extLst>
                <a:ext uri="{FF2B5EF4-FFF2-40B4-BE49-F238E27FC236}">
                  <a16:creationId xmlns:a16="http://schemas.microsoft.com/office/drawing/2014/main" id="{A240A5F0-7AA1-0042-9912-4F64D823DAFC}"/>
                </a:ext>
              </a:extLst>
            </p:cNvPr>
            <p:cNvSpPr/>
            <p:nvPr userDrawn="1"/>
          </p:nvSpPr>
          <p:spPr>
            <a:xfrm>
              <a:off x="4509101" y="6356405"/>
              <a:ext cx="2964181" cy="10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00" name="Rectangle 299">
              <a:extLst>
                <a:ext uri="{FF2B5EF4-FFF2-40B4-BE49-F238E27FC236}">
                  <a16:creationId xmlns:a16="http://schemas.microsoft.com/office/drawing/2014/main" id="{1D836FDB-B237-BD4D-BAB5-B6072D12C030}"/>
                </a:ext>
              </a:extLst>
            </p:cNvPr>
            <p:cNvSpPr/>
            <p:nvPr userDrawn="1"/>
          </p:nvSpPr>
          <p:spPr>
            <a:xfrm>
              <a:off x="4509101" y="6861417"/>
              <a:ext cx="2964181" cy="10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01" name="Rectangle 300">
              <a:extLst>
                <a:ext uri="{FF2B5EF4-FFF2-40B4-BE49-F238E27FC236}">
                  <a16:creationId xmlns:a16="http://schemas.microsoft.com/office/drawing/2014/main" id="{85C9155A-1980-7042-B558-4C4A8CD8EAB0}"/>
                </a:ext>
              </a:extLst>
            </p:cNvPr>
            <p:cNvSpPr/>
            <p:nvPr userDrawn="1"/>
          </p:nvSpPr>
          <p:spPr>
            <a:xfrm>
              <a:off x="4509101" y="7341755"/>
              <a:ext cx="2964181" cy="10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02" name="Rectangle 301">
              <a:extLst>
                <a:ext uri="{FF2B5EF4-FFF2-40B4-BE49-F238E27FC236}">
                  <a16:creationId xmlns:a16="http://schemas.microsoft.com/office/drawing/2014/main" id="{8A427D84-9679-0946-8A48-3A248AC5494D}"/>
                </a:ext>
              </a:extLst>
            </p:cNvPr>
            <p:cNvSpPr/>
            <p:nvPr userDrawn="1"/>
          </p:nvSpPr>
          <p:spPr>
            <a:xfrm>
              <a:off x="4509101" y="7846767"/>
              <a:ext cx="2964181" cy="10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03" name="Rectangle 302">
              <a:extLst>
                <a:ext uri="{FF2B5EF4-FFF2-40B4-BE49-F238E27FC236}">
                  <a16:creationId xmlns:a16="http://schemas.microsoft.com/office/drawing/2014/main" id="{8DB93092-FFEF-9545-B75A-B67AF8F3B4B6}"/>
                </a:ext>
              </a:extLst>
            </p:cNvPr>
            <p:cNvSpPr/>
            <p:nvPr userDrawn="1"/>
          </p:nvSpPr>
          <p:spPr>
            <a:xfrm>
              <a:off x="4509101" y="8351777"/>
              <a:ext cx="2964181" cy="10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04" name="Rectangle 303">
              <a:extLst>
                <a:ext uri="{FF2B5EF4-FFF2-40B4-BE49-F238E27FC236}">
                  <a16:creationId xmlns:a16="http://schemas.microsoft.com/office/drawing/2014/main" id="{E0C0F6BC-ACA7-4742-985C-B3EF066D2E95}"/>
                </a:ext>
              </a:extLst>
            </p:cNvPr>
            <p:cNvSpPr/>
            <p:nvPr userDrawn="1"/>
          </p:nvSpPr>
          <p:spPr>
            <a:xfrm>
              <a:off x="4509101" y="8856790"/>
              <a:ext cx="2964181" cy="106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grpSp>
      <p:sp>
        <p:nvSpPr>
          <p:cNvPr id="306" name="Text Placeholder 32">
            <a:extLst>
              <a:ext uri="{FF2B5EF4-FFF2-40B4-BE49-F238E27FC236}">
                <a16:creationId xmlns:a16="http://schemas.microsoft.com/office/drawing/2014/main" id="{D17BC012-D9EA-534A-BEFC-2C2863DD8823}"/>
              </a:ext>
            </a:extLst>
          </p:cNvPr>
          <p:cNvSpPr>
            <a:spLocks noGrp="1"/>
          </p:cNvSpPr>
          <p:nvPr>
            <p:ph type="body" sz="quarter" idx="14" hasCustomPrompt="1"/>
          </p:nvPr>
        </p:nvSpPr>
        <p:spPr>
          <a:xfrm>
            <a:off x="4702794" y="6336485"/>
            <a:ext cx="346123" cy="341504"/>
          </a:xfrm>
        </p:spPr>
        <p:txBody>
          <a:bodyPr anchor="ctr">
            <a:noAutofit/>
          </a:bodyPr>
          <a:lstStyle>
            <a:lvl1pPr marL="0" indent="0" algn="ctr">
              <a:buNone/>
              <a:defRPr sz="1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1</a:t>
            </a:r>
            <a:endParaRPr lang="en-US" dirty="0"/>
          </a:p>
        </p:txBody>
      </p:sp>
      <p:sp>
        <p:nvSpPr>
          <p:cNvPr id="307" name="Text Placeholder 32">
            <a:extLst>
              <a:ext uri="{FF2B5EF4-FFF2-40B4-BE49-F238E27FC236}">
                <a16:creationId xmlns:a16="http://schemas.microsoft.com/office/drawing/2014/main" id="{382A08F1-9E54-5648-BB22-C9AF6ACC09EB}"/>
              </a:ext>
            </a:extLst>
          </p:cNvPr>
          <p:cNvSpPr>
            <a:spLocks noGrp="1"/>
          </p:cNvSpPr>
          <p:nvPr>
            <p:ph type="body" sz="quarter" idx="15" hasCustomPrompt="1"/>
          </p:nvPr>
        </p:nvSpPr>
        <p:spPr>
          <a:xfrm>
            <a:off x="5169121" y="6326668"/>
            <a:ext cx="1957916" cy="341504"/>
          </a:xfrm>
        </p:spPr>
        <p:txBody>
          <a:bodyPr anchor="ctr">
            <a:noAutofit/>
          </a:bodyPr>
          <a:lstStyle>
            <a:lvl1pPr marL="0" indent="0" algn="l">
              <a:buNone/>
              <a:defRPr sz="13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08" name="Text Placeholder 32">
            <a:extLst>
              <a:ext uri="{FF2B5EF4-FFF2-40B4-BE49-F238E27FC236}">
                <a16:creationId xmlns:a16="http://schemas.microsoft.com/office/drawing/2014/main" id="{3DB9BB93-CE9E-B84F-BB30-28EF773833E9}"/>
              </a:ext>
            </a:extLst>
          </p:cNvPr>
          <p:cNvSpPr>
            <a:spLocks noGrp="1"/>
          </p:cNvSpPr>
          <p:nvPr>
            <p:ph type="body" sz="quarter" idx="16" hasCustomPrompt="1"/>
          </p:nvPr>
        </p:nvSpPr>
        <p:spPr>
          <a:xfrm>
            <a:off x="4702794" y="6852811"/>
            <a:ext cx="346123" cy="341504"/>
          </a:xfrm>
        </p:spPr>
        <p:txBody>
          <a:bodyPr anchor="ctr">
            <a:noAutofit/>
          </a:bodyPr>
          <a:lstStyle>
            <a:lvl1pPr marL="0" indent="0" algn="ctr">
              <a:buNone/>
              <a:defRPr sz="1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a:t>
            </a:r>
            <a:endParaRPr lang="en-US" dirty="0"/>
          </a:p>
        </p:txBody>
      </p:sp>
      <p:sp>
        <p:nvSpPr>
          <p:cNvPr id="309" name="Text Placeholder 32">
            <a:extLst>
              <a:ext uri="{FF2B5EF4-FFF2-40B4-BE49-F238E27FC236}">
                <a16:creationId xmlns:a16="http://schemas.microsoft.com/office/drawing/2014/main" id="{75FF6FF5-50D5-024F-8A24-1F56A4BB1620}"/>
              </a:ext>
            </a:extLst>
          </p:cNvPr>
          <p:cNvSpPr>
            <a:spLocks noGrp="1"/>
          </p:cNvSpPr>
          <p:nvPr>
            <p:ph type="body" sz="quarter" idx="17" hasCustomPrompt="1"/>
          </p:nvPr>
        </p:nvSpPr>
        <p:spPr>
          <a:xfrm>
            <a:off x="5169121" y="6842994"/>
            <a:ext cx="1957916" cy="341504"/>
          </a:xfrm>
        </p:spPr>
        <p:txBody>
          <a:bodyPr anchor="ctr">
            <a:noAutofit/>
          </a:bodyPr>
          <a:lstStyle>
            <a:lvl1pPr marL="0" indent="0" algn="l">
              <a:buNone/>
              <a:defRPr sz="13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10" name="Text Placeholder 32">
            <a:extLst>
              <a:ext uri="{FF2B5EF4-FFF2-40B4-BE49-F238E27FC236}">
                <a16:creationId xmlns:a16="http://schemas.microsoft.com/office/drawing/2014/main" id="{D5FEB1B5-8091-D241-825E-C6721C051129}"/>
              </a:ext>
            </a:extLst>
          </p:cNvPr>
          <p:cNvSpPr>
            <a:spLocks noGrp="1"/>
          </p:cNvSpPr>
          <p:nvPr>
            <p:ph type="body" sz="quarter" idx="18" hasCustomPrompt="1"/>
          </p:nvPr>
        </p:nvSpPr>
        <p:spPr>
          <a:xfrm>
            <a:off x="4702794" y="7336279"/>
            <a:ext cx="346123" cy="341504"/>
          </a:xfrm>
        </p:spPr>
        <p:txBody>
          <a:bodyPr anchor="ctr">
            <a:noAutofit/>
          </a:bodyPr>
          <a:lstStyle>
            <a:lvl1pPr marL="0" indent="0" algn="ctr">
              <a:buNone/>
              <a:defRPr sz="1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a:t>
            </a:r>
            <a:endParaRPr lang="en-US" dirty="0"/>
          </a:p>
        </p:txBody>
      </p:sp>
      <p:sp>
        <p:nvSpPr>
          <p:cNvPr id="311" name="Text Placeholder 32">
            <a:extLst>
              <a:ext uri="{FF2B5EF4-FFF2-40B4-BE49-F238E27FC236}">
                <a16:creationId xmlns:a16="http://schemas.microsoft.com/office/drawing/2014/main" id="{BAC969AF-A73C-7A4B-9CA1-3361BC420950}"/>
              </a:ext>
            </a:extLst>
          </p:cNvPr>
          <p:cNvSpPr>
            <a:spLocks noGrp="1"/>
          </p:cNvSpPr>
          <p:nvPr>
            <p:ph type="body" sz="quarter" idx="19" hasCustomPrompt="1"/>
          </p:nvPr>
        </p:nvSpPr>
        <p:spPr>
          <a:xfrm>
            <a:off x="5169121" y="7326462"/>
            <a:ext cx="1957916" cy="341504"/>
          </a:xfrm>
        </p:spPr>
        <p:txBody>
          <a:bodyPr anchor="ctr">
            <a:noAutofit/>
          </a:bodyPr>
          <a:lstStyle>
            <a:lvl1pPr marL="0" indent="0" algn="l">
              <a:buNone/>
              <a:defRPr sz="13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12" name="Text Placeholder 32">
            <a:extLst>
              <a:ext uri="{FF2B5EF4-FFF2-40B4-BE49-F238E27FC236}">
                <a16:creationId xmlns:a16="http://schemas.microsoft.com/office/drawing/2014/main" id="{343765AB-3721-9749-A9F9-DF462E313BEA}"/>
              </a:ext>
            </a:extLst>
          </p:cNvPr>
          <p:cNvSpPr>
            <a:spLocks noGrp="1"/>
          </p:cNvSpPr>
          <p:nvPr>
            <p:ph type="body" sz="quarter" idx="20" hasCustomPrompt="1"/>
          </p:nvPr>
        </p:nvSpPr>
        <p:spPr>
          <a:xfrm>
            <a:off x="4702794" y="7823845"/>
            <a:ext cx="346123" cy="341504"/>
          </a:xfrm>
        </p:spPr>
        <p:txBody>
          <a:bodyPr anchor="ctr">
            <a:noAutofit/>
          </a:bodyPr>
          <a:lstStyle>
            <a:lvl1pPr marL="0" indent="0" algn="ctr">
              <a:buNone/>
              <a:defRPr sz="1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4</a:t>
            </a:r>
            <a:endParaRPr lang="en-US" dirty="0"/>
          </a:p>
        </p:txBody>
      </p:sp>
      <p:sp>
        <p:nvSpPr>
          <p:cNvPr id="313" name="Text Placeholder 32">
            <a:extLst>
              <a:ext uri="{FF2B5EF4-FFF2-40B4-BE49-F238E27FC236}">
                <a16:creationId xmlns:a16="http://schemas.microsoft.com/office/drawing/2014/main" id="{9889A35B-E120-8E49-A5B4-C5FCFCF87EC6}"/>
              </a:ext>
            </a:extLst>
          </p:cNvPr>
          <p:cNvSpPr>
            <a:spLocks noGrp="1"/>
          </p:cNvSpPr>
          <p:nvPr>
            <p:ph type="body" sz="quarter" idx="21" hasCustomPrompt="1"/>
          </p:nvPr>
        </p:nvSpPr>
        <p:spPr>
          <a:xfrm>
            <a:off x="5169121" y="7814028"/>
            <a:ext cx="1957916" cy="341504"/>
          </a:xfrm>
        </p:spPr>
        <p:txBody>
          <a:bodyPr anchor="ctr">
            <a:noAutofit/>
          </a:bodyPr>
          <a:lstStyle>
            <a:lvl1pPr marL="0" indent="0" algn="l">
              <a:buNone/>
              <a:defRPr sz="13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14" name="Text Placeholder 32">
            <a:extLst>
              <a:ext uri="{FF2B5EF4-FFF2-40B4-BE49-F238E27FC236}">
                <a16:creationId xmlns:a16="http://schemas.microsoft.com/office/drawing/2014/main" id="{C4311BDE-0796-C64F-9A76-1278AE3223D2}"/>
              </a:ext>
            </a:extLst>
          </p:cNvPr>
          <p:cNvSpPr>
            <a:spLocks noGrp="1"/>
          </p:cNvSpPr>
          <p:nvPr>
            <p:ph type="body" sz="quarter" idx="22" hasCustomPrompt="1"/>
          </p:nvPr>
        </p:nvSpPr>
        <p:spPr>
          <a:xfrm>
            <a:off x="4702794" y="8352436"/>
            <a:ext cx="346123" cy="341504"/>
          </a:xfrm>
        </p:spPr>
        <p:txBody>
          <a:bodyPr anchor="ctr">
            <a:noAutofit/>
          </a:bodyPr>
          <a:lstStyle>
            <a:lvl1pPr marL="0" indent="0" algn="ctr">
              <a:buNone/>
              <a:defRPr sz="1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5</a:t>
            </a:r>
            <a:endParaRPr lang="en-US" dirty="0"/>
          </a:p>
        </p:txBody>
      </p:sp>
      <p:sp>
        <p:nvSpPr>
          <p:cNvPr id="315" name="Text Placeholder 32">
            <a:extLst>
              <a:ext uri="{FF2B5EF4-FFF2-40B4-BE49-F238E27FC236}">
                <a16:creationId xmlns:a16="http://schemas.microsoft.com/office/drawing/2014/main" id="{9FC9CF8B-67BA-EC41-A4A7-5C8AC34284B1}"/>
              </a:ext>
            </a:extLst>
          </p:cNvPr>
          <p:cNvSpPr>
            <a:spLocks noGrp="1"/>
          </p:cNvSpPr>
          <p:nvPr>
            <p:ph type="body" sz="quarter" idx="23" hasCustomPrompt="1"/>
          </p:nvPr>
        </p:nvSpPr>
        <p:spPr>
          <a:xfrm>
            <a:off x="5169121" y="8342619"/>
            <a:ext cx="1957916" cy="341504"/>
          </a:xfrm>
        </p:spPr>
        <p:txBody>
          <a:bodyPr anchor="ctr">
            <a:noAutofit/>
          </a:bodyPr>
          <a:lstStyle>
            <a:lvl1pPr marL="0" indent="0" algn="l">
              <a:buNone/>
              <a:defRPr sz="13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16" name="Text Placeholder 32">
            <a:extLst>
              <a:ext uri="{FF2B5EF4-FFF2-40B4-BE49-F238E27FC236}">
                <a16:creationId xmlns:a16="http://schemas.microsoft.com/office/drawing/2014/main" id="{AF4A4BF6-A11E-FF41-A48C-590E8063A5B7}"/>
              </a:ext>
            </a:extLst>
          </p:cNvPr>
          <p:cNvSpPr>
            <a:spLocks noGrp="1"/>
          </p:cNvSpPr>
          <p:nvPr>
            <p:ph type="body" sz="quarter" idx="24" hasCustomPrompt="1"/>
          </p:nvPr>
        </p:nvSpPr>
        <p:spPr>
          <a:xfrm>
            <a:off x="4702794" y="8844902"/>
            <a:ext cx="346123" cy="341504"/>
          </a:xfrm>
        </p:spPr>
        <p:txBody>
          <a:bodyPr anchor="ctr">
            <a:noAutofit/>
          </a:bodyPr>
          <a:lstStyle>
            <a:lvl1pPr marL="0" indent="0" algn="ctr">
              <a:buNone/>
              <a:defRPr sz="1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6</a:t>
            </a:r>
            <a:endParaRPr lang="en-US" dirty="0"/>
          </a:p>
        </p:txBody>
      </p:sp>
      <p:sp>
        <p:nvSpPr>
          <p:cNvPr id="317" name="Text Placeholder 32">
            <a:extLst>
              <a:ext uri="{FF2B5EF4-FFF2-40B4-BE49-F238E27FC236}">
                <a16:creationId xmlns:a16="http://schemas.microsoft.com/office/drawing/2014/main" id="{90821062-2E4A-054F-9C7C-75FAB0DD6336}"/>
              </a:ext>
            </a:extLst>
          </p:cNvPr>
          <p:cNvSpPr>
            <a:spLocks noGrp="1"/>
          </p:cNvSpPr>
          <p:nvPr>
            <p:ph type="body" sz="quarter" idx="25" hasCustomPrompt="1"/>
          </p:nvPr>
        </p:nvSpPr>
        <p:spPr>
          <a:xfrm>
            <a:off x="5169121" y="8835085"/>
            <a:ext cx="1957916" cy="341504"/>
          </a:xfrm>
        </p:spPr>
        <p:txBody>
          <a:bodyPr anchor="ctr">
            <a:noAutofit/>
          </a:bodyPr>
          <a:lstStyle>
            <a:lvl1pPr marL="0" indent="0" algn="l">
              <a:buNone/>
              <a:defRPr sz="13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grpSp>
        <p:nvGrpSpPr>
          <p:cNvPr id="321" name="Graphic 76">
            <a:extLst>
              <a:ext uri="{FF2B5EF4-FFF2-40B4-BE49-F238E27FC236}">
                <a16:creationId xmlns:a16="http://schemas.microsoft.com/office/drawing/2014/main" id="{DE675A25-7811-3F44-B273-10F5A33BC72D}"/>
              </a:ext>
            </a:extLst>
          </p:cNvPr>
          <p:cNvGrpSpPr/>
          <p:nvPr userDrawn="1"/>
        </p:nvGrpSpPr>
        <p:grpSpPr>
          <a:xfrm>
            <a:off x="4846292" y="9783678"/>
            <a:ext cx="2154900" cy="200327"/>
            <a:chOff x="6923246" y="4898421"/>
            <a:chExt cx="1763327" cy="163925"/>
          </a:xfrm>
        </p:grpSpPr>
        <p:grpSp>
          <p:nvGrpSpPr>
            <p:cNvPr id="322" name="Graphic 76">
              <a:extLst>
                <a:ext uri="{FF2B5EF4-FFF2-40B4-BE49-F238E27FC236}">
                  <a16:creationId xmlns:a16="http://schemas.microsoft.com/office/drawing/2014/main" id="{E8AF292D-7248-8248-811E-3DC1173FB37F}"/>
                </a:ext>
              </a:extLst>
            </p:cNvPr>
            <p:cNvGrpSpPr/>
            <p:nvPr/>
          </p:nvGrpSpPr>
          <p:grpSpPr>
            <a:xfrm>
              <a:off x="7942326" y="4900231"/>
              <a:ext cx="744247" cy="162115"/>
              <a:chOff x="7942326" y="4900231"/>
              <a:chExt cx="744247" cy="162115"/>
            </a:xfrm>
          </p:grpSpPr>
          <p:sp>
            <p:nvSpPr>
              <p:cNvPr id="794" name="Freeform 793">
                <a:extLst>
                  <a:ext uri="{FF2B5EF4-FFF2-40B4-BE49-F238E27FC236}">
                    <a16:creationId xmlns:a16="http://schemas.microsoft.com/office/drawing/2014/main" id="{41AD0C2E-1EF5-C449-85BC-5F8A84EDD1CB}"/>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a:p>
            </p:txBody>
          </p:sp>
          <p:sp>
            <p:nvSpPr>
              <p:cNvPr id="795" name="Freeform 794">
                <a:extLst>
                  <a:ext uri="{FF2B5EF4-FFF2-40B4-BE49-F238E27FC236}">
                    <a16:creationId xmlns:a16="http://schemas.microsoft.com/office/drawing/2014/main" id="{A111FFE2-5506-EC49-BF72-F2B3DF42733A}"/>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a:p>
            </p:txBody>
          </p:sp>
          <p:sp>
            <p:nvSpPr>
              <p:cNvPr id="796" name="Freeform 795">
                <a:extLst>
                  <a:ext uri="{FF2B5EF4-FFF2-40B4-BE49-F238E27FC236}">
                    <a16:creationId xmlns:a16="http://schemas.microsoft.com/office/drawing/2014/main" id="{604DEE58-B11B-A248-B54F-A6D86DFEA4D4}"/>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a:p>
            </p:txBody>
          </p:sp>
          <p:sp>
            <p:nvSpPr>
              <p:cNvPr id="797" name="Freeform 796">
                <a:extLst>
                  <a:ext uri="{FF2B5EF4-FFF2-40B4-BE49-F238E27FC236}">
                    <a16:creationId xmlns:a16="http://schemas.microsoft.com/office/drawing/2014/main" id="{B5B6D5A8-1889-B349-A2ED-75B32514B9ED}"/>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a:p>
            </p:txBody>
          </p:sp>
          <p:sp>
            <p:nvSpPr>
              <p:cNvPr id="798" name="Freeform 797">
                <a:extLst>
                  <a:ext uri="{FF2B5EF4-FFF2-40B4-BE49-F238E27FC236}">
                    <a16:creationId xmlns:a16="http://schemas.microsoft.com/office/drawing/2014/main" id="{E85C1F5A-F23C-8C40-9E2B-DEE1DC087822}"/>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a:p>
            </p:txBody>
          </p:sp>
          <p:sp>
            <p:nvSpPr>
              <p:cNvPr id="799" name="Freeform 798">
                <a:extLst>
                  <a:ext uri="{FF2B5EF4-FFF2-40B4-BE49-F238E27FC236}">
                    <a16:creationId xmlns:a16="http://schemas.microsoft.com/office/drawing/2014/main" id="{76C449DC-8173-9C4D-AB57-E92D44C9204E}"/>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800" name="Freeform 799">
                <a:extLst>
                  <a:ext uri="{FF2B5EF4-FFF2-40B4-BE49-F238E27FC236}">
                    <a16:creationId xmlns:a16="http://schemas.microsoft.com/office/drawing/2014/main" id="{6CFD005C-E286-1C42-9988-4E17B6C0ED97}"/>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a:p>
            </p:txBody>
          </p:sp>
          <p:sp>
            <p:nvSpPr>
              <p:cNvPr id="801" name="Freeform 800">
                <a:extLst>
                  <a:ext uri="{FF2B5EF4-FFF2-40B4-BE49-F238E27FC236}">
                    <a16:creationId xmlns:a16="http://schemas.microsoft.com/office/drawing/2014/main" id="{D23F6ACC-95A2-8E47-8F2A-BB53F8EC0D56}"/>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a:p>
            </p:txBody>
          </p:sp>
          <p:sp>
            <p:nvSpPr>
              <p:cNvPr id="802" name="Freeform 801">
                <a:extLst>
                  <a:ext uri="{FF2B5EF4-FFF2-40B4-BE49-F238E27FC236}">
                    <a16:creationId xmlns:a16="http://schemas.microsoft.com/office/drawing/2014/main" id="{4962BC9F-1098-D140-B44C-F4799CBECF08}"/>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a:p>
            </p:txBody>
          </p:sp>
          <p:sp>
            <p:nvSpPr>
              <p:cNvPr id="803" name="Freeform 802">
                <a:extLst>
                  <a:ext uri="{FF2B5EF4-FFF2-40B4-BE49-F238E27FC236}">
                    <a16:creationId xmlns:a16="http://schemas.microsoft.com/office/drawing/2014/main" id="{EEC5FD10-D4DA-CC47-8F99-F29C4D9F9A66}"/>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804" name="Freeform 803">
                <a:extLst>
                  <a:ext uri="{FF2B5EF4-FFF2-40B4-BE49-F238E27FC236}">
                    <a16:creationId xmlns:a16="http://schemas.microsoft.com/office/drawing/2014/main" id="{C8D0346D-2E23-874D-A73A-3551AC28802D}"/>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805" name="Freeform 804">
                <a:extLst>
                  <a:ext uri="{FF2B5EF4-FFF2-40B4-BE49-F238E27FC236}">
                    <a16:creationId xmlns:a16="http://schemas.microsoft.com/office/drawing/2014/main" id="{4864A56C-1082-E64C-891C-1ACE44AD7E17}"/>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a:p>
            </p:txBody>
          </p:sp>
          <p:sp>
            <p:nvSpPr>
              <p:cNvPr id="806" name="Freeform 805">
                <a:extLst>
                  <a:ext uri="{FF2B5EF4-FFF2-40B4-BE49-F238E27FC236}">
                    <a16:creationId xmlns:a16="http://schemas.microsoft.com/office/drawing/2014/main" id="{6E4F52F0-6593-D347-B963-6C224FAB0FF7}"/>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a:p>
            </p:txBody>
          </p:sp>
          <p:sp>
            <p:nvSpPr>
              <p:cNvPr id="807" name="Freeform 806">
                <a:extLst>
                  <a:ext uri="{FF2B5EF4-FFF2-40B4-BE49-F238E27FC236}">
                    <a16:creationId xmlns:a16="http://schemas.microsoft.com/office/drawing/2014/main" id="{1B71BA0E-F6F9-1E4C-8947-ADD6CAC580DC}"/>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a:p>
            </p:txBody>
          </p:sp>
          <p:sp>
            <p:nvSpPr>
              <p:cNvPr id="808" name="Freeform 807">
                <a:extLst>
                  <a:ext uri="{FF2B5EF4-FFF2-40B4-BE49-F238E27FC236}">
                    <a16:creationId xmlns:a16="http://schemas.microsoft.com/office/drawing/2014/main" id="{CC2D82CB-DA76-0740-BDCD-4CC3D1E42ADB}"/>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a:p>
            </p:txBody>
          </p:sp>
          <p:sp>
            <p:nvSpPr>
              <p:cNvPr id="809" name="Freeform 808">
                <a:extLst>
                  <a:ext uri="{FF2B5EF4-FFF2-40B4-BE49-F238E27FC236}">
                    <a16:creationId xmlns:a16="http://schemas.microsoft.com/office/drawing/2014/main" id="{7915F751-42DB-5A43-B5D6-A7B5088A4019}"/>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a:p>
            </p:txBody>
          </p:sp>
          <p:sp>
            <p:nvSpPr>
              <p:cNvPr id="810" name="Freeform 809">
                <a:extLst>
                  <a:ext uri="{FF2B5EF4-FFF2-40B4-BE49-F238E27FC236}">
                    <a16:creationId xmlns:a16="http://schemas.microsoft.com/office/drawing/2014/main" id="{1F8FAF8D-FEC0-7B4D-8A3C-0702AE58AE87}"/>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a:p>
            </p:txBody>
          </p:sp>
          <p:sp>
            <p:nvSpPr>
              <p:cNvPr id="811" name="Freeform 810">
                <a:extLst>
                  <a:ext uri="{FF2B5EF4-FFF2-40B4-BE49-F238E27FC236}">
                    <a16:creationId xmlns:a16="http://schemas.microsoft.com/office/drawing/2014/main" id="{D5817A13-9E27-734D-ACA4-C7EB60F73CA4}"/>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812" name="Freeform 811">
                <a:extLst>
                  <a:ext uri="{FF2B5EF4-FFF2-40B4-BE49-F238E27FC236}">
                    <a16:creationId xmlns:a16="http://schemas.microsoft.com/office/drawing/2014/main" id="{927580AE-7632-294E-9247-52570CF300E5}"/>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813" name="Freeform 812">
                <a:extLst>
                  <a:ext uri="{FF2B5EF4-FFF2-40B4-BE49-F238E27FC236}">
                    <a16:creationId xmlns:a16="http://schemas.microsoft.com/office/drawing/2014/main" id="{88E5D1D3-8B4A-BC4F-B36C-D9D356C16E5D}"/>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814" name="Freeform 813">
                <a:extLst>
                  <a:ext uri="{FF2B5EF4-FFF2-40B4-BE49-F238E27FC236}">
                    <a16:creationId xmlns:a16="http://schemas.microsoft.com/office/drawing/2014/main" id="{5FFB72E1-D0DB-6941-A2EF-2A71A2E50307}"/>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a:p>
            </p:txBody>
          </p:sp>
          <p:sp>
            <p:nvSpPr>
              <p:cNvPr id="815" name="Freeform 814">
                <a:extLst>
                  <a:ext uri="{FF2B5EF4-FFF2-40B4-BE49-F238E27FC236}">
                    <a16:creationId xmlns:a16="http://schemas.microsoft.com/office/drawing/2014/main" id="{8621F16A-FD1F-864A-AFD6-92AAC628ABAB}"/>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a:p>
            </p:txBody>
          </p:sp>
          <p:sp>
            <p:nvSpPr>
              <p:cNvPr id="816" name="Freeform 815">
                <a:extLst>
                  <a:ext uri="{FF2B5EF4-FFF2-40B4-BE49-F238E27FC236}">
                    <a16:creationId xmlns:a16="http://schemas.microsoft.com/office/drawing/2014/main" id="{65DEA238-75FB-F243-A508-1B3C67B4DF9A}"/>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a:p>
            </p:txBody>
          </p:sp>
          <p:sp>
            <p:nvSpPr>
              <p:cNvPr id="817" name="Freeform 816">
                <a:extLst>
                  <a:ext uri="{FF2B5EF4-FFF2-40B4-BE49-F238E27FC236}">
                    <a16:creationId xmlns:a16="http://schemas.microsoft.com/office/drawing/2014/main" id="{27C55FCC-BB35-4F4E-BCF8-249E1B8F3A6F}"/>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a:p>
            </p:txBody>
          </p:sp>
          <p:sp>
            <p:nvSpPr>
              <p:cNvPr id="818" name="Freeform 817">
                <a:extLst>
                  <a:ext uri="{FF2B5EF4-FFF2-40B4-BE49-F238E27FC236}">
                    <a16:creationId xmlns:a16="http://schemas.microsoft.com/office/drawing/2014/main" id="{FA0ED0DA-BE7E-DC47-A3FB-39DA257075F3}"/>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a:p>
            </p:txBody>
          </p:sp>
          <p:grpSp>
            <p:nvGrpSpPr>
              <p:cNvPr id="819" name="Graphic 76">
                <a:extLst>
                  <a:ext uri="{FF2B5EF4-FFF2-40B4-BE49-F238E27FC236}">
                    <a16:creationId xmlns:a16="http://schemas.microsoft.com/office/drawing/2014/main" id="{16B85282-5EFE-CF4E-899A-D82181C6A36A}"/>
                  </a:ext>
                </a:extLst>
              </p:cNvPr>
              <p:cNvGrpSpPr/>
              <p:nvPr/>
            </p:nvGrpSpPr>
            <p:grpSpPr>
              <a:xfrm>
                <a:off x="8206877" y="4909375"/>
                <a:ext cx="365840" cy="45338"/>
                <a:chOff x="8206877" y="4909375"/>
                <a:chExt cx="365840" cy="45338"/>
              </a:xfrm>
              <a:solidFill>
                <a:srgbClr val="23509E"/>
              </a:solidFill>
            </p:grpSpPr>
            <p:sp>
              <p:nvSpPr>
                <p:cNvPr id="857" name="Freeform 856">
                  <a:extLst>
                    <a:ext uri="{FF2B5EF4-FFF2-40B4-BE49-F238E27FC236}">
                      <a16:creationId xmlns:a16="http://schemas.microsoft.com/office/drawing/2014/main" id="{F24CEBFD-1049-584F-87FC-B8862C370D0F}"/>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a:p>
              </p:txBody>
            </p:sp>
            <p:sp>
              <p:nvSpPr>
                <p:cNvPr id="858" name="Freeform 857">
                  <a:extLst>
                    <a:ext uri="{FF2B5EF4-FFF2-40B4-BE49-F238E27FC236}">
                      <a16:creationId xmlns:a16="http://schemas.microsoft.com/office/drawing/2014/main" id="{79C54ACB-BE6F-4947-A3AE-D6DC876BD18D}"/>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859" name="Freeform 858">
                  <a:extLst>
                    <a:ext uri="{FF2B5EF4-FFF2-40B4-BE49-F238E27FC236}">
                      <a16:creationId xmlns:a16="http://schemas.microsoft.com/office/drawing/2014/main" id="{10213BBE-C8F9-004C-B896-C9DEA89D883D}"/>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a:p>
              </p:txBody>
            </p:sp>
            <p:sp>
              <p:nvSpPr>
                <p:cNvPr id="860" name="Freeform 859">
                  <a:extLst>
                    <a:ext uri="{FF2B5EF4-FFF2-40B4-BE49-F238E27FC236}">
                      <a16:creationId xmlns:a16="http://schemas.microsoft.com/office/drawing/2014/main" id="{79F8E5F6-6CE0-A241-8D02-AA3899DA377A}"/>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861" name="Freeform 860">
                  <a:extLst>
                    <a:ext uri="{FF2B5EF4-FFF2-40B4-BE49-F238E27FC236}">
                      <a16:creationId xmlns:a16="http://schemas.microsoft.com/office/drawing/2014/main" id="{8B4ABFCE-426F-0042-9731-B57A92A35206}"/>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862" name="Freeform 861">
                  <a:extLst>
                    <a:ext uri="{FF2B5EF4-FFF2-40B4-BE49-F238E27FC236}">
                      <a16:creationId xmlns:a16="http://schemas.microsoft.com/office/drawing/2014/main" id="{08693283-2B91-A54A-8583-19E0441B8FF6}"/>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863" name="Freeform 862">
                  <a:extLst>
                    <a:ext uri="{FF2B5EF4-FFF2-40B4-BE49-F238E27FC236}">
                      <a16:creationId xmlns:a16="http://schemas.microsoft.com/office/drawing/2014/main" id="{0F44FD91-8258-574D-A1A4-71E6E22532BE}"/>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a:p>
              </p:txBody>
            </p:sp>
            <p:sp>
              <p:nvSpPr>
                <p:cNvPr id="864" name="Freeform 863">
                  <a:extLst>
                    <a:ext uri="{FF2B5EF4-FFF2-40B4-BE49-F238E27FC236}">
                      <a16:creationId xmlns:a16="http://schemas.microsoft.com/office/drawing/2014/main" id="{07F8141E-6FF2-6942-B925-9522C766EE0D}"/>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a:p>
              </p:txBody>
            </p:sp>
            <p:sp>
              <p:nvSpPr>
                <p:cNvPr id="865" name="Freeform 864">
                  <a:extLst>
                    <a:ext uri="{FF2B5EF4-FFF2-40B4-BE49-F238E27FC236}">
                      <a16:creationId xmlns:a16="http://schemas.microsoft.com/office/drawing/2014/main" id="{EA00B2A0-C6C4-0747-990D-EEA217979C1F}"/>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a:p>
              </p:txBody>
            </p:sp>
            <p:sp>
              <p:nvSpPr>
                <p:cNvPr id="866" name="Freeform 865">
                  <a:extLst>
                    <a:ext uri="{FF2B5EF4-FFF2-40B4-BE49-F238E27FC236}">
                      <a16:creationId xmlns:a16="http://schemas.microsoft.com/office/drawing/2014/main" id="{A69615BB-225B-4D43-B3D1-D0F52675282D}"/>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a:p>
              </p:txBody>
            </p:sp>
            <p:sp>
              <p:nvSpPr>
                <p:cNvPr id="867" name="Freeform 866">
                  <a:extLst>
                    <a:ext uri="{FF2B5EF4-FFF2-40B4-BE49-F238E27FC236}">
                      <a16:creationId xmlns:a16="http://schemas.microsoft.com/office/drawing/2014/main" id="{1758D473-984F-EE48-B29E-2499FF0E8402}"/>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a:p>
              </p:txBody>
            </p:sp>
            <p:sp>
              <p:nvSpPr>
                <p:cNvPr id="868" name="Freeform 867">
                  <a:extLst>
                    <a:ext uri="{FF2B5EF4-FFF2-40B4-BE49-F238E27FC236}">
                      <a16:creationId xmlns:a16="http://schemas.microsoft.com/office/drawing/2014/main" id="{9E3714C1-BE7E-5549-BCB2-D35955985A94}"/>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869" name="Freeform 868">
                  <a:extLst>
                    <a:ext uri="{FF2B5EF4-FFF2-40B4-BE49-F238E27FC236}">
                      <a16:creationId xmlns:a16="http://schemas.microsoft.com/office/drawing/2014/main" id="{65DF5BEF-7CCD-8944-890A-EE2AADCA317F}"/>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870" name="Freeform 869">
                  <a:extLst>
                    <a:ext uri="{FF2B5EF4-FFF2-40B4-BE49-F238E27FC236}">
                      <a16:creationId xmlns:a16="http://schemas.microsoft.com/office/drawing/2014/main" id="{39C4FAB0-51EF-2B4E-9E5C-368FF2941D56}"/>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820" name="Graphic 76">
                <a:extLst>
                  <a:ext uri="{FF2B5EF4-FFF2-40B4-BE49-F238E27FC236}">
                    <a16:creationId xmlns:a16="http://schemas.microsoft.com/office/drawing/2014/main" id="{1A39DE76-B0A2-BE46-AD54-6151A22994F3}"/>
                  </a:ext>
                </a:extLst>
              </p:cNvPr>
              <p:cNvGrpSpPr/>
              <p:nvPr/>
            </p:nvGrpSpPr>
            <p:grpSpPr>
              <a:xfrm>
                <a:off x="8208210" y="4964049"/>
                <a:ext cx="478363" cy="44672"/>
                <a:chOff x="8208210" y="4964049"/>
                <a:chExt cx="478363" cy="44672"/>
              </a:xfrm>
              <a:solidFill>
                <a:srgbClr val="23509E"/>
              </a:solidFill>
            </p:grpSpPr>
            <p:sp>
              <p:nvSpPr>
                <p:cNvPr id="840" name="Freeform 839">
                  <a:extLst>
                    <a:ext uri="{FF2B5EF4-FFF2-40B4-BE49-F238E27FC236}">
                      <a16:creationId xmlns:a16="http://schemas.microsoft.com/office/drawing/2014/main" id="{287F2DD3-5394-BA44-946A-1803ACE08C50}"/>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a:p>
              </p:txBody>
            </p:sp>
            <p:sp>
              <p:nvSpPr>
                <p:cNvPr id="841" name="Freeform 840">
                  <a:extLst>
                    <a:ext uri="{FF2B5EF4-FFF2-40B4-BE49-F238E27FC236}">
                      <a16:creationId xmlns:a16="http://schemas.microsoft.com/office/drawing/2014/main" id="{9021CAF8-B145-C046-B3C7-0098B6D16E08}"/>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842" name="Freeform 841">
                  <a:extLst>
                    <a:ext uri="{FF2B5EF4-FFF2-40B4-BE49-F238E27FC236}">
                      <a16:creationId xmlns:a16="http://schemas.microsoft.com/office/drawing/2014/main" id="{CA96BAAD-9D37-8E4E-9B11-D05D9BEE7F49}"/>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843" name="Freeform 842">
                  <a:extLst>
                    <a:ext uri="{FF2B5EF4-FFF2-40B4-BE49-F238E27FC236}">
                      <a16:creationId xmlns:a16="http://schemas.microsoft.com/office/drawing/2014/main" id="{A4242219-F4D2-7B43-BD0E-63E0053382CD}"/>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a:p>
              </p:txBody>
            </p:sp>
            <p:sp>
              <p:nvSpPr>
                <p:cNvPr id="844" name="Freeform 843">
                  <a:extLst>
                    <a:ext uri="{FF2B5EF4-FFF2-40B4-BE49-F238E27FC236}">
                      <a16:creationId xmlns:a16="http://schemas.microsoft.com/office/drawing/2014/main" id="{FF1C7112-7B3F-8A41-828D-AC28E38117C3}"/>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a:p>
              </p:txBody>
            </p:sp>
            <p:sp>
              <p:nvSpPr>
                <p:cNvPr id="845" name="Freeform 844">
                  <a:extLst>
                    <a:ext uri="{FF2B5EF4-FFF2-40B4-BE49-F238E27FC236}">
                      <a16:creationId xmlns:a16="http://schemas.microsoft.com/office/drawing/2014/main" id="{0D7A094D-3928-8D48-9C34-A83BAF3E5E11}"/>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846" name="Freeform 845">
                  <a:extLst>
                    <a:ext uri="{FF2B5EF4-FFF2-40B4-BE49-F238E27FC236}">
                      <a16:creationId xmlns:a16="http://schemas.microsoft.com/office/drawing/2014/main" id="{3DBB1EE0-7378-FA42-A92F-39ED1462C360}"/>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a:p>
              </p:txBody>
            </p:sp>
            <p:sp>
              <p:nvSpPr>
                <p:cNvPr id="847" name="Freeform 846">
                  <a:extLst>
                    <a:ext uri="{FF2B5EF4-FFF2-40B4-BE49-F238E27FC236}">
                      <a16:creationId xmlns:a16="http://schemas.microsoft.com/office/drawing/2014/main" id="{7F2807BC-D3E1-434A-A7EC-AE596537CCD7}"/>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a:p>
              </p:txBody>
            </p:sp>
            <p:sp>
              <p:nvSpPr>
                <p:cNvPr id="848" name="Freeform 847">
                  <a:extLst>
                    <a:ext uri="{FF2B5EF4-FFF2-40B4-BE49-F238E27FC236}">
                      <a16:creationId xmlns:a16="http://schemas.microsoft.com/office/drawing/2014/main" id="{AFFC6694-3881-9B41-A7B4-CF196C97C3D2}"/>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a:p>
              </p:txBody>
            </p:sp>
            <p:sp>
              <p:nvSpPr>
                <p:cNvPr id="849" name="Freeform 848">
                  <a:extLst>
                    <a:ext uri="{FF2B5EF4-FFF2-40B4-BE49-F238E27FC236}">
                      <a16:creationId xmlns:a16="http://schemas.microsoft.com/office/drawing/2014/main" id="{0C1C9972-4DAF-FA4A-9DDC-601310F0A6F7}"/>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850" name="Freeform 849">
                  <a:extLst>
                    <a:ext uri="{FF2B5EF4-FFF2-40B4-BE49-F238E27FC236}">
                      <a16:creationId xmlns:a16="http://schemas.microsoft.com/office/drawing/2014/main" id="{CE226ED5-88D4-0745-BFD5-64B855BBBFB3}"/>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851" name="Freeform 850">
                  <a:extLst>
                    <a:ext uri="{FF2B5EF4-FFF2-40B4-BE49-F238E27FC236}">
                      <a16:creationId xmlns:a16="http://schemas.microsoft.com/office/drawing/2014/main" id="{1325C12C-0384-C94D-9E82-503A4621945E}"/>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a:p>
              </p:txBody>
            </p:sp>
            <p:sp>
              <p:nvSpPr>
                <p:cNvPr id="852" name="Freeform 851">
                  <a:extLst>
                    <a:ext uri="{FF2B5EF4-FFF2-40B4-BE49-F238E27FC236}">
                      <a16:creationId xmlns:a16="http://schemas.microsoft.com/office/drawing/2014/main" id="{6A4205F4-6F06-B34F-8D7E-010CB7065BDE}"/>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853" name="Freeform 852">
                  <a:extLst>
                    <a:ext uri="{FF2B5EF4-FFF2-40B4-BE49-F238E27FC236}">
                      <a16:creationId xmlns:a16="http://schemas.microsoft.com/office/drawing/2014/main" id="{CD3D156C-4824-744F-94D7-EF40D1E1FB01}"/>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854" name="Freeform 853">
                  <a:extLst>
                    <a:ext uri="{FF2B5EF4-FFF2-40B4-BE49-F238E27FC236}">
                      <a16:creationId xmlns:a16="http://schemas.microsoft.com/office/drawing/2014/main" id="{16569E46-99D1-E146-AC1D-C55B8447A4F8}"/>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855" name="Freeform 854">
                  <a:extLst>
                    <a:ext uri="{FF2B5EF4-FFF2-40B4-BE49-F238E27FC236}">
                      <a16:creationId xmlns:a16="http://schemas.microsoft.com/office/drawing/2014/main" id="{8DF64223-281D-9247-87F0-E8355C1E0131}"/>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856" name="Freeform 855">
                  <a:extLst>
                    <a:ext uri="{FF2B5EF4-FFF2-40B4-BE49-F238E27FC236}">
                      <a16:creationId xmlns:a16="http://schemas.microsoft.com/office/drawing/2014/main" id="{E2A7C597-A812-2A44-A2A5-E92FEEBD98F4}"/>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821" name="Graphic 76">
                <a:extLst>
                  <a:ext uri="{FF2B5EF4-FFF2-40B4-BE49-F238E27FC236}">
                    <a16:creationId xmlns:a16="http://schemas.microsoft.com/office/drawing/2014/main" id="{7805219B-80C0-6F4E-A676-BDCCC2877F80}"/>
                  </a:ext>
                </a:extLst>
              </p:cNvPr>
              <p:cNvGrpSpPr/>
              <p:nvPr/>
            </p:nvGrpSpPr>
            <p:grpSpPr>
              <a:xfrm>
                <a:off x="8206020" y="5017579"/>
                <a:ext cx="478077" cy="44767"/>
                <a:chOff x="8206020" y="5017579"/>
                <a:chExt cx="478077" cy="44767"/>
              </a:xfrm>
              <a:solidFill>
                <a:srgbClr val="23509E"/>
              </a:solidFill>
            </p:grpSpPr>
            <p:sp>
              <p:nvSpPr>
                <p:cNvPr id="822" name="Freeform 821">
                  <a:extLst>
                    <a:ext uri="{FF2B5EF4-FFF2-40B4-BE49-F238E27FC236}">
                      <a16:creationId xmlns:a16="http://schemas.microsoft.com/office/drawing/2014/main" id="{60EB2B84-0704-B045-8C58-8B498549A080}"/>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823" name="Freeform 822">
                  <a:extLst>
                    <a:ext uri="{FF2B5EF4-FFF2-40B4-BE49-F238E27FC236}">
                      <a16:creationId xmlns:a16="http://schemas.microsoft.com/office/drawing/2014/main" id="{F9C945CA-2CD0-7943-B685-C205DF55D97B}"/>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824" name="Freeform 823">
                  <a:extLst>
                    <a:ext uri="{FF2B5EF4-FFF2-40B4-BE49-F238E27FC236}">
                      <a16:creationId xmlns:a16="http://schemas.microsoft.com/office/drawing/2014/main" id="{4EC969A4-A95D-804E-812C-7B79B274C3DB}"/>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825" name="Freeform 824">
                  <a:extLst>
                    <a:ext uri="{FF2B5EF4-FFF2-40B4-BE49-F238E27FC236}">
                      <a16:creationId xmlns:a16="http://schemas.microsoft.com/office/drawing/2014/main" id="{51A095A9-228B-9745-8F3A-604C521AD07A}"/>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826" name="Freeform 825">
                  <a:extLst>
                    <a:ext uri="{FF2B5EF4-FFF2-40B4-BE49-F238E27FC236}">
                      <a16:creationId xmlns:a16="http://schemas.microsoft.com/office/drawing/2014/main" id="{A0CCE46B-2287-3949-BC28-66DA62F53806}"/>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a:p>
              </p:txBody>
            </p:sp>
            <p:sp>
              <p:nvSpPr>
                <p:cNvPr id="827" name="Freeform 826">
                  <a:extLst>
                    <a:ext uri="{FF2B5EF4-FFF2-40B4-BE49-F238E27FC236}">
                      <a16:creationId xmlns:a16="http://schemas.microsoft.com/office/drawing/2014/main" id="{5DCED7A8-154F-E140-992C-DD9DC508498B}"/>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a:p>
              </p:txBody>
            </p:sp>
            <p:sp>
              <p:nvSpPr>
                <p:cNvPr id="828" name="Freeform 827">
                  <a:extLst>
                    <a:ext uri="{FF2B5EF4-FFF2-40B4-BE49-F238E27FC236}">
                      <a16:creationId xmlns:a16="http://schemas.microsoft.com/office/drawing/2014/main" id="{CBAE04A4-8AFD-744D-8349-5C2F2D6F4FAA}"/>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829" name="Freeform 828">
                  <a:extLst>
                    <a:ext uri="{FF2B5EF4-FFF2-40B4-BE49-F238E27FC236}">
                      <a16:creationId xmlns:a16="http://schemas.microsoft.com/office/drawing/2014/main" id="{ED365A05-40FB-6F49-BC94-06F69CCF4AAD}"/>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830" name="Freeform 829">
                  <a:extLst>
                    <a:ext uri="{FF2B5EF4-FFF2-40B4-BE49-F238E27FC236}">
                      <a16:creationId xmlns:a16="http://schemas.microsoft.com/office/drawing/2014/main" id="{F613C608-9F36-6E43-A824-51143CB1BDEA}"/>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831" name="Freeform 830">
                  <a:extLst>
                    <a:ext uri="{FF2B5EF4-FFF2-40B4-BE49-F238E27FC236}">
                      <a16:creationId xmlns:a16="http://schemas.microsoft.com/office/drawing/2014/main" id="{1A0579F6-83ED-8A41-AD8D-DEE5560AD04B}"/>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a:p>
              </p:txBody>
            </p:sp>
            <p:sp>
              <p:nvSpPr>
                <p:cNvPr id="832" name="Freeform 831">
                  <a:extLst>
                    <a:ext uri="{FF2B5EF4-FFF2-40B4-BE49-F238E27FC236}">
                      <a16:creationId xmlns:a16="http://schemas.microsoft.com/office/drawing/2014/main" id="{92EE71EF-11D4-D64C-AD25-093C51DA5908}"/>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a:p>
              </p:txBody>
            </p:sp>
            <p:sp>
              <p:nvSpPr>
                <p:cNvPr id="833" name="Freeform 832">
                  <a:extLst>
                    <a:ext uri="{FF2B5EF4-FFF2-40B4-BE49-F238E27FC236}">
                      <a16:creationId xmlns:a16="http://schemas.microsoft.com/office/drawing/2014/main" id="{D1417922-895C-BD47-B7C0-5123F96EF31C}"/>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834" name="Freeform 833">
                  <a:extLst>
                    <a:ext uri="{FF2B5EF4-FFF2-40B4-BE49-F238E27FC236}">
                      <a16:creationId xmlns:a16="http://schemas.microsoft.com/office/drawing/2014/main" id="{1E18A1A8-F3BB-F945-9328-0D5F76C487C0}"/>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835" name="Freeform 834">
                  <a:extLst>
                    <a:ext uri="{FF2B5EF4-FFF2-40B4-BE49-F238E27FC236}">
                      <a16:creationId xmlns:a16="http://schemas.microsoft.com/office/drawing/2014/main" id="{6B93EC5E-B958-9F4D-89AB-F866257AEC8F}"/>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a:p>
              </p:txBody>
            </p:sp>
            <p:sp>
              <p:nvSpPr>
                <p:cNvPr id="836" name="Freeform 835">
                  <a:extLst>
                    <a:ext uri="{FF2B5EF4-FFF2-40B4-BE49-F238E27FC236}">
                      <a16:creationId xmlns:a16="http://schemas.microsoft.com/office/drawing/2014/main" id="{5433387F-A35D-4C4D-A8FE-CE99F675EC6F}"/>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837" name="Freeform 836">
                  <a:extLst>
                    <a:ext uri="{FF2B5EF4-FFF2-40B4-BE49-F238E27FC236}">
                      <a16:creationId xmlns:a16="http://schemas.microsoft.com/office/drawing/2014/main" id="{B8B0C56A-842A-B448-A243-4261BE223EF3}"/>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a:p>
              </p:txBody>
            </p:sp>
            <p:sp>
              <p:nvSpPr>
                <p:cNvPr id="838" name="Freeform 837">
                  <a:extLst>
                    <a:ext uri="{FF2B5EF4-FFF2-40B4-BE49-F238E27FC236}">
                      <a16:creationId xmlns:a16="http://schemas.microsoft.com/office/drawing/2014/main" id="{BBF560F0-1A71-6F4F-B82F-67BB2F753A18}"/>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839" name="Freeform 838">
                  <a:extLst>
                    <a:ext uri="{FF2B5EF4-FFF2-40B4-BE49-F238E27FC236}">
                      <a16:creationId xmlns:a16="http://schemas.microsoft.com/office/drawing/2014/main" id="{24513361-EB3B-214F-9B60-2764DE313FA7}"/>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grpSp>
        </p:grpSp>
        <p:grpSp>
          <p:nvGrpSpPr>
            <p:cNvPr id="323" name="Graphic 76">
              <a:extLst>
                <a:ext uri="{FF2B5EF4-FFF2-40B4-BE49-F238E27FC236}">
                  <a16:creationId xmlns:a16="http://schemas.microsoft.com/office/drawing/2014/main" id="{74CE63A5-6169-8E44-BE79-D080E1E8227B}"/>
                </a:ext>
              </a:extLst>
            </p:cNvPr>
            <p:cNvGrpSpPr/>
            <p:nvPr/>
          </p:nvGrpSpPr>
          <p:grpSpPr>
            <a:xfrm>
              <a:off x="6923246" y="4898421"/>
              <a:ext cx="951775" cy="153542"/>
              <a:chOff x="6923246" y="4898421"/>
              <a:chExt cx="951775" cy="153542"/>
            </a:xfrm>
            <a:solidFill>
              <a:srgbClr val="231F20"/>
            </a:solidFill>
          </p:grpSpPr>
          <p:sp>
            <p:nvSpPr>
              <p:cNvPr id="324" name="Freeform 323">
                <a:extLst>
                  <a:ext uri="{FF2B5EF4-FFF2-40B4-BE49-F238E27FC236}">
                    <a16:creationId xmlns:a16="http://schemas.microsoft.com/office/drawing/2014/main" id="{4456B085-3F47-1045-8BC3-5D18339FE08B}"/>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F015245F-83CE-8342-B6D0-EB50FF81D2DB}"/>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23B90025-70A8-7E40-94AA-2B3A76CF96D6}"/>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8E10FEA-043C-0247-B688-4D85C2A8B38F}"/>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F29AD59F-72EE-4749-909E-BE603F3ABC23}"/>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0183337E-75C4-6D40-B158-295E97271A5F}"/>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CFCEE170-0B8B-9244-9D7E-191228FF231E}"/>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7FC215B0-1D9A-6E42-B81B-781292A5E14E}"/>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7484E5E0-DA71-844E-90E6-A9E18C136CB7}"/>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C1C6162B-7559-604C-BC80-C85E4B0651C3}"/>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7CB89C74-ACA2-5445-84CD-7B98F82808FE}"/>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DFF1C3BF-9C83-DA42-81D3-D72E966A9968}"/>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75151B53-66B8-9743-9EA0-895E4600FC02}"/>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B4502764-95BD-BA4B-9321-F721AC42A48A}"/>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764BCC45-856D-FF4D-B3B8-FAF15F0B93C6}"/>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EA5F156C-9916-A14A-9016-C9CB0B3FC270}"/>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7E92099D-5336-B94A-813B-B5251A5AE093}"/>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BE3A7F36-EE51-A548-8348-254D34C66070}"/>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DBA7BC18-95B5-8946-9832-0B8C900AA83F}"/>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34B32742-87F8-5042-A065-2E20DB5C7313}"/>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F864A8F2-3B7E-B347-8BCA-6D4EEEAF63AF}"/>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27F718D7-ADE2-8941-B2F1-5EAD768A5375}"/>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928FDEED-9BCE-DD45-A8EC-17C3C2CCA457}"/>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A7F29B4E-B9C5-A745-A8A9-B517E2F10B4F}"/>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A1454015-D5CF-A040-BE2E-D76AAF1B84F0}"/>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8B189B7B-9482-3C47-810C-7E99D5D080B1}"/>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EAD6DD0F-7878-8A45-8CB1-1C60E1324FBC}"/>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6D1D0D13-1172-4742-B49F-1B591149C5AC}"/>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AB3F4BD0-0A01-2543-857B-77DBA9B5FE2F}"/>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DCB66249-1C11-0343-B145-E016DB531DD6}"/>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4888FD64-C4C7-2543-B036-C1494523222C}"/>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0AB0FCC0-391D-A54D-A0EE-B346D1A4E318}"/>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71ED9608-83D7-0049-9DE2-6BB4E8B1B02C}"/>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994E7A83-305C-6A40-8442-46B5A824A539}"/>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8C02F358-9184-6641-8489-9D5CE1B69BE9}"/>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FBA34311-8E0F-F943-9DCA-4D8D0E41E7C8}"/>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97AA147B-5BD4-2E43-A8B2-60867924A29D}"/>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08692148-3D29-C647-AA67-98148AC7BAB0}"/>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D4EC28C8-A329-C548-83FB-B704B81E37B0}"/>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9088E580-294F-014B-A142-B135D64F9F34}"/>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6E130773-C165-4843-B187-3B6AEDD5D738}"/>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288956A9-A3F8-4041-9100-5047FE3FD8FF}"/>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91C3712D-5866-C741-A3D2-A2917EA29915}"/>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B212A84-84D4-DE4E-AC44-B1AEFA7F5DFE}"/>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1B05AD34-5792-9648-86B3-AC060C4325C4}"/>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66DA995A-DBA1-924B-8F8C-DA2BB18D5240}"/>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CC3F2E2A-BBCA-C540-9367-B61B19FFCD15}"/>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CB32F18C-F94D-EB4A-AA41-563FC0F75B41}"/>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771B022F-A7C7-B341-88C0-E9D53AF7BABA}"/>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AAA247AA-D6BE-1E42-A8C0-F841D5EC726F}"/>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C00323C8-1B9F-0E43-8CF1-1921FF01F0F2}"/>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3EF5DE92-D908-9C48-9E84-B2CB39280344}"/>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D94D5AE9-1D25-B046-9157-AFC81D5DCF33}"/>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72A49550-C01D-FD45-AE14-D0837DF79D1C}"/>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82D09E2B-4216-CE44-9960-2F8A2D71CF96}"/>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9B68C0AF-1F5B-3942-BED4-790DA68ECA91}"/>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74F3A330-7F5D-8A44-A2BA-D02F94FF2F98}"/>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2F00E999-22BF-1540-BD55-B9D80485CF4D}"/>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8447796-B9AC-A445-B127-7A8E34F26F14}"/>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99C2401C-F76F-1A46-A3B1-63AA3F3A150C}"/>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D449944F-0F14-674A-98F5-49A3CD7C9CF9}"/>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EF590C59-56D4-F84F-8068-C461854365B7}"/>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51D6D454-092B-3146-8F0D-7DC4FA7A7918}"/>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BCC1C695-6A36-A049-9B47-B7CC5FFA5129}"/>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8D2635B1-D305-EC4F-AC5C-622143606192}"/>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14931AE5-68CF-584B-A940-C5A0CCDCDC1B}"/>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1BA6BBF8-EB5F-7048-BA08-8E39BA3B2028}"/>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7787C6E2-7779-BF40-8B66-662EE302E378}"/>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DA78537E-D9B2-D644-9165-0C8941CDEBDF}"/>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D64FC957-498E-8948-8EF9-3172DCFE1A6F}"/>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97CE22E4-9DF1-EA4D-B3FD-3CDED376E2BC}"/>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20CB0178-5E58-B74C-A2EF-AF65DA68543D}"/>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E7AF2A6F-0F1D-5B44-88E4-915B9BEAF721}"/>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D453628D-5C5F-8842-8D6E-DFD1B158B36C}"/>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E16258C9-44F6-4143-A61F-2B86FCACB5F2}"/>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9C026A52-F4F1-5E42-B390-CB63EFC7B78A}"/>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14D6D250-E28D-FA45-A79E-FC9342423C95}"/>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42030B73-2EC1-564D-A91D-61D9229E0A71}"/>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665" name="Freeform 664">
                <a:extLst>
                  <a:ext uri="{FF2B5EF4-FFF2-40B4-BE49-F238E27FC236}">
                    <a16:creationId xmlns:a16="http://schemas.microsoft.com/office/drawing/2014/main" id="{BC492D1F-5988-3746-85EA-93EA8544A70D}"/>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666" name="Freeform 665">
                <a:extLst>
                  <a:ext uri="{FF2B5EF4-FFF2-40B4-BE49-F238E27FC236}">
                    <a16:creationId xmlns:a16="http://schemas.microsoft.com/office/drawing/2014/main" id="{712C7D61-0D69-EF44-AC01-B71D939077F6}"/>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D90550C8-5F60-A74F-8940-695A357EF740}"/>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CDC88F76-907E-FA47-87B0-B4B6A77AAD13}"/>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14239466-A5A0-9248-99A0-1DCFECA68930}"/>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668D316D-487C-234D-A045-A2108BF0EAF2}"/>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096D1E4E-F9F2-784F-BE98-C3B616083AEF}"/>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8CC08416-4DA4-4442-A3B5-D59A47D815A3}"/>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98E76F71-8D44-B94B-9C1D-6E9033FFF5D1}"/>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8426DDEA-FA0B-EE4F-9F67-BDBF6D06C0EF}"/>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283EAC33-3866-F144-8631-AD625F02278A}"/>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676" name="Freeform 675">
                <a:extLst>
                  <a:ext uri="{FF2B5EF4-FFF2-40B4-BE49-F238E27FC236}">
                    <a16:creationId xmlns:a16="http://schemas.microsoft.com/office/drawing/2014/main" id="{B9CFF94C-42B4-2843-87B9-1BD30975273C}"/>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677" name="Freeform 676">
                <a:extLst>
                  <a:ext uri="{FF2B5EF4-FFF2-40B4-BE49-F238E27FC236}">
                    <a16:creationId xmlns:a16="http://schemas.microsoft.com/office/drawing/2014/main" id="{916EEC99-25EB-464B-9134-BC3C32E37AAE}"/>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678" name="Freeform 677">
                <a:extLst>
                  <a:ext uri="{FF2B5EF4-FFF2-40B4-BE49-F238E27FC236}">
                    <a16:creationId xmlns:a16="http://schemas.microsoft.com/office/drawing/2014/main" id="{0E4CBEDC-1A19-9C4E-95DF-16010E6F0AF6}"/>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679" name="Freeform 678">
                <a:extLst>
                  <a:ext uri="{FF2B5EF4-FFF2-40B4-BE49-F238E27FC236}">
                    <a16:creationId xmlns:a16="http://schemas.microsoft.com/office/drawing/2014/main" id="{EF812E78-1B22-CD40-A3D2-DFCDF068709F}"/>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680" name="Freeform 679">
                <a:extLst>
                  <a:ext uri="{FF2B5EF4-FFF2-40B4-BE49-F238E27FC236}">
                    <a16:creationId xmlns:a16="http://schemas.microsoft.com/office/drawing/2014/main" id="{5485291A-F1DB-EF42-9CF1-44CF3235E3FF}"/>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681" name="Freeform 680">
                <a:extLst>
                  <a:ext uri="{FF2B5EF4-FFF2-40B4-BE49-F238E27FC236}">
                    <a16:creationId xmlns:a16="http://schemas.microsoft.com/office/drawing/2014/main" id="{9F8FBC5B-2A44-E24B-BA63-0E6983513C88}"/>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682" name="Freeform 681">
                <a:extLst>
                  <a:ext uri="{FF2B5EF4-FFF2-40B4-BE49-F238E27FC236}">
                    <a16:creationId xmlns:a16="http://schemas.microsoft.com/office/drawing/2014/main" id="{532B7AD4-5E47-214C-9D51-84E3E51091E4}"/>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a:p>
            </p:txBody>
          </p:sp>
          <p:sp>
            <p:nvSpPr>
              <p:cNvPr id="683" name="Freeform 682">
                <a:extLst>
                  <a:ext uri="{FF2B5EF4-FFF2-40B4-BE49-F238E27FC236}">
                    <a16:creationId xmlns:a16="http://schemas.microsoft.com/office/drawing/2014/main" id="{16C9F1F3-43D4-E24B-874B-89DBF44768C8}"/>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684" name="Freeform 683">
                <a:extLst>
                  <a:ext uri="{FF2B5EF4-FFF2-40B4-BE49-F238E27FC236}">
                    <a16:creationId xmlns:a16="http://schemas.microsoft.com/office/drawing/2014/main" id="{BA0ACBE3-3E2A-0242-95AD-98BC45162266}"/>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685" name="Freeform 684">
                <a:extLst>
                  <a:ext uri="{FF2B5EF4-FFF2-40B4-BE49-F238E27FC236}">
                    <a16:creationId xmlns:a16="http://schemas.microsoft.com/office/drawing/2014/main" id="{8B27643D-BBCB-C54F-9AD7-B71311EFDC35}"/>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689" name="Freeform 688">
                <a:extLst>
                  <a:ext uri="{FF2B5EF4-FFF2-40B4-BE49-F238E27FC236}">
                    <a16:creationId xmlns:a16="http://schemas.microsoft.com/office/drawing/2014/main" id="{DFFFB61B-E2F3-CA49-83BB-6B2B1E59CA23}"/>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691" name="Freeform 690">
                <a:extLst>
                  <a:ext uri="{FF2B5EF4-FFF2-40B4-BE49-F238E27FC236}">
                    <a16:creationId xmlns:a16="http://schemas.microsoft.com/office/drawing/2014/main" id="{25F08E9C-0F2E-BE4E-BA89-BB9D9FFD1312}"/>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692" name="Freeform 691">
                <a:extLst>
                  <a:ext uri="{FF2B5EF4-FFF2-40B4-BE49-F238E27FC236}">
                    <a16:creationId xmlns:a16="http://schemas.microsoft.com/office/drawing/2014/main" id="{0D2410FF-2B35-0E4E-BD67-C155C5738D12}"/>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a:p>
            </p:txBody>
          </p:sp>
          <p:sp>
            <p:nvSpPr>
              <p:cNvPr id="693" name="Freeform 692">
                <a:extLst>
                  <a:ext uri="{FF2B5EF4-FFF2-40B4-BE49-F238E27FC236}">
                    <a16:creationId xmlns:a16="http://schemas.microsoft.com/office/drawing/2014/main" id="{23A08568-02AC-9C4F-885E-1DEA1F2950AB}"/>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694" name="Freeform 693">
                <a:extLst>
                  <a:ext uri="{FF2B5EF4-FFF2-40B4-BE49-F238E27FC236}">
                    <a16:creationId xmlns:a16="http://schemas.microsoft.com/office/drawing/2014/main" id="{99DDCFD2-9140-D340-BA16-916EBF1974AF}"/>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695" name="Freeform 694">
                <a:extLst>
                  <a:ext uri="{FF2B5EF4-FFF2-40B4-BE49-F238E27FC236}">
                    <a16:creationId xmlns:a16="http://schemas.microsoft.com/office/drawing/2014/main" id="{742622C2-74B4-0241-9ED9-6BEBE891274B}"/>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696" name="Freeform 695">
                <a:extLst>
                  <a:ext uri="{FF2B5EF4-FFF2-40B4-BE49-F238E27FC236}">
                    <a16:creationId xmlns:a16="http://schemas.microsoft.com/office/drawing/2014/main" id="{02C8BA50-2F51-3F43-8E1D-FDFFEF8F3A9D}"/>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697" name="Freeform 696">
                <a:extLst>
                  <a:ext uri="{FF2B5EF4-FFF2-40B4-BE49-F238E27FC236}">
                    <a16:creationId xmlns:a16="http://schemas.microsoft.com/office/drawing/2014/main" id="{E5430C4A-E6CA-AA4F-8B89-63D1CC84F266}"/>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698" name="Freeform 697">
                <a:extLst>
                  <a:ext uri="{FF2B5EF4-FFF2-40B4-BE49-F238E27FC236}">
                    <a16:creationId xmlns:a16="http://schemas.microsoft.com/office/drawing/2014/main" id="{836E2F43-743C-1E41-8333-6CF9B1CA80B1}"/>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a:p>
            </p:txBody>
          </p:sp>
          <p:sp>
            <p:nvSpPr>
              <p:cNvPr id="699" name="Freeform 698">
                <a:extLst>
                  <a:ext uri="{FF2B5EF4-FFF2-40B4-BE49-F238E27FC236}">
                    <a16:creationId xmlns:a16="http://schemas.microsoft.com/office/drawing/2014/main" id="{56A81E19-A08D-2B4B-A8E2-941CA466A37C}"/>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700" name="Freeform 699">
                <a:extLst>
                  <a:ext uri="{FF2B5EF4-FFF2-40B4-BE49-F238E27FC236}">
                    <a16:creationId xmlns:a16="http://schemas.microsoft.com/office/drawing/2014/main" id="{C5D6BC4D-6862-FD42-BCF1-859CB49618F4}"/>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01" name="Freeform 700">
                <a:extLst>
                  <a:ext uri="{FF2B5EF4-FFF2-40B4-BE49-F238E27FC236}">
                    <a16:creationId xmlns:a16="http://schemas.microsoft.com/office/drawing/2014/main" id="{D127B009-0D60-2842-95C5-CA850F5E49CA}"/>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702" name="Freeform 701">
                <a:extLst>
                  <a:ext uri="{FF2B5EF4-FFF2-40B4-BE49-F238E27FC236}">
                    <a16:creationId xmlns:a16="http://schemas.microsoft.com/office/drawing/2014/main" id="{3F61F0B6-4640-2447-A8D7-36E81A7C51DE}"/>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703" name="Freeform 702">
                <a:extLst>
                  <a:ext uri="{FF2B5EF4-FFF2-40B4-BE49-F238E27FC236}">
                    <a16:creationId xmlns:a16="http://schemas.microsoft.com/office/drawing/2014/main" id="{06818D4A-FB74-0245-A19D-226CDE55B1DE}"/>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04" name="Freeform 703">
                <a:extLst>
                  <a:ext uri="{FF2B5EF4-FFF2-40B4-BE49-F238E27FC236}">
                    <a16:creationId xmlns:a16="http://schemas.microsoft.com/office/drawing/2014/main" id="{936922D2-FA63-EA47-B11E-AAC16CE959A1}"/>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705" name="Freeform 704">
                <a:extLst>
                  <a:ext uri="{FF2B5EF4-FFF2-40B4-BE49-F238E27FC236}">
                    <a16:creationId xmlns:a16="http://schemas.microsoft.com/office/drawing/2014/main" id="{FD1988AE-EB1D-C449-9577-D7EE84E6AA4E}"/>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706" name="Freeform 705">
                <a:extLst>
                  <a:ext uri="{FF2B5EF4-FFF2-40B4-BE49-F238E27FC236}">
                    <a16:creationId xmlns:a16="http://schemas.microsoft.com/office/drawing/2014/main" id="{3EB3382D-79F5-304F-B882-DEA9B1965E34}"/>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707" name="Freeform 706">
                <a:extLst>
                  <a:ext uri="{FF2B5EF4-FFF2-40B4-BE49-F238E27FC236}">
                    <a16:creationId xmlns:a16="http://schemas.microsoft.com/office/drawing/2014/main" id="{E03482E0-7B32-7140-AF33-9B8F5E0C94F6}"/>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708" name="Freeform 707">
                <a:extLst>
                  <a:ext uri="{FF2B5EF4-FFF2-40B4-BE49-F238E27FC236}">
                    <a16:creationId xmlns:a16="http://schemas.microsoft.com/office/drawing/2014/main" id="{066E7942-B8C3-4246-B17B-A19BBA95D5B0}"/>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a:p>
            </p:txBody>
          </p:sp>
          <p:sp>
            <p:nvSpPr>
              <p:cNvPr id="709" name="Freeform 708">
                <a:extLst>
                  <a:ext uri="{FF2B5EF4-FFF2-40B4-BE49-F238E27FC236}">
                    <a16:creationId xmlns:a16="http://schemas.microsoft.com/office/drawing/2014/main" id="{7B317755-C231-3748-A3EB-D32A8F0A89C0}"/>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10" name="Freeform 709">
                <a:extLst>
                  <a:ext uri="{FF2B5EF4-FFF2-40B4-BE49-F238E27FC236}">
                    <a16:creationId xmlns:a16="http://schemas.microsoft.com/office/drawing/2014/main" id="{D323630E-16EE-9F44-85B6-287D24791A4A}"/>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711" name="Freeform 710">
                <a:extLst>
                  <a:ext uri="{FF2B5EF4-FFF2-40B4-BE49-F238E27FC236}">
                    <a16:creationId xmlns:a16="http://schemas.microsoft.com/office/drawing/2014/main" id="{2DF6CC9F-E741-BF42-81E4-B8AFF1F00B23}"/>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712" name="Freeform 711">
                <a:extLst>
                  <a:ext uri="{FF2B5EF4-FFF2-40B4-BE49-F238E27FC236}">
                    <a16:creationId xmlns:a16="http://schemas.microsoft.com/office/drawing/2014/main" id="{B199B539-BD18-3B41-9A27-8B36BC38EB31}"/>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13" name="Freeform 712">
                <a:extLst>
                  <a:ext uri="{FF2B5EF4-FFF2-40B4-BE49-F238E27FC236}">
                    <a16:creationId xmlns:a16="http://schemas.microsoft.com/office/drawing/2014/main" id="{A2CB3F7C-0A43-9F45-BE33-E488355A8B91}"/>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714" name="Freeform 713">
                <a:extLst>
                  <a:ext uri="{FF2B5EF4-FFF2-40B4-BE49-F238E27FC236}">
                    <a16:creationId xmlns:a16="http://schemas.microsoft.com/office/drawing/2014/main" id="{91D1323A-9245-C246-94BF-C5869D144385}"/>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15" name="Freeform 714">
                <a:extLst>
                  <a:ext uri="{FF2B5EF4-FFF2-40B4-BE49-F238E27FC236}">
                    <a16:creationId xmlns:a16="http://schemas.microsoft.com/office/drawing/2014/main" id="{01FFF49A-7BA6-0E43-8DA2-7452B9812D47}"/>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716" name="Freeform 715">
                <a:extLst>
                  <a:ext uri="{FF2B5EF4-FFF2-40B4-BE49-F238E27FC236}">
                    <a16:creationId xmlns:a16="http://schemas.microsoft.com/office/drawing/2014/main" id="{799EE1D9-3E5E-3B4B-8A8F-5B795ED7002A}"/>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a:p>
            </p:txBody>
          </p:sp>
          <p:sp>
            <p:nvSpPr>
              <p:cNvPr id="717" name="Freeform 716">
                <a:extLst>
                  <a:ext uri="{FF2B5EF4-FFF2-40B4-BE49-F238E27FC236}">
                    <a16:creationId xmlns:a16="http://schemas.microsoft.com/office/drawing/2014/main" id="{F4C2DB77-0A44-0346-876E-CB8C386B4D15}"/>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18" name="Freeform 717">
                <a:extLst>
                  <a:ext uri="{FF2B5EF4-FFF2-40B4-BE49-F238E27FC236}">
                    <a16:creationId xmlns:a16="http://schemas.microsoft.com/office/drawing/2014/main" id="{1DDECB3C-D347-1148-948F-05F097F1D8D9}"/>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19" name="Freeform 718">
                <a:extLst>
                  <a:ext uri="{FF2B5EF4-FFF2-40B4-BE49-F238E27FC236}">
                    <a16:creationId xmlns:a16="http://schemas.microsoft.com/office/drawing/2014/main" id="{770278CD-7D26-9E4B-9CD4-DB9600C1688B}"/>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720" name="Freeform 719">
                <a:extLst>
                  <a:ext uri="{FF2B5EF4-FFF2-40B4-BE49-F238E27FC236}">
                    <a16:creationId xmlns:a16="http://schemas.microsoft.com/office/drawing/2014/main" id="{94E21343-6020-D349-958B-D2A7DDA240EB}"/>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721" name="Freeform 720">
                <a:extLst>
                  <a:ext uri="{FF2B5EF4-FFF2-40B4-BE49-F238E27FC236}">
                    <a16:creationId xmlns:a16="http://schemas.microsoft.com/office/drawing/2014/main" id="{3C11D3F1-17BC-7843-B848-5DE8BCDBBA6E}"/>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a:p>
            </p:txBody>
          </p:sp>
          <p:sp>
            <p:nvSpPr>
              <p:cNvPr id="722" name="Freeform 721">
                <a:extLst>
                  <a:ext uri="{FF2B5EF4-FFF2-40B4-BE49-F238E27FC236}">
                    <a16:creationId xmlns:a16="http://schemas.microsoft.com/office/drawing/2014/main" id="{FF7D3A73-D826-D74C-A7C2-339B71B2F7CA}"/>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723" name="Freeform 722">
                <a:extLst>
                  <a:ext uri="{FF2B5EF4-FFF2-40B4-BE49-F238E27FC236}">
                    <a16:creationId xmlns:a16="http://schemas.microsoft.com/office/drawing/2014/main" id="{20CE57A5-EB93-F54C-A981-B0FDCB57BF5E}"/>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24" name="Freeform 723">
                <a:extLst>
                  <a:ext uri="{FF2B5EF4-FFF2-40B4-BE49-F238E27FC236}">
                    <a16:creationId xmlns:a16="http://schemas.microsoft.com/office/drawing/2014/main" id="{0BBE9A18-CADF-BE48-9166-042E3D20C2DC}"/>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725" name="Freeform 724">
                <a:extLst>
                  <a:ext uri="{FF2B5EF4-FFF2-40B4-BE49-F238E27FC236}">
                    <a16:creationId xmlns:a16="http://schemas.microsoft.com/office/drawing/2014/main" id="{8AC1C456-7F2E-D641-A738-37EA889FC960}"/>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726" name="Freeform 725">
                <a:extLst>
                  <a:ext uri="{FF2B5EF4-FFF2-40B4-BE49-F238E27FC236}">
                    <a16:creationId xmlns:a16="http://schemas.microsoft.com/office/drawing/2014/main" id="{6DBC71A8-91E8-1941-AA5C-DDE6997C1457}"/>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727" name="Freeform 726">
                <a:extLst>
                  <a:ext uri="{FF2B5EF4-FFF2-40B4-BE49-F238E27FC236}">
                    <a16:creationId xmlns:a16="http://schemas.microsoft.com/office/drawing/2014/main" id="{76854FFE-30FB-304C-A643-A5481D297A00}"/>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728" name="Freeform 727">
                <a:extLst>
                  <a:ext uri="{FF2B5EF4-FFF2-40B4-BE49-F238E27FC236}">
                    <a16:creationId xmlns:a16="http://schemas.microsoft.com/office/drawing/2014/main" id="{0A2C941A-7F4D-FC4D-BF5C-C6F34BB73FB9}"/>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729" name="Freeform 728">
                <a:extLst>
                  <a:ext uri="{FF2B5EF4-FFF2-40B4-BE49-F238E27FC236}">
                    <a16:creationId xmlns:a16="http://schemas.microsoft.com/office/drawing/2014/main" id="{CFFD294D-3E37-2247-84D7-8F7B61E60A78}"/>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730" name="Freeform 729">
                <a:extLst>
                  <a:ext uri="{FF2B5EF4-FFF2-40B4-BE49-F238E27FC236}">
                    <a16:creationId xmlns:a16="http://schemas.microsoft.com/office/drawing/2014/main" id="{9DEB7F78-B5D6-3E40-BD37-6D1E14AEAA2E}"/>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a:p>
            </p:txBody>
          </p:sp>
          <p:sp>
            <p:nvSpPr>
              <p:cNvPr id="731" name="Freeform 730">
                <a:extLst>
                  <a:ext uri="{FF2B5EF4-FFF2-40B4-BE49-F238E27FC236}">
                    <a16:creationId xmlns:a16="http://schemas.microsoft.com/office/drawing/2014/main" id="{1BE8B17A-F6F2-EB44-B117-E91B9FBED375}"/>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732" name="Freeform 731">
                <a:extLst>
                  <a:ext uri="{FF2B5EF4-FFF2-40B4-BE49-F238E27FC236}">
                    <a16:creationId xmlns:a16="http://schemas.microsoft.com/office/drawing/2014/main" id="{D353ACB1-227C-F64A-B8F2-812FD35ACBBB}"/>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33" name="Freeform 732">
                <a:extLst>
                  <a:ext uri="{FF2B5EF4-FFF2-40B4-BE49-F238E27FC236}">
                    <a16:creationId xmlns:a16="http://schemas.microsoft.com/office/drawing/2014/main" id="{9F05C352-9D09-7E42-AE34-27FCB12E4F3B}"/>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734" name="Freeform 733">
                <a:extLst>
                  <a:ext uri="{FF2B5EF4-FFF2-40B4-BE49-F238E27FC236}">
                    <a16:creationId xmlns:a16="http://schemas.microsoft.com/office/drawing/2014/main" id="{8E917707-6913-0A42-A905-3BED604BFBD2}"/>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35" name="Freeform 734">
                <a:extLst>
                  <a:ext uri="{FF2B5EF4-FFF2-40B4-BE49-F238E27FC236}">
                    <a16:creationId xmlns:a16="http://schemas.microsoft.com/office/drawing/2014/main" id="{47F65C04-BB52-4D49-98AF-E0DE9A69C5C0}"/>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a:p>
            </p:txBody>
          </p:sp>
          <p:sp>
            <p:nvSpPr>
              <p:cNvPr id="736" name="Freeform 735">
                <a:extLst>
                  <a:ext uri="{FF2B5EF4-FFF2-40B4-BE49-F238E27FC236}">
                    <a16:creationId xmlns:a16="http://schemas.microsoft.com/office/drawing/2014/main" id="{CBB03F87-BC97-3541-8C92-C5539A7D5E01}"/>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737" name="Freeform 736">
                <a:extLst>
                  <a:ext uri="{FF2B5EF4-FFF2-40B4-BE49-F238E27FC236}">
                    <a16:creationId xmlns:a16="http://schemas.microsoft.com/office/drawing/2014/main" id="{A76FD60E-AAB9-3648-B15A-371574264AD4}"/>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738" name="Freeform 737">
                <a:extLst>
                  <a:ext uri="{FF2B5EF4-FFF2-40B4-BE49-F238E27FC236}">
                    <a16:creationId xmlns:a16="http://schemas.microsoft.com/office/drawing/2014/main" id="{7DA73F96-2BF6-174C-B2FA-21BC427769B7}"/>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739" name="Freeform 738">
                <a:extLst>
                  <a:ext uri="{FF2B5EF4-FFF2-40B4-BE49-F238E27FC236}">
                    <a16:creationId xmlns:a16="http://schemas.microsoft.com/office/drawing/2014/main" id="{EA80DF90-D18F-CE46-B341-AE7ED50CDDAC}"/>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740" name="Freeform 739">
                <a:extLst>
                  <a:ext uri="{FF2B5EF4-FFF2-40B4-BE49-F238E27FC236}">
                    <a16:creationId xmlns:a16="http://schemas.microsoft.com/office/drawing/2014/main" id="{A804B310-AAB5-4440-BE42-9105B93279F4}"/>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741" name="Freeform 740">
                <a:extLst>
                  <a:ext uri="{FF2B5EF4-FFF2-40B4-BE49-F238E27FC236}">
                    <a16:creationId xmlns:a16="http://schemas.microsoft.com/office/drawing/2014/main" id="{D1175436-F893-1147-8E79-D562CAE78A4E}"/>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742" name="Freeform 741">
                <a:extLst>
                  <a:ext uri="{FF2B5EF4-FFF2-40B4-BE49-F238E27FC236}">
                    <a16:creationId xmlns:a16="http://schemas.microsoft.com/office/drawing/2014/main" id="{24DC617E-131B-3349-B693-7B1D57E84CF8}"/>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43" name="Freeform 742">
                <a:extLst>
                  <a:ext uri="{FF2B5EF4-FFF2-40B4-BE49-F238E27FC236}">
                    <a16:creationId xmlns:a16="http://schemas.microsoft.com/office/drawing/2014/main" id="{329D8CFA-7D39-4D4F-911E-4B0809B45BC4}"/>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a:p>
            </p:txBody>
          </p:sp>
          <p:sp>
            <p:nvSpPr>
              <p:cNvPr id="744" name="Freeform 743">
                <a:extLst>
                  <a:ext uri="{FF2B5EF4-FFF2-40B4-BE49-F238E27FC236}">
                    <a16:creationId xmlns:a16="http://schemas.microsoft.com/office/drawing/2014/main" id="{41421036-CEAF-4F4A-8ABA-AE62592CAA98}"/>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745" name="Freeform 744">
                <a:extLst>
                  <a:ext uri="{FF2B5EF4-FFF2-40B4-BE49-F238E27FC236}">
                    <a16:creationId xmlns:a16="http://schemas.microsoft.com/office/drawing/2014/main" id="{49FA03C7-FE58-8645-B5E2-E551FAFED18C}"/>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746" name="Freeform 745">
                <a:extLst>
                  <a:ext uri="{FF2B5EF4-FFF2-40B4-BE49-F238E27FC236}">
                    <a16:creationId xmlns:a16="http://schemas.microsoft.com/office/drawing/2014/main" id="{1B03406D-CEC9-6D44-A894-11A124A59B74}"/>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747" name="Freeform 746">
                <a:extLst>
                  <a:ext uri="{FF2B5EF4-FFF2-40B4-BE49-F238E27FC236}">
                    <a16:creationId xmlns:a16="http://schemas.microsoft.com/office/drawing/2014/main" id="{AA5B4292-B7F9-2C40-B83C-56E2D2CAF834}"/>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748" name="Freeform 747">
                <a:extLst>
                  <a:ext uri="{FF2B5EF4-FFF2-40B4-BE49-F238E27FC236}">
                    <a16:creationId xmlns:a16="http://schemas.microsoft.com/office/drawing/2014/main" id="{74122C2A-10C3-AF4D-B1C3-658B21DFDA3C}"/>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49" name="Freeform 748">
                <a:extLst>
                  <a:ext uri="{FF2B5EF4-FFF2-40B4-BE49-F238E27FC236}">
                    <a16:creationId xmlns:a16="http://schemas.microsoft.com/office/drawing/2014/main" id="{76A26D85-02CB-5142-A704-9D35B276967F}"/>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50" name="Freeform 749">
                <a:extLst>
                  <a:ext uri="{FF2B5EF4-FFF2-40B4-BE49-F238E27FC236}">
                    <a16:creationId xmlns:a16="http://schemas.microsoft.com/office/drawing/2014/main" id="{9BE8EA3C-B7F1-1E40-9B50-6E4580067554}"/>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751" name="Freeform 750">
                <a:extLst>
                  <a:ext uri="{FF2B5EF4-FFF2-40B4-BE49-F238E27FC236}">
                    <a16:creationId xmlns:a16="http://schemas.microsoft.com/office/drawing/2014/main" id="{CF71E9A9-7C3E-6B4D-8325-25E002EF1FB3}"/>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52" name="Freeform 751">
                <a:extLst>
                  <a:ext uri="{FF2B5EF4-FFF2-40B4-BE49-F238E27FC236}">
                    <a16:creationId xmlns:a16="http://schemas.microsoft.com/office/drawing/2014/main" id="{83742187-D978-0346-9B44-53C3EE1A4125}"/>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753" name="Freeform 752">
                <a:extLst>
                  <a:ext uri="{FF2B5EF4-FFF2-40B4-BE49-F238E27FC236}">
                    <a16:creationId xmlns:a16="http://schemas.microsoft.com/office/drawing/2014/main" id="{B3287162-649E-E147-9653-1C6E77AF4689}"/>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754" name="Freeform 753">
                <a:extLst>
                  <a:ext uri="{FF2B5EF4-FFF2-40B4-BE49-F238E27FC236}">
                    <a16:creationId xmlns:a16="http://schemas.microsoft.com/office/drawing/2014/main" id="{05FA88F1-D5F7-2641-85A2-246F7C94B20B}"/>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a:p>
            </p:txBody>
          </p:sp>
          <p:sp>
            <p:nvSpPr>
              <p:cNvPr id="755" name="Freeform 754">
                <a:extLst>
                  <a:ext uri="{FF2B5EF4-FFF2-40B4-BE49-F238E27FC236}">
                    <a16:creationId xmlns:a16="http://schemas.microsoft.com/office/drawing/2014/main" id="{6DC0B725-C7E4-8448-8D5A-04D79DD278C3}"/>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756" name="Freeform 755">
                <a:extLst>
                  <a:ext uri="{FF2B5EF4-FFF2-40B4-BE49-F238E27FC236}">
                    <a16:creationId xmlns:a16="http://schemas.microsoft.com/office/drawing/2014/main" id="{B19B669D-8A21-DD4F-8D6F-407F5F2574D0}"/>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757" name="Freeform 756">
                <a:extLst>
                  <a:ext uri="{FF2B5EF4-FFF2-40B4-BE49-F238E27FC236}">
                    <a16:creationId xmlns:a16="http://schemas.microsoft.com/office/drawing/2014/main" id="{3212B1A6-4EB1-9F45-9B2F-4B98F952080A}"/>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758" name="Freeform 757">
                <a:extLst>
                  <a:ext uri="{FF2B5EF4-FFF2-40B4-BE49-F238E27FC236}">
                    <a16:creationId xmlns:a16="http://schemas.microsoft.com/office/drawing/2014/main" id="{042F3C24-3589-7046-860A-045D86731064}"/>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759" name="Freeform 758">
                <a:extLst>
                  <a:ext uri="{FF2B5EF4-FFF2-40B4-BE49-F238E27FC236}">
                    <a16:creationId xmlns:a16="http://schemas.microsoft.com/office/drawing/2014/main" id="{9BBD06CD-F390-7346-AEB6-6A19C5B8CB97}"/>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760" name="Freeform 759">
                <a:extLst>
                  <a:ext uri="{FF2B5EF4-FFF2-40B4-BE49-F238E27FC236}">
                    <a16:creationId xmlns:a16="http://schemas.microsoft.com/office/drawing/2014/main" id="{F8E042C6-61EB-BE4E-9927-B2674232B39C}"/>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761" name="Freeform 760">
                <a:extLst>
                  <a:ext uri="{FF2B5EF4-FFF2-40B4-BE49-F238E27FC236}">
                    <a16:creationId xmlns:a16="http://schemas.microsoft.com/office/drawing/2014/main" id="{D88F4A56-FD74-994E-97D5-38F6FF3C3830}"/>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762" name="Freeform 761">
                <a:extLst>
                  <a:ext uri="{FF2B5EF4-FFF2-40B4-BE49-F238E27FC236}">
                    <a16:creationId xmlns:a16="http://schemas.microsoft.com/office/drawing/2014/main" id="{4F970036-4E0D-C444-9F8C-E360B5F98F67}"/>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763" name="Freeform 762">
                <a:extLst>
                  <a:ext uri="{FF2B5EF4-FFF2-40B4-BE49-F238E27FC236}">
                    <a16:creationId xmlns:a16="http://schemas.microsoft.com/office/drawing/2014/main" id="{37A04210-C4B7-704B-8B08-40A17EEC3477}"/>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764" name="Freeform 763">
                <a:extLst>
                  <a:ext uri="{FF2B5EF4-FFF2-40B4-BE49-F238E27FC236}">
                    <a16:creationId xmlns:a16="http://schemas.microsoft.com/office/drawing/2014/main" id="{7F7E3FCC-D815-8549-9A2F-E6F6D8E846AA}"/>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65" name="Freeform 764">
                <a:extLst>
                  <a:ext uri="{FF2B5EF4-FFF2-40B4-BE49-F238E27FC236}">
                    <a16:creationId xmlns:a16="http://schemas.microsoft.com/office/drawing/2014/main" id="{3F2E4B4E-6FEC-AE4C-8341-DBA52E693FF6}"/>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766" name="Freeform 765">
                <a:extLst>
                  <a:ext uri="{FF2B5EF4-FFF2-40B4-BE49-F238E27FC236}">
                    <a16:creationId xmlns:a16="http://schemas.microsoft.com/office/drawing/2014/main" id="{0087FEBA-9973-4642-BF04-29F33663C1BD}"/>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67" name="Freeform 766">
                <a:extLst>
                  <a:ext uri="{FF2B5EF4-FFF2-40B4-BE49-F238E27FC236}">
                    <a16:creationId xmlns:a16="http://schemas.microsoft.com/office/drawing/2014/main" id="{A4D8982A-AB8C-0E40-9984-030BBA025E8C}"/>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68" name="Freeform 767">
                <a:extLst>
                  <a:ext uri="{FF2B5EF4-FFF2-40B4-BE49-F238E27FC236}">
                    <a16:creationId xmlns:a16="http://schemas.microsoft.com/office/drawing/2014/main" id="{0928E80E-CC92-1042-A9B9-A1650B09A873}"/>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769" name="Freeform 768">
                <a:extLst>
                  <a:ext uri="{FF2B5EF4-FFF2-40B4-BE49-F238E27FC236}">
                    <a16:creationId xmlns:a16="http://schemas.microsoft.com/office/drawing/2014/main" id="{B7BBF233-480F-DD46-A527-B268F7CEA90B}"/>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770" name="Freeform 769">
                <a:extLst>
                  <a:ext uri="{FF2B5EF4-FFF2-40B4-BE49-F238E27FC236}">
                    <a16:creationId xmlns:a16="http://schemas.microsoft.com/office/drawing/2014/main" id="{B1941BF3-2DE0-5649-A63E-E8F84C6D4464}"/>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771" name="Freeform 770">
                <a:extLst>
                  <a:ext uri="{FF2B5EF4-FFF2-40B4-BE49-F238E27FC236}">
                    <a16:creationId xmlns:a16="http://schemas.microsoft.com/office/drawing/2014/main" id="{D7AF4F22-AB75-904C-BB81-D1275B8E5A74}"/>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772" name="Freeform 771">
                <a:extLst>
                  <a:ext uri="{FF2B5EF4-FFF2-40B4-BE49-F238E27FC236}">
                    <a16:creationId xmlns:a16="http://schemas.microsoft.com/office/drawing/2014/main" id="{217AF57A-30F0-7F45-B9BA-085B473FF4F9}"/>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773" name="Freeform 772">
                <a:extLst>
                  <a:ext uri="{FF2B5EF4-FFF2-40B4-BE49-F238E27FC236}">
                    <a16:creationId xmlns:a16="http://schemas.microsoft.com/office/drawing/2014/main" id="{D794137D-3F35-9E4B-8B07-9B748FF05F61}"/>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774" name="Freeform 773">
                <a:extLst>
                  <a:ext uri="{FF2B5EF4-FFF2-40B4-BE49-F238E27FC236}">
                    <a16:creationId xmlns:a16="http://schemas.microsoft.com/office/drawing/2014/main" id="{31DBEC79-4EE9-6B4D-A6A0-859DF80FF15B}"/>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75" name="Freeform 774">
                <a:extLst>
                  <a:ext uri="{FF2B5EF4-FFF2-40B4-BE49-F238E27FC236}">
                    <a16:creationId xmlns:a16="http://schemas.microsoft.com/office/drawing/2014/main" id="{CA6FED2B-FAE5-A54D-823D-66AD22C344CB}"/>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776" name="Freeform 775">
                <a:extLst>
                  <a:ext uri="{FF2B5EF4-FFF2-40B4-BE49-F238E27FC236}">
                    <a16:creationId xmlns:a16="http://schemas.microsoft.com/office/drawing/2014/main" id="{B08C39BA-332A-984A-B71A-3C27DE656C44}"/>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77" name="Freeform 776">
                <a:extLst>
                  <a:ext uri="{FF2B5EF4-FFF2-40B4-BE49-F238E27FC236}">
                    <a16:creationId xmlns:a16="http://schemas.microsoft.com/office/drawing/2014/main" id="{01E70474-D247-9247-8B6E-D4E5D0815B5F}"/>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778" name="Freeform 777">
                <a:extLst>
                  <a:ext uri="{FF2B5EF4-FFF2-40B4-BE49-F238E27FC236}">
                    <a16:creationId xmlns:a16="http://schemas.microsoft.com/office/drawing/2014/main" id="{17937DC3-0F0B-104D-8D76-F480E511D477}"/>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779" name="Freeform 778">
                <a:extLst>
                  <a:ext uri="{FF2B5EF4-FFF2-40B4-BE49-F238E27FC236}">
                    <a16:creationId xmlns:a16="http://schemas.microsoft.com/office/drawing/2014/main" id="{11363DBB-944B-7845-98CA-AD2366DE2385}"/>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80" name="Freeform 779">
                <a:extLst>
                  <a:ext uri="{FF2B5EF4-FFF2-40B4-BE49-F238E27FC236}">
                    <a16:creationId xmlns:a16="http://schemas.microsoft.com/office/drawing/2014/main" id="{4F86A9BE-0D87-F044-AB58-AF2F2D98390D}"/>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781" name="Freeform 780">
                <a:extLst>
                  <a:ext uri="{FF2B5EF4-FFF2-40B4-BE49-F238E27FC236}">
                    <a16:creationId xmlns:a16="http://schemas.microsoft.com/office/drawing/2014/main" id="{25A12D92-F978-924E-B1E9-F3200BD66A13}"/>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782" name="Freeform 781">
                <a:extLst>
                  <a:ext uri="{FF2B5EF4-FFF2-40B4-BE49-F238E27FC236}">
                    <a16:creationId xmlns:a16="http://schemas.microsoft.com/office/drawing/2014/main" id="{3F084ACD-E33E-7C4B-8AFC-063D24452E04}"/>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83" name="Freeform 782">
                <a:extLst>
                  <a:ext uri="{FF2B5EF4-FFF2-40B4-BE49-F238E27FC236}">
                    <a16:creationId xmlns:a16="http://schemas.microsoft.com/office/drawing/2014/main" id="{F01E7BB1-4B42-8F49-8E32-E1E82024EBE6}"/>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84" name="Freeform 783">
                <a:extLst>
                  <a:ext uri="{FF2B5EF4-FFF2-40B4-BE49-F238E27FC236}">
                    <a16:creationId xmlns:a16="http://schemas.microsoft.com/office/drawing/2014/main" id="{EB87E2EC-7DFA-2D4B-8908-497906B7EDE2}"/>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785" name="Freeform 784">
                <a:extLst>
                  <a:ext uri="{FF2B5EF4-FFF2-40B4-BE49-F238E27FC236}">
                    <a16:creationId xmlns:a16="http://schemas.microsoft.com/office/drawing/2014/main" id="{90F18B0A-9149-C64A-B7A3-0031DC94A241}"/>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786" name="Freeform 785">
                <a:extLst>
                  <a:ext uri="{FF2B5EF4-FFF2-40B4-BE49-F238E27FC236}">
                    <a16:creationId xmlns:a16="http://schemas.microsoft.com/office/drawing/2014/main" id="{FDC32706-60C2-DE49-9846-37874E31EAFD}"/>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787" name="Freeform 786">
                <a:extLst>
                  <a:ext uri="{FF2B5EF4-FFF2-40B4-BE49-F238E27FC236}">
                    <a16:creationId xmlns:a16="http://schemas.microsoft.com/office/drawing/2014/main" id="{702247EF-69C1-8643-840B-B52F29FAC626}"/>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788" name="Freeform 787">
                <a:extLst>
                  <a:ext uri="{FF2B5EF4-FFF2-40B4-BE49-F238E27FC236}">
                    <a16:creationId xmlns:a16="http://schemas.microsoft.com/office/drawing/2014/main" id="{CEA67B0B-A469-8044-811B-CAD1CCD589D7}"/>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789" name="Freeform 788">
                <a:extLst>
                  <a:ext uri="{FF2B5EF4-FFF2-40B4-BE49-F238E27FC236}">
                    <a16:creationId xmlns:a16="http://schemas.microsoft.com/office/drawing/2014/main" id="{96007D2B-47E0-8444-8E2F-27EF13452BEB}"/>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790" name="Freeform 789">
                <a:extLst>
                  <a:ext uri="{FF2B5EF4-FFF2-40B4-BE49-F238E27FC236}">
                    <a16:creationId xmlns:a16="http://schemas.microsoft.com/office/drawing/2014/main" id="{CB3E628C-08B0-6941-BE3E-7B25B41106E0}"/>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791" name="Freeform 790">
                <a:extLst>
                  <a:ext uri="{FF2B5EF4-FFF2-40B4-BE49-F238E27FC236}">
                    <a16:creationId xmlns:a16="http://schemas.microsoft.com/office/drawing/2014/main" id="{AED3F0E9-1919-A94C-BB23-629959FC6D01}"/>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792" name="Freeform 791">
                <a:extLst>
                  <a:ext uri="{FF2B5EF4-FFF2-40B4-BE49-F238E27FC236}">
                    <a16:creationId xmlns:a16="http://schemas.microsoft.com/office/drawing/2014/main" id="{AE5FAE81-DB4C-2245-A058-3FFB6B8E64A7}"/>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793" name="Freeform 792">
                <a:extLst>
                  <a:ext uri="{FF2B5EF4-FFF2-40B4-BE49-F238E27FC236}">
                    <a16:creationId xmlns:a16="http://schemas.microsoft.com/office/drawing/2014/main" id="{4630A0D5-AA39-4142-BB93-B011434C3662}"/>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grpSp>
      </p:grpSp>
      <p:sp>
        <p:nvSpPr>
          <p:cNvPr id="951" name="Text Placeholder 32">
            <a:extLst>
              <a:ext uri="{FF2B5EF4-FFF2-40B4-BE49-F238E27FC236}">
                <a16:creationId xmlns:a16="http://schemas.microsoft.com/office/drawing/2014/main" id="{5B25CC80-B1CE-B74C-877E-AE820AED9FCB}"/>
              </a:ext>
            </a:extLst>
          </p:cNvPr>
          <p:cNvSpPr>
            <a:spLocks noGrp="1"/>
          </p:cNvSpPr>
          <p:nvPr>
            <p:ph type="body" sz="quarter" idx="46" hasCustomPrompt="1"/>
          </p:nvPr>
        </p:nvSpPr>
        <p:spPr>
          <a:xfrm>
            <a:off x="844450" y="5750295"/>
            <a:ext cx="3305169" cy="1341231"/>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952" name="Text Placeholder 32">
            <a:extLst>
              <a:ext uri="{FF2B5EF4-FFF2-40B4-BE49-F238E27FC236}">
                <a16:creationId xmlns:a16="http://schemas.microsoft.com/office/drawing/2014/main" id="{ED82B23B-FF73-0D4C-801A-57724D278473}"/>
              </a:ext>
            </a:extLst>
          </p:cNvPr>
          <p:cNvSpPr>
            <a:spLocks noGrp="1"/>
          </p:cNvSpPr>
          <p:nvPr>
            <p:ph type="body" sz="quarter" idx="47" hasCustomPrompt="1"/>
          </p:nvPr>
        </p:nvSpPr>
        <p:spPr>
          <a:xfrm>
            <a:off x="826414" y="4974104"/>
            <a:ext cx="3314083" cy="743603"/>
          </a:xfrm>
        </p:spPr>
        <p:txBody>
          <a:bodyPr>
            <a:noAutofit/>
          </a:bodyPr>
          <a:lstStyle>
            <a:lvl1pPr marL="0" indent="0" algn="l">
              <a:buNone/>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953" name="Straight Connector 952">
            <a:extLst>
              <a:ext uri="{FF2B5EF4-FFF2-40B4-BE49-F238E27FC236}">
                <a16:creationId xmlns:a16="http://schemas.microsoft.com/office/drawing/2014/main" id="{C109B14D-FD01-974B-9848-7E7F60016584}"/>
              </a:ext>
            </a:extLst>
          </p:cNvPr>
          <p:cNvCxnSpPr>
            <a:cxnSpLocks/>
          </p:cNvCxnSpPr>
          <p:nvPr userDrawn="1"/>
        </p:nvCxnSpPr>
        <p:spPr>
          <a:xfrm>
            <a:off x="941441" y="5449250"/>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954" name="Text Placeholder 32">
            <a:extLst>
              <a:ext uri="{FF2B5EF4-FFF2-40B4-BE49-F238E27FC236}">
                <a16:creationId xmlns:a16="http://schemas.microsoft.com/office/drawing/2014/main" id="{45BFBF0F-1A14-2142-AE4B-91B163FD85A8}"/>
              </a:ext>
            </a:extLst>
          </p:cNvPr>
          <p:cNvSpPr>
            <a:spLocks noGrp="1"/>
          </p:cNvSpPr>
          <p:nvPr>
            <p:ph type="body" sz="quarter" idx="32" hasCustomPrompt="1"/>
          </p:nvPr>
        </p:nvSpPr>
        <p:spPr>
          <a:xfrm>
            <a:off x="844450" y="7202573"/>
            <a:ext cx="3305169" cy="2349433"/>
          </a:xfrm>
        </p:spPr>
        <p:txBody>
          <a:bodyPr numCol="2" spcCol="288000" anchor="t">
            <a:noAutofit/>
          </a:bodyPr>
          <a:lstStyle>
            <a:lvl1pPr marL="0" indent="0" algn="just">
              <a:lnSpc>
                <a:spcPct val="100000"/>
              </a:lnSpc>
              <a:spcBef>
                <a:spcPts val="0"/>
              </a:spcBef>
              <a:buNone/>
              <a:defRPr sz="10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55" name="Text Placeholder 32">
            <a:extLst>
              <a:ext uri="{FF2B5EF4-FFF2-40B4-BE49-F238E27FC236}">
                <a16:creationId xmlns:a16="http://schemas.microsoft.com/office/drawing/2014/main" id="{333B2BA7-6721-2145-A936-107B17A549E6}"/>
              </a:ext>
            </a:extLst>
          </p:cNvPr>
          <p:cNvSpPr>
            <a:spLocks noGrp="1"/>
          </p:cNvSpPr>
          <p:nvPr>
            <p:ph type="body" sz="quarter" idx="13" hasCustomPrompt="1"/>
          </p:nvPr>
        </p:nvSpPr>
        <p:spPr>
          <a:xfrm>
            <a:off x="4598094" y="5673007"/>
            <a:ext cx="2678062" cy="606266"/>
          </a:xfrm>
        </p:spPr>
        <p:txBody>
          <a:bodyPr>
            <a:noAutofit/>
          </a:bodyPr>
          <a:lstStyle>
            <a:lvl1pPr marL="0" indent="0" algn="l">
              <a:lnSpc>
                <a:spcPct val="100000"/>
              </a:lnSpc>
              <a:spcBef>
                <a:spcPts val="0"/>
              </a:spcBef>
              <a:buNone/>
              <a:defRPr sz="22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What’s Inside…</a:t>
            </a:r>
            <a:endParaRPr lang="en-US" dirty="0"/>
          </a:p>
        </p:txBody>
      </p:sp>
      <p:sp>
        <p:nvSpPr>
          <p:cNvPr id="957" name="Text Placeholder 32">
            <a:extLst>
              <a:ext uri="{FF2B5EF4-FFF2-40B4-BE49-F238E27FC236}">
                <a16:creationId xmlns:a16="http://schemas.microsoft.com/office/drawing/2014/main" id="{14453E36-43B2-A742-AAE1-1D6615402456}"/>
              </a:ext>
            </a:extLst>
          </p:cNvPr>
          <p:cNvSpPr>
            <a:spLocks noGrp="1"/>
          </p:cNvSpPr>
          <p:nvPr>
            <p:ph type="body" sz="quarter" idx="48" hasCustomPrompt="1"/>
          </p:nvPr>
        </p:nvSpPr>
        <p:spPr>
          <a:xfrm>
            <a:off x="324903" y="1171956"/>
            <a:ext cx="1066605" cy="411620"/>
          </a:xfrm>
        </p:spPr>
        <p:txBody>
          <a:bodyPr anchor="ctr">
            <a:noAutofit/>
          </a:bodyPr>
          <a:lstStyle>
            <a:lvl1pPr marL="0" indent="0" algn="l">
              <a:buNone/>
              <a:defRPr sz="10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584201" indent="0">
              <a:buNone/>
              <a:defRPr sz="4947">
                <a:solidFill>
                  <a:srgbClr val="011E3B"/>
                </a:solidFill>
                <a:latin typeface="Montserrat" pitchFamily="2" charset="77"/>
              </a:defRPr>
            </a:lvl2pPr>
            <a:lvl3pPr marL="1168406" indent="0">
              <a:buNone/>
              <a:defRPr sz="4947">
                <a:solidFill>
                  <a:srgbClr val="011E3B"/>
                </a:solidFill>
                <a:latin typeface="Montserrat" pitchFamily="2" charset="77"/>
              </a:defRPr>
            </a:lvl3pPr>
            <a:lvl4pPr marL="1752606" indent="0">
              <a:buNone/>
              <a:defRPr sz="4947">
                <a:solidFill>
                  <a:srgbClr val="011E3B"/>
                </a:solidFill>
                <a:latin typeface="Montserrat" pitchFamily="2" charset="77"/>
              </a:defRPr>
            </a:lvl4pPr>
            <a:lvl5pPr marL="2336810" indent="0">
              <a:buNone/>
              <a:defRPr sz="4947">
                <a:solidFill>
                  <a:srgbClr val="011E3B"/>
                </a:solidFill>
                <a:latin typeface="Montserrat" pitchFamily="2" charset="77"/>
              </a:defRPr>
            </a:lvl5pPr>
          </a:lstStyle>
          <a:p>
            <a:pPr lvl="0"/>
            <a:r>
              <a:rPr lang="en-GB" dirty="0"/>
              <a:t>ISSUE 1</a:t>
            </a:r>
            <a:endParaRPr lang="en-US" dirty="0"/>
          </a:p>
        </p:txBody>
      </p:sp>
      <p:pic>
        <p:nvPicPr>
          <p:cNvPr id="428" name="Picture 427" descr="Logo&#10;&#10;Description automatically generated">
            <a:extLst>
              <a:ext uri="{FF2B5EF4-FFF2-40B4-BE49-F238E27FC236}">
                <a16:creationId xmlns:a16="http://schemas.microsoft.com/office/drawing/2014/main" id="{6AE5A4B0-6FE4-5C4D-9941-40418F0C5EA7}"/>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598094" y="318657"/>
            <a:ext cx="2293943" cy="1174406"/>
          </a:xfrm>
          <a:prstGeom prst="rect">
            <a:avLst/>
          </a:prstGeom>
        </p:spPr>
      </p:pic>
      <p:grpSp>
        <p:nvGrpSpPr>
          <p:cNvPr id="320" name="Graphic 4">
            <a:extLst>
              <a:ext uri="{FF2B5EF4-FFF2-40B4-BE49-F238E27FC236}">
                <a16:creationId xmlns:a16="http://schemas.microsoft.com/office/drawing/2014/main" id="{6DAB6AE4-7077-2346-BFEF-66FC2749C781}"/>
              </a:ext>
            </a:extLst>
          </p:cNvPr>
          <p:cNvGrpSpPr/>
          <p:nvPr/>
        </p:nvGrpSpPr>
        <p:grpSpPr>
          <a:xfrm>
            <a:off x="1280252" y="10082066"/>
            <a:ext cx="2443266" cy="158969"/>
            <a:chOff x="5110187" y="5455349"/>
            <a:chExt cx="824832" cy="53667"/>
          </a:xfrm>
          <a:solidFill>
            <a:srgbClr val="FFFFFF"/>
          </a:solidFill>
        </p:grpSpPr>
        <p:sp>
          <p:nvSpPr>
            <p:cNvPr id="394" name="Freeform 393">
              <a:extLst>
                <a:ext uri="{FF2B5EF4-FFF2-40B4-BE49-F238E27FC236}">
                  <a16:creationId xmlns:a16="http://schemas.microsoft.com/office/drawing/2014/main" id="{868CEE4F-A776-1F41-8D23-C07F1D9CF7D9}"/>
                </a:ext>
              </a:extLst>
            </p:cNvPr>
            <p:cNvSpPr/>
            <p:nvPr/>
          </p:nvSpPr>
          <p:spPr>
            <a:xfrm>
              <a:off x="5110187"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F77ED613-8964-784E-9F75-E664A4417B7E}"/>
                </a:ext>
              </a:extLst>
            </p:cNvPr>
            <p:cNvSpPr/>
            <p:nvPr/>
          </p:nvSpPr>
          <p:spPr>
            <a:xfrm>
              <a:off x="5164230"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45912F22-6E93-7C4E-B2FB-EB25FCA87F7E}"/>
                </a:ext>
              </a:extLst>
            </p:cNvPr>
            <p:cNvSpPr/>
            <p:nvPr/>
          </p:nvSpPr>
          <p:spPr>
            <a:xfrm>
              <a:off x="5217890"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B47A32DB-0A3B-5A4A-B7A1-93C7D887F00F}"/>
                </a:ext>
              </a:extLst>
            </p:cNvPr>
            <p:cNvSpPr/>
            <p:nvPr/>
          </p:nvSpPr>
          <p:spPr>
            <a:xfrm>
              <a:off x="5275767" y="5499816"/>
              <a:ext cx="8432" cy="9200"/>
            </a:xfrm>
            <a:custGeom>
              <a:avLst/>
              <a:gdLst>
                <a:gd name="connsiteX0" fmla="*/ 0 w 8432"/>
                <a:gd name="connsiteY0" fmla="*/ 4600 h 9200"/>
                <a:gd name="connsiteX1" fmla="*/ 1150 w 8432"/>
                <a:gd name="connsiteY1" fmla="*/ 1150 h 9200"/>
                <a:gd name="connsiteX2" fmla="*/ 4216 w 8432"/>
                <a:gd name="connsiteY2" fmla="*/ 0 h 9200"/>
                <a:gd name="connsiteX3" fmla="*/ 7282 w 8432"/>
                <a:gd name="connsiteY3" fmla="*/ 1150 h 9200"/>
                <a:gd name="connsiteX4" fmla="*/ 8432 w 8432"/>
                <a:gd name="connsiteY4" fmla="*/ 4600 h 9200"/>
                <a:gd name="connsiteX5" fmla="*/ 7282 w 8432"/>
                <a:gd name="connsiteY5" fmla="*/ 8051 h 9200"/>
                <a:gd name="connsiteX6" fmla="*/ 4216 w 8432"/>
                <a:gd name="connsiteY6" fmla="*/ 9200 h 9200"/>
                <a:gd name="connsiteX7" fmla="*/ 1533 w 8432"/>
                <a:gd name="connsiteY7" fmla="*/ 8051 h 9200"/>
                <a:gd name="connsiteX8" fmla="*/ 0 w 8432"/>
                <a:gd name="connsiteY8" fmla="*/ 4600 h 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 h="9200">
                  <a:moveTo>
                    <a:pt x="0" y="4600"/>
                  </a:moveTo>
                  <a:cubicBezTo>
                    <a:pt x="0" y="3067"/>
                    <a:pt x="383" y="1917"/>
                    <a:pt x="1150" y="1150"/>
                  </a:cubicBezTo>
                  <a:cubicBezTo>
                    <a:pt x="1916" y="384"/>
                    <a:pt x="2683" y="0"/>
                    <a:pt x="4216" y="0"/>
                  </a:cubicBezTo>
                  <a:cubicBezTo>
                    <a:pt x="5366" y="0"/>
                    <a:pt x="6516" y="384"/>
                    <a:pt x="7282" y="1150"/>
                  </a:cubicBezTo>
                  <a:cubicBezTo>
                    <a:pt x="8049" y="1917"/>
                    <a:pt x="8432" y="3067"/>
                    <a:pt x="8432" y="4600"/>
                  </a:cubicBezTo>
                  <a:cubicBezTo>
                    <a:pt x="8432" y="6134"/>
                    <a:pt x="8049" y="7284"/>
                    <a:pt x="7282" y="8051"/>
                  </a:cubicBezTo>
                  <a:cubicBezTo>
                    <a:pt x="6516" y="8817"/>
                    <a:pt x="5366" y="9200"/>
                    <a:pt x="4216" y="9200"/>
                  </a:cubicBezTo>
                  <a:cubicBezTo>
                    <a:pt x="3066" y="9200"/>
                    <a:pt x="2300" y="8817"/>
                    <a:pt x="1533" y="8051"/>
                  </a:cubicBezTo>
                  <a:cubicBezTo>
                    <a:pt x="383" y="7284"/>
                    <a:pt x="0" y="6134"/>
                    <a:pt x="0" y="4600"/>
                  </a:cubicBezTo>
                  <a:close/>
                </a:path>
              </a:pathLst>
            </a:custGeom>
            <a:solidFill>
              <a:srgbClr val="FFFFFF"/>
            </a:solidFill>
            <a:ln w="3832"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93DA86DD-12AD-694C-A4F6-437AD728ADFC}"/>
                </a:ext>
              </a:extLst>
            </p:cNvPr>
            <p:cNvSpPr/>
            <p:nvPr/>
          </p:nvSpPr>
          <p:spPr>
            <a:xfrm>
              <a:off x="5292248"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1"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5" y="0"/>
                    <a:pt x="14948" y="0"/>
                  </a:cubicBezTo>
                  <a:cubicBezTo>
                    <a:pt x="19548" y="0"/>
                    <a:pt x="23764" y="1150"/>
                    <a:pt x="28363" y="3067"/>
                  </a:cubicBezTo>
                  <a:lnTo>
                    <a:pt x="25297" y="10350"/>
                  </a:lnTo>
                  <a:cubicBezTo>
                    <a:pt x="23380" y="9584"/>
                    <a:pt x="21464" y="8817"/>
                    <a:pt x="19931" y="8433"/>
                  </a:cubicBezTo>
                  <a:cubicBezTo>
                    <a:pt x="18398" y="8050"/>
                    <a:pt x="16481"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0"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C15D18CB-CEBE-4D41-B25B-51D09882D557}"/>
                </a:ext>
              </a:extLst>
            </p:cNvPr>
            <p:cNvSpPr/>
            <p:nvPr/>
          </p:nvSpPr>
          <p:spPr>
            <a:xfrm>
              <a:off x="5328660" y="5468766"/>
              <a:ext cx="57109" cy="39101"/>
            </a:xfrm>
            <a:custGeom>
              <a:avLst/>
              <a:gdLst>
                <a:gd name="connsiteX0" fmla="*/ 34113 w 57109"/>
                <a:gd name="connsiteY0" fmla="*/ 39101 h 39101"/>
                <a:gd name="connsiteX1" fmla="*/ 23764 w 57109"/>
                <a:gd name="connsiteY1" fmla="*/ 39101 h 39101"/>
                <a:gd name="connsiteX2" fmla="*/ 23764 w 57109"/>
                <a:gd name="connsiteY2" fmla="*/ 16867 h 39101"/>
                <a:gd name="connsiteX3" fmla="*/ 22231 w 57109"/>
                <a:gd name="connsiteY3" fmla="*/ 10734 h 39101"/>
                <a:gd name="connsiteX4" fmla="*/ 18015 w 57109"/>
                <a:gd name="connsiteY4" fmla="*/ 8817 h 39101"/>
                <a:gd name="connsiteX5" fmla="*/ 12265 w 57109"/>
                <a:gd name="connsiteY5" fmla="*/ 11884 h 39101"/>
                <a:gd name="connsiteX6" fmla="*/ 10349 w 57109"/>
                <a:gd name="connsiteY6" fmla="*/ 21467 h 39101"/>
                <a:gd name="connsiteX7" fmla="*/ 10349 w 57109"/>
                <a:gd name="connsiteY7" fmla="*/ 39101 h 39101"/>
                <a:gd name="connsiteX8" fmla="*/ 0 w 57109"/>
                <a:gd name="connsiteY8" fmla="*/ 39101 h 39101"/>
                <a:gd name="connsiteX9" fmla="*/ 0 w 57109"/>
                <a:gd name="connsiteY9" fmla="*/ 1150 h 39101"/>
                <a:gd name="connsiteX10" fmla="*/ 8049 w 57109"/>
                <a:gd name="connsiteY10" fmla="*/ 1150 h 39101"/>
                <a:gd name="connsiteX11" fmla="*/ 9582 w 57109"/>
                <a:gd name="connsiteY11" fmla="*/ 6133 h 39101"/>
                <a:gd name="connsiteX12" fmla="*/ 9965 w 57109"/>
                <a:gd name="connsiteY12" fmla="*/ 6133 h 39101"/>
                <a:gd name="connsiteX13" fmla="*/ 14182 w 57109"/>
                <a:gd name="connsiteY13" fmla="*/ 1917 h 39101"/>
                <a:gd name="connsiteX14" fmla="*/ 20698 w 57109"/>
                <a:gd name="connsiteY14" fmla="*/ 383 h 39101"/>
                <a:gd name="connsiteX15" fmla="*/ 32196 w 57109"/>
                <a:gd name="connsiteY15" fmla="*/ 5750 h 39101"/>
                <a:gd name="connsiteX16" fmla="*/ 32963 w 57109"/>
                <a:gd name="connsiteY16" fmla="*/ 5750 h 39101"/>
                <a:gd name="connsiteX17" fmla="*/ 37562 w 57109"/>
                <a:gd name="connsiteY17" fmla="*/ 1533 h 39101"/>
                <a:gd name="connsiteX18" fmla="*/ 44078 w 57109"/>
                <a:gd name="connsiteY18" fmla="*/ 0 h 39101"/>
                <a:gd name="connsiteX19" fmla="*/ 53660 w 57109"/>
                <a:gd name="connsiteY19" fmla="*/ 3450 h 39101"/>
                <a:gd name="connsiteX20" fmla="*/ 57110 w 57109"/>
                <a:gd name="connsiteY20" fmla="*/ 14184 h 39101"/>
                <a:gd name="connsiteX21" fmla="*/ 57110 w 57109"/>
                <a:gd name="connsiteY21" fmla="*/ 38718 h 39101"/>
                <a:gd name="connsiteX22" fmla="*/ 46761 w 57109"/>
                <a:gd name="connsiteY22" fmla="*/ 38718 h 39101"/>
                <a:gd name="connsiteX23" fmla="*/ 46761 w 57109"/>
                <a:gd name="connsiteY23" fmla="*/ 16484 h 39101"/>
                <a:gd name="connsiteX24" fmla="*/ 45228 w 57109"/>
                <a:gd name="connsiteY24" fmla="*/ 10351 h 39101"/>
                <a:gd name="connsiteX25" fmla="*/ 41012 w 57109"/>
                <a:gd name="connsiteY25" fmla="*/ 8434 h 39101"/>
                <a:gd name="connsiteX26" fmla="*/ 35262 w 57109"/>
                <a:gd name="connsiteY26" fmla="*/ 11117 h 39101"/>
                <a:gd name="connsiteX27" fmla="*/ 33346 w 57109"/>
                <a:gd name="connsiteY27" fmla="*/ 19550 h 39101"/>
                <a:gd name="connsiteX28" fmla="*/ 33346 w 57109"/>
                <a:gd name="connsiteY28" fmla="*/ 39101 h 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109" h="39101">
                  <a:moveTo>
                    <a:pt x="34113" y="39101"/>
                  </a:moveTo>
                  <a:lnTo>
                    <a:pt x="23764" y="39101"/>
                  </a:lnTo>
                  <a:lnTo>
                    <a:pt x="23764" y="16867"/>
                  </a:lnTo>
                  <a:cubicBezTo>
                    <a:pt x="23764" y="14184"/>
                    <a:pt x="23381" y="12267"/>
                    <a:pt x="22231" y="10734"/>
                  </a:cubicBezTo>
                  <a:cubicBezTo>
                    <a:pt x="21081" y="9200"/>
                    <a:pt x="19931" y="8817"/>
                    <a:pt x="18015" y="8817"/>
                  </a:cubicBezTo>
                  <a:cubicBezTo>
                    <a:pt x="15331" y="8817"/>
                    <a:pt x="13415" y="9967"/>
                    <a:pt x="12265" y="11884"/>
                  </a:cubicBezTo>
                  <a:cubicBezTo>
                    <a:pt x="11115" y="13800"/>
                    <a:pt x="10349" y="16867"/>
                    <a:pt x="10349" y="21467"/>
                  </a:cubicBezTo>
                  <a:lnTo>
                    <a:pt x="10349" y="39101"/>
                  </a:lnTo>
                  <a:lnTo>
                    <a:pt x="0" y="39101"/>
                  </a:lnTo>
                  <a:lnTo>
                    <a:pt x="0" y="1150"/>
                  </a:lnTo>
                  <a:lnTo>
                    <a:pt x="8049" y="1150"/>
                  </a:lnTo>
                  <a:lnTo>
                    <a:pt x="9582" y="6133"/>
                  </a:lnTo>
                  <a:lnTo>
                    <a:pt x="9965" y="6133"/>
                  </a:lnTo>
                  <a:cubicBezTo>
                    <a:pt x="11115" y="4217"/>
                    <a:pt x="12265" y="3067"/>
                    <a:pt x="14182" y="1917"/>
                  </a:cubicBezTo>
                  <a:cubicBezTo>
                    <a:pt x="16098" y="767"/>
                    <a:pt x="18398" y="383"/>
                    <a:pt x="20698" y="383"/>
                  </a:cubicBezTo>
                  <a:cubicBezTo>
                    <a:pt x="26447" y="383"/>
                    <a:pt x="30280" y="2300"/>
                    <a:pt x="32196" y="5750"/>
                  </a:cubicBezTo>
                  <a:lnTo>
                    <a:pt x="32963" y="5750"/>
                  </a:lnTo>
                  <a:cubicBezTo>
                    <a:pt x="34113" y="3833"/>
                    <a:pt x="35646" y="2684"/>
                    <a:pt x="37562" y="1533"/>
                  </a:cubicBezTo>
                  <a:cubicBezTo>
                    <a:pt x="39478" y="383"/>
                    <a:pt x="41778" y="0"/>
                    <a:pt x="44078" y="0"/>
                  </a:cubicBezTo>
                  <a:cubicBezTo>
                    <a:pt x="48294" y="0"/>
                    <a:pt x="51744" y="1150"/>
                    <a:pt x="53660" y="3450"/>
                  </a:cubicBezTo>
                  <a:cubicBezTo>
                    <a:pt x="55577" y="5750"/>
                    <a:pt x="57110" y="9200"/>
                    <a:pt x="57110" y="14184"/>
                  </a:cubicBezTo>
                  <a:lnTo>
                    <a:pt x="57110" y="38718"/>
                  </a:lnTo>
                  <a:lnTo>
                    <a:pt x="46761" y="38718"/>
                  </a:lnTo>
                  <a:lnTo>
                    <a:pt x="46761" y="16484"/>
                  </a:lnTo>
                  <a:cubicBezTo>
                    <a:pt x="46761" y="13800"/>
                    <a:pt x="46378" y="11884"/>
                    <a:pt x="45228" y="10351"/>
                  </a:cubicBezTo>
                  <a:cubicBezTo>
                    <a:pt x="44078" y="8817"/>
                    <a:pt x="42928" y="8434"/>
                    <a:pt x="41012" y="8434"/>
                  </a:cubicBezTo>
                  <a:cubicBezTo>
                    <a:pt x="38329" y="8434"/>
                    <a:pt x="36412" y="9200"/>
                    <a:pt x="35262" y="11117"/>
                  </a:cubicBezTo>
                  <a:cubicBezTo>
                    <a:pt x="34113" y="13034"/>
                    <a:pt x="33346" y="15717"/>
                    <a:pt x="33346" y="19550"/>
                  </a:cubicBezTo>
                  <a:lnTo>
                    <a:pt x="33346" y="39101"/>
                  </a:lnTo>
                  <a:close/>
                </a:path>
              </a:pathLst>
            </a:custGeom>
            <a:solidFill>
              <a:srgbClr val="FFFFFF"/>
            </a:solidFill>
            <a:ln w="3832"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A1CBF988-E591-4E4D-9189-DFE5B3DF9646}"/>
                </a:ext>
              </a:extLst>
            </p:cNvPr>
            <p:cNvSpPr/>
            <p:nvPr/>
          </p:nvSpPr>
          <p:spPr>
            <a:xfrm>
              <a:off x="5394969" y="5469533"/>
              <a:ext cx="34879" cy="39100"/>
            </a:xfrm>
            <a:custGeom>
              <a:avLst/>
              <a:gdLst>
                <a:gd name="connsiteX0" fmla="*/ 19164 w 34879"/>
                <a:gd name="connsiteY0" fmla="*/ 39101 h 39100"/>
                <a:gd name="connsiteX1" fmla="*/ 4983 w 34879"/>
                <a:gd name="connsiteY1" fmla="*/ 34117 h 39100"/>
                <a:gd name="connsiteX2" fmla="*/ 0 w 34879"/>
                <a:gd name="connsiteY2" fmla="*/ 19934 h 39100"/>
                <a:gd name="connsiteX3" fmla="*/ 4599 w 34879"/>
                <a:gd name="connsiteY3" fmla="*/ 5366 h 39100"/>
                <a:gd name="connsiteX4" fmla="*/ 17631 w 34879"/>
                <a:gd name="connsiteY4" fmla="*/ 0 h 39100"/>
                <a:gd name="connsiteX5" fmla="*/ 30280 w 34879"/>
                <a:gd name="connsiteY5" fmla="*/ 4600 h 39100"/>
                <a:gd name="connsiteX6" fmla="*/ 34879 w 34879"/>
                <a:gd name="connsiteY6" fmla="*/ 17250 h 39100"/>
                <a:gd name="connsiteX7" fmla="*/ 34879 w 34879"/>
                <a:gd name="connsiteY7" fmla="*/ 22234 h 39100"/>
                <a:gd name="connsiteX8" fmla="*/ 10349 w 34879"/>
                <a:gd name="connsiteY8" fmla="*/ 22234 h 39100"/>
                <a:gd name="connsiteX9" fmla="*/ 13032 w 34879"/>
                <a:gd name="connsiteY9" fmla="*/ 29134 h 39100"/>
                <a:gd name="connsiteX10" fmla="*/ 19931 w 34879"/>
                <a:gd name="connsiteY10" fmla="*/ 31434 h 39100"/>
                <a:gd name="connsiteX11" fmla="*/ 26447 w 34879"/>
                <a:gd name="connsiteY11" fmla="*/ 30667 h 39100"/>
                <a:gd name="connsiteX12" fmla="*/ 32963 w 34879"/>
                <a:gd name="connsiteY12" fmla="*/ 28367 h 39100"/>
                <a:gd name="connsiteX13" fmla="*/ 32963 w 34879"/>
                <a:gd name="connsiteY13" fmla="*/ 36418 h 39100"/>
                <a:gd name="connsiteX14" fmla="*/ 27213 w 34879"/>
                <a:gd name="connsiteY14" fmla="*/ 38334 h 39100"/>
                <a:gd name="connsiteX15" fmla="*/ 19164 w 34879"/>
                <a:gd name="connsiteY15" fmla="*/ 39101 h 39100"/>
                <a:gd name="connsiteX16" fmla="*/ 17631 w 34879"/>
                <a:gd name="connsiteY16" fmla="*/ 7283 h 39100"/>
                <a:gd name="connsiteX17" fmla="*/ 12649 w 34879"/>
                <a:gd name="connsiteY17" fmla="*/ 9200 h 39100"/>
                <a:gd name="connsiteX18" fmla="*/ 10349 w 34879"/>
                <a:gd name="connsiteY18" fmla="*/ 14950 h 39100"/>
                <a:gd name="connsiteX19" fmla="*/ 24914 w 34879"/>
                <a:gd name="connsiteY19" fmla="*/ 14950 h 39100"/>
                <a:gd name="connsiteX20" fmla="*/ 22997 w 34879"/>
                <a:gd name="connsiteY20" fmla="*/ 9200 h 39100"/>
                <a:gd name="connsiteX21" fmla="*/ 17631 w 34879"/>
                <a:gd name="connsiteY21" fmla="*/ 7283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79" h="39100">
                  <a:moveTo>
                    <a:pt x="19164" y="39101"/>
                  </a:moveTo>
                  <a:cubicBezTo>
                    <a:pt x="13032" y="39101"/>
                    <a:pt x="8432" y="37567"/>
                    <a:pt x="4983" y="34117"/>
                  </a:cubicBezTo>
                  <a:cubicBezTo>
                    <a:pt x="1533" y="30667"/>
                    <a:pt x="0" y="26067"/>
                    <a:pt x="0" y="19934"/>
                  </a:cubicBezTo>
                  <a:cubicBezTo>
                    <a:pt x="0" y="13417"/>
                    <a:pt x="1533" y="8817"/>
                    <a:pt x="4599" y="5366"/>
                  </a:cubicBezTo>
                  <a:cubicBezTo>
                    <a:pt x="7666" y="1917"/>
                    <a:pt x="12265" y="0"/>
                    <a:pt x="17631" y="0"/>
                  </a:cubicBezTo>
                  <a:cubicBezTo>
                    <a:pt x="22997" y="0"/>
                    <a:pt x="27213" y="1533"/>
                    <a:pt x="30280" y="4600"/>
                  </a:cubicBezTo>
                  <a:cubicBezTo>
                    <a:pt x="33346" y="7667"/>
                    <a:pt x="34879" y="11884"/>
                    <a:pt x="34879" y="17250"/>
                  </a:cubicBezTo>
                  <a:lnTo>
                    <a:pt x="34879" y="22234"/>
                  </a:lnTo>
                  <a:lnTo>
                    <a:pt x="10349" y="22234"/>
                  </a:lnTo>
                  <a:cubicBezTo>
                    <a:pt x="10349" y="25301"/>
                    <a:pt x="11499" y="27600"/>
                    <a:pt x="13032" y="29134"/>
                  </a:cubicBezTo>
                  <a:cubicBezTo>
                    <a:pt x="14565" y="30667"/>
                    <a:pt x="16865" y="31434"/>
                    <a:pt x="19931" y="31434"/>
                  </a:cubicBezTo>
                  <a:cubicBezTo>
                    <a:pt x="22231" y="31434"/>
                    <a:pt x="24530" y="31051"/>
                    <a:pt x="26447" y="30667"/>
                  </a:cubicBezTo>
                  <a:cubicBezTo>
                    <a:pt x="28363" y="30284"/>
                    <a:pt x="30663" y="29517"/>
                    <a:pt x="32963" y="28367"/>
                  </a:cubicBezTo>
                  <a:lnTo>
                    <a:pt x="32963" y="36418"/>
                  </a:lnTo>
                  <a:cubicBezTo>
                    <a:pt x="31046" y="37184"/>
                    <a:pt x="29130" y="37951"/>
                    <a:pt x="27213" y="38334"/>
                  </a:cubicBezTo>
                  <a:cubicBezTo>
                    <a:pt x="24530" y="38718"/>
                    <a:pt x="21847" y="39101"/>
                    <a:pt x="19164" y="39101"/>
                  </a:cubicBezTo>
                  <a:close/>
                  <a:moveTo>
                    <a:pt x="17631" y="7283"/>
                  </a:moveTo>
                  <a:cubicBezTo>
                    <a:pt x="15331" y="7283"/>
                    <a:pt x="13798" y="8050"/>
                    <a:pt x="12649" y="9200"/>
                  </a:cubicBezTo>
                  <a:cubicBezTo>
                    <a:pt x="11499" y="10350"/>
                    <a:pt x="10732" y="12650"/>
                    <a:pt x="10349" y="14950"/>
                  </a:cubicBezTo>
                  <a:lnTo>
                    <a:pt x="24914" y="14950"/>
                  </a:lnTo>
                  <a:cubicBezTo>
                    <a:pt x="24914" y="12267"/>
                    <a:pt x="24147" y="10350"/>
                    <a:pt x="22997" y="9200"/>
                  </a:cubicBezTo>
                  <a:cubicBezTo>
                    <a:pt x="21847" y="8050"/>
                    <a:pt x="19931" y="7283"/>
                    <a:pt x="17631" y="7283"/>
                  </a:cubicBezTo>
                  <a:close/>
                </a:path>
              </a:pathLst>
            </a:custGeom>
            <a:solidFill>
              <a:srgbClr val="FFFFFF"/>
            </a:solidFill>
            <a:ln w="3832"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FD300F18-B1B2-C445-8F16-8A4A5F4015FC}"/>
                </a:ext>
              </a:extLst>
            </p:cNvPr>
            <p:cNvSpPr/>
            <p:nvPr/>
          </p:nvSpPr>
          <p:spPr>
            <a:xfrm>
              <a:off x="5435597" y="5469916"/>
              <a:ext cx="30662" cy="39100"/>
            </a:xfrm>
            <a:custGeom>
              <a:avLst/>
              <a:gdLst>
                <a:gd name="connsiteX0" fmla="*/ 17631 w 30662"/>
                <a:gd name="connsiteY0" fmla="*/ 38718 h 39100"/>
                <a:gd name="connsiteX1" fmla="*/ 0 w 30662"/>
                <a:gd name="connsiteY1" fmla="*/ 19550 h 39100"/>
                <a:gd name="connsiteX2" fmla="*/ 4983 w 30662"/>
                <a:gd name="connsiteY2" fmla="*/ 4983 h 39100"/>
                <a:gd name="connsiteX3" fmla="*/ 18781 w 30662"/>
                <a:gd name="connsiteY3" fmla="*/ 0 h 39100"/>
                <a:gd name="connsiteX4" fmla="*/ 30663 w 30662"/>
                <a:gd name="connsiteY4" fmla="*/ 2683 h 39100"/>
                <a:gd name="connsiteX5" fmla="*/ 27597 w 30662"/>
                <a:gd name="connsiteY5" fmla="*/ 10733 h 39100"/>
                <a:gd name="connsiteX6" fmla="*/ 22997 w 30662"/>
                <a:gd name="connsiteY6" fmla="*/ 9200 h 39100"/>
                <a:gd name="connsiteX7" fmla="*/ 18781 w 30662"/>
                <a:gd name="connsiteY7" fmla="*/ 8433 h 39100"/>
                <a:gd name="connsiteX8" fmla="*/ 10732 w 30662"/>
                <a:gd name="connsiteY8" fmla="*/ 19934 h 39100"/>
                <a:gd name="connsiteX9" fmla="*/ 18781 w 30662"/>
                <a:gd name="connsiteY9" fmla="*/ 31051 h 39100"/>
                <a:gd name="connsiteX10" fmla="*/ 24147 w 30662"/>
                <a:gd name="connsiteY10" fmla="*/ 30284 h 39100"/>
                <a:gd name="connsiteX11" fmla="*/ 29130 w 30662"/>
                <a:gd name="connsiteY11" fmla="*/ 27984 h 39100"/>
                <a:gd name="connsiteX12" fmla="*/ 29130 w 30662"/>
                <a:gd name="connsiteY12" fmla="*/ 36801 h 39100"/>
                <a:gd name="connsiteX13" fmla="*/ 24147 w 30662"/>
                <a:gd name="connsiteY13" fmla="*/ 39101 h 39100"/>
                <a:gd name="connsiteX14" fmla="*/ 17631 w 30662"/>
                <a:gd name="connsiteY14" fmla="*/ 38718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662" h="39100">
                  <a:moveTo>
                    <a:pt x="17631" y="38718"/>
                  </a:moveTo>
                  <a:cubicBezTo>
                    <a:pt x="5749" y="38718"/>
                    <a:pt x="0" y="32201"/>
                    <a:pt x="0" y="19550"/>
                  </a:cubicBezTo>
                  <a:cubicBezTo>
                    <a:pt x="0" y="13034"/>
                    <a:pt x="1533" y="8050"/>
                    <a:pt x="4983" y="4983"/>
                  </a:cubicBezTo>
                  <a:cubicBezTo>
                    <a:pt x="8049" y="1533"/>
                    <a:pt x="12648" y="0"/>
                    <a:pt x="18781" y="0"/>
                  </a:cubicBezTo>
                  <a:cubicBezTo>
                    <a:pt x="22997" y="0"/>
                    <a:pt x="27213" y="766"/>
                    <a:pt x="30663" y="2683"/>
                  </a:cubicBezTo>
                  <a:lnTo>
                    <a:pt x="27597" y="10733"/>
                  </a:lnTo>
                  <a:cubicBezTo>
                    <a:pt x="26063" y="9967"/>
                    <a:pt x="24530" y="9584"/>
                    <a:pt x="22997" y="9200"/>
                  </a:cubicBezTo>
                  <a:cubicBezTo>
                    <a:pt x="21464" y="8817"/>
                    <a:pt x="20314" y="8433"/>
                    <a:pt x="18781" y="8433"/>
                  </a:cubicBezTo>
                  <a:cubicBezTo>
                    <a:pt x="13415" y="8433"/>
                    <a:pt x="10732" y="12267"/>
                    <a:pt x="10732" y="19934"/>
                  </a:cubicBezTo>
                  <a:cubicBezTo>
                    <a:pt x="10732" y="27217"/>
                    <a:pt x="13415" y="31051"/>
                    <a:pt x="18781" y="31051"/>
                  </a:cubicBezTo>
                  <a:cubicBezTo>
                    <a:pt x="20697" y="31051"/>
                    <a:pt x="22614" y="30667"/>
                    <a:pt x="24147" y="30284"/>
                  </a:cubicBezTo>
                  <a:cubicBezTo>
                    <a:pt x="25680" y="29900"/>
                    <a:pt x="27597" y="28751"/>
                    <a:pt x="29130" y="27984"/>
                  </a:cubicBezTo>
                  <a:lnTo>
                    <a:pt x="29130" y="36801"/>
                  </a:lnTo>
                  <a:cubicBezTo>
                    <a:pt x="27597" y="37951"/>
                    <a:pt x="25680" y="38718"/>
                    <a:pt x="24147" y="39101"/>
                  </a:cubicBezTo>
                  <a:cubicBezTo>
                    <a:pt x="22231" y="38334"/>
                    <a:pt x="19931" y="38718"/>
                    <a:pt x="17631" y="38718"/>
                  </a:cubicBezTo>
                  <a:close/>
                </a:path>
              </a:pathLst>
            </a:custGeom>
            <a:solidFill>
              <a:srgbClr val="FFFFFF"/>
            </a:solidFill>
            <a:ln w="3832"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C57D3472-4ED4-E842-975D-C0EBE884CAD0}"/>
                </a:ext>
              </a:extLst>
            </p:cNvPr>
            <p:cNvSpPr/>
            <p:nvPr/>
          </p:nvSpPr>
          <p:spPr>
            <a:xfrm>
              <a:off x="5473159" y="5469533"/>
              <a:ext cx="24530" cy="38717"/>
            </a:xfrm>
            <a:custGeom>
              <a:avLst/>
              <a:gdLst>
                <a:gd name="connsiteX0" fmla="*/ 21081 w 24530"/>
                <a:gd name="connsiteY0" fmla="*/ 0 h 38717"/>
                <a:gd name="connsiteX1" fmla="*/ 24530 w 24530"/>
                <a:gd name="connsiteY1" fmla="*/ 383 h 38717"/>
                <a:gd name="connsiteX2" fmla="*/ 23764 w 24530"/>
                <a:gd name="connsiteY2" fmla="*/ 9967 h 38717"/>
                <a:gd name="connsiteX3" fmla="*/ 20698 w 24530"/>
                <a:gd name="connsiteY3" fmla="*/ 9584 h 38717"/>
                <a:gd name="connsiteX4" fmla="*/ 13032 w 24530"/>
                <a:gd name="connsiteY4" fmla="*/ 12267 h 38717"/>
                <a:gd name="connsiteX5" fmla="*/ 10349 w 24530"/>
                <a:gd name="connsiteY5" fmla="*/ 19550 h 38717"/>
                <a:gd name="connsiteX6" fmla="*/ 10349 w 24530"/>
                <a:gd name="connsiteY6" fmla="*/ 38718 h 38717"/>
                <a:gd name="connsiteX7" fmla="*/ 0 w 24530"/>
                <a:gd name="connsiteY7" fmla="*/ 38718 h 38717"/>
                <a:gd name="connsiteX8" fmla="*/ 0 w 24530"/>
                <a:gd name="connsiteY8" fmla="*/ 766 h 38717"/>
                <a:gd name="connsiteX9" fmla="*/ 7666 w 24530"/>
                <a:gd name="connsiteY9" fmla="*/ 766 h 38717"/>
                <a:gd name="connsiteX10" fmla="*/ 9199 w 24530"/>
                <a:gd name="connsiteY10" fmla="*/ 7283 h 38717"/>
                <a:gd name="connsiteX11" fmla="*/ 9582 w 24530"/>
                <a:gd name="connsiteY11" fmla="*/ 7283 h 38717"/>
                <a:gd name="connsiteX12" fmla="*/ 14182 w 24530"/>
                <a:gd name="connsiteY12" fmla="*/ 2300 h 38717"/>
                <a:gd name="connsiteX13" fmla="*/ 21081 w 24530"/>
                <a:gd name="connsiteY13" fmla="*/ 0 h 3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30" h="38717">
                  <a:moveTo>
                    <a:pt x="21081" y="0"/>
                  </a:moveTo>
                  <a:cubicBezTo>
                    <a:pt x="22614" y="0"/>
                    <a:pt x="23764" y="0"/>
                    <a:pt x="24530" y="383"/>
                  </a:cubicBezTo>
                  <a:lnTo>
                    <a:pt x="23764" y="9967"/>
                  </a:lnTo>
                  <a:cubicBezTo>
                    <a:pt x="22997" y="9584"/>
                    <a:pt x="21847" y="9584"/>
                    <a:pt x="20698" y="9584"/>
                  </a:cubicBezTo>
                  <a:cubicBezTo>
                    <a:pt x="17248" y="9584"/>
                    <a:pt x="14948" y="10350"/>
                    <a:pt x="13032" y="12267"/>
                  </a:cubicBezTo>
                  <a:cubicBezTo>
                    <a:pt x="11115" y="13800"/>
                    <a:pt x="10349" y="16483"/>
                    <a:pt x="10349" y="19550"/>
                  </a:cubicBezTo>
                  <a:lnTo>
                    <a:pt x="10349" y="38718"/>
                  </a:lnTo>
                  <a:lnTo>
                    <a:pt x="0" y="38718"/>
                  </a:lnTo>
                  <a:lnTo>
                    <a:pt x="0" y="766"/>
                  </a:lnTo>
                  <a:lnTo>
                    <a:pt x="7666" y="766"/>
                  </a:lnTo>
                  <a:lnTo>
                    <a:pt x="9199" y="7283"/>
                  </a:lnTo>
                  <a:lnTo>
                    <a:pt x="9582" y="7283"/>
                  </a:lnTo>
                  <a:cubicBezTo>
                    <a:pt x="10732" y="4983"/>
                    <a:pt x="12265" y="3450"/>
                    <a:pt x="14182" y="2300"/>
                  </a:cubicBezTo>
                  <a:cubicBezTo>
                    <a:pt x="16098" y="1150"/>
                    <a:pt x="18781" y="0"/>
                    <a:pt x="21081" y="0"/>
                  </a:cubicBezTo>
                  <a:close/>
                </a:path>
              </a:pathLst>
            </a:custGeom>
            <a:solidFill>
              <a:srgbClr val="FFFFFF"/>
            </a:solidFill>
            <a:ln w="3832"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6F0BB1F6-3741-134B-9498-EFEDF74F851E}"/>
                </a:ext>
              </a:extLst>
            </p:cNvPr>
            <p:cNvSpPr/>
            <p:nvPr/>
          </p:nvSpPr>
          <p:spPr>
            <a:xfrm>
              <a:off x="5504205"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6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6"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7CC7AB09-79DD-8E43-91B6-A157D4464700}"/>
                </a:ext>
              </a:extLst>
            </p:cNvPr>
            <p:cNvSpPr/>
            <p:nvPr/>
          </p:nvSpPr>
          <p:spPr>
            <a:xfrm>
              <a:off x="5523370"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2"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6" y="0"/>
                    <a:pt x="14948" y="0"/>
                  </a:cubicBezTo>
                  <a:cubicBezTo>
                    <a:pt x="19548" y="0"/>
                    <a:pt x="23764" y="1150"/>
                    <a:pt x="28363" y="3067"/>
                  </a:cubicBezTo>
                  <a:lnTo>
                    <a:pt x="25297" y="10350"/>
                  </a:lnTo>
                  <a:cubicBezTo>
                    <a:pt x="23381" y="9584"/>
                    <a:pt x="21464" y="8817"/>
                    <a:pt x="19931" y="8433"/>
                  </a:cubicBezTo>
                  <a:cubicBezTo>
                    <a:pt x="18398" y="8050"/>
                    <a:pt x="16482"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1"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CA7C78C4-19CA-9742-9690-04DA852785F0}"/>
                </a:ext>
              </a:extLst>
            </p:cNvPr>
            <p:cNvSpPr/>
            <p:nvPr/>
          </p:nvSpPr>
          <p:spPr>
            <a:xfrm>
              <a:off x="5559782"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6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6"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F68069F7-A202-6840-8432-064D80E71E86}"/>
                </a:ext>
              </a:extLst>
            </p:cNvPr>
            <p:cNvSpPr/>
            <p:nvPr/>
          </p:nvSpPr>
          <p:spPr>
            <a:xfrm>
              <a:off x="5578946"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2"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6" y="0"/>
                    <a:pt x="14948" y="0"/>
                  </a:cubicBezTo>
                  <a:cubicBezTo>
                    <a:pt x="19548" y="0"/>
                    <a:pt x="23764" y="1150"/>
                    <a:pt x="28363" y="3067"/>
                  </a:cubicBezTo>
                  <a:lnTo>
                    <a:pt x="25297" y="10350"/>
                  </a:lnTo>
                  <a:cubicBezTo>
                    <a:pt x="23381" y="9584"/>
                    <a:pt x="21464" y="8817"/>
                    <a:pt x="19931" y="8433"/>
                  </a:cubicBezTo>
                  <a:cubicBezTo>
                    <a:pt x="18398" y="8050"/>
                    <a:pt x="16482"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1"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91607787-FDCC-DB46-B698-42FD010E55EA}"/>
                </a:ext>
              </a:extLst>
            </p:cNvPr>
            <p:cNvSpPr/>
            <p:nvPr/>
          </p:nvSpPr>
          <p:spPr>
            <a:xfrm>
              <a:off x="5612292" y="5461866"/>
              <a:ext cx="26063" cy="46384"/>
            </a:xfrm>
            <a:custGeom>
              <a:avLst/>
              <a:gdLst>
                <a:gd name="connsiteX0" fmla="*/ 19548 w 26063"/>
                <a:gd name="connsiteY0" fmla="*/ 38334 h 46384"/>
                <a:gd name="connsiteX1" fmla="*/ 26063 w 26063"/>
                <a:gd name="connsiteY1" fmla="*/ 37184 h 46384"/>
                <a:gd name="connsiteX2" fmla="*/ 26063 w 26063"/>
                <a:gd name="connsiteY2" fmla="*/ 44851 h 46384"/>
                <a:gd name="connsiteX3" fmla="*/ 16481 w 26063"/>
                <a:gd name="connsiteY3" fmla="*/ 46384 h 46384"/>
                <a:gd name="connsiteX4" fmla="*/ 7666 w 26063"/>
                <a:gd name="connsiteY4" fmla="*/ 43317 h 46384"/>
                <a:gd name="connsiteX5" fmla="*/ 4983 w 26063"/>
                <a:gd name="connsiteY5" fmla="*/ 34117 h 46384"/>
                <a:gd name="connsiteX6" fmla="*/ 4983 w 26063"/>
                <a:gd name="connsiteY6" fmla="*/ 15717 h 46384"/>
                <a:gd name="connsiteX7" fmla="*/ 0 w 26063"/>
                <a:gd name="connsiteY7" fmla="*/ 15717 h 46384"/>
                <a:gd name="connsiteX8" fmla="*/ 0 w 26063"/>
                <a:gd name="connsiteY8" fmla="*/ 11500 h 46384"/>
                <a:gd name="connsiteX9" fmla="*/ 5749 w 26063"/>
                <a:gd name="connsiteY9" fmla="*/ 8050 h 46384"/>
                <a:gd name="connsiteX10" fmla="*/ 8816 w 26063"/>
                <a:gd name="connsiteY10" fmla="*/ 0 h 46384"/>
                <a:gd name="connsiteX11" fmla="*/ 15331 w 26063"/>
                <a:gd name="connsiteY11" fmla="*/ 0 h 46384"/>
                <a:gd name="connsiteX12" fmla="*/ 15331 w 26063"/>
                <a:gd name="connsiteY12" fmla="*/ 8050 h 46384"/>
                <a:gd name="connsiteX13" fmla="*/ 26063 w 26063"/>
                <a:gd name="connsiteY13" fmla="*/ 8050 h 46384"/>
                <a:gd name="connsiteX14" fmla="*/ 26063 w 26063"/>
                <a:gd name="connsiteY14" fmla="*/ 15717 h 46384"/>
                <a:gd name="connsiteX15" fmla="*/ 15331 w 26063"/>
                <a:gd name="connsiteY15" fmla="*/ 15717 h 46384"/>
                <a:gd name="connsiteX16" fmla="*/ 15331 w 26063"/>
                <a:gd name="connsiteY16" fmla="*/ 34117 h 46384"/>
                <a:gd name="connsiteX17" fmla="*/ 16481 w 26063"/>
                <a:gd name="connsiteY17" fmla="*/ 37184 h 46384"/>
                <a:gd name="connsiteX18" fmla="*/ 19548 w 26063"/>
                <a:gd name="connsiteY18" fmla="*/ 38334 h 4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63" h="46384">
                  <a:moveTo>
                    <a:pt x="19548" y="38334"/>
                  </a:moveTo>
                  <a:cubicBezTo>
                    <a:pt x="21464" y="38334"/>
                    <a:pt x="23381" y="37951"/>
                    <a:pt x="26063" y="37184"/>
                  </a:cubicBezTo>
                  <a:lnTo>
                    <a:pt x="26063" y="44851"/>
                  </a:lnTo>
                  <a:cubicBezTo>
                    <a:pt x="23381" y="46001"/>
                    <a:pt x="20314" y="46384"/>
                    <a:pt x="16481" y="46384"/>
                  </a:cubicBezTo>
                  <a:cubicBezTo>
                    <a:pt x="12265" y="46384"/>
                    <a:pt x="9199" y="45234"/>
                    <a:pt x="7666" y="43317"/>
                  </a:cubicBezTo>
                  <a:cubicBezTo>
                    <a:pt x="5749" y="41401"/>
                    <a:pt x="4983" y="37951"/>
                    <a:pt x="4983" y="34117"/>
                  </a:cubicBezTo>
                  <a:lnTo>
                    <a:pt x="4983" y="15717"/>
                  </a:lnTo>
                  <a:lnTo>
                    <a:pt x="0" y="15717"/>
                  </a:lnTo>
                  <a:lnTo>
                    <a:pt x="0" y="11500"/>
                  </a:lnTo>
                  <a:lnTo>
                    <a:pt x="5749" y="8050"/>
                  </a:lnTo>
                  <a:lnTo>
                    <a:pt x="8816" y="0"/>
                  </a:lnTo>
                  <a:lnTo>
                    <a:pt x="15331" y="0"/>
                  </a:lnTo>
                  <a:lnTo>
                    <a:pt x="15331" y="8050"/>
                  </a:lnTo>
                  <a:lnTo>
                    <a:pt x="26063" y="8050"/>
                  </a:lnTo>
                  <a:lnTo>
                    <a:pt x="26063" y="15717"/>
                  </a:lnTo>
                  <a:lnTo>
                    <a:pt x="15331" y="15717"/>
                  </a:lnTo>
                  <a:lnTo>
                    <a:pt x="15331" y="34117"/>
                  </a:lnTo>
                  <a:cubicBezTo>
                    <a:pt x="15331" y="35651"/>
                    <a:pt x="15715" y="36801"/>
                    <a:pt x="16481" y="37184"/>
                  </a:cubicBezTo>
                  <a:cubicBezTo>
                    <a:pt x="16865" y="38334"/>
                    <a:pt x="18015" y="38334"/>
                    <a:pt x="19548" y="38334"/>
                  </a:cubicBezTo>
                  <a:close/>
                </a:path>
              </a:pathLst>
            </a:custGeom>
            <a:solidFill>
              <a:srgbClr val="FFFFFF"/>
            </a:solidFill>
            <a:ln w="3832"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F32DB83B-5374-7D44-ADCD-D5C3E9495E91}"/>
                </a:ext>
              </a:extLst>
            </p:cNvPr>
            <p:cNvSpPr/>
            <p:nvPr/>
          </p:nvSpPr>
          <p:spPr>
            <a:xfrm>
              <a:off x="5643338" y="5469916"/>
              <a:ext cx="36795" cy="39100"/>
            </a:xfrm>
            <a:custGeom>
              <a:avLst/>
              <a:gdLst>
                <a:gd name="connsiteX0" fmla="*/ 36795 w 36795"/>
                <a:gd name="connsiteY0" fmla="*/ 19167 h 39100"/>
                <a:gd name="connsiteX1" fmla="*/ 31813 w 36795"/>
                <a:gd name="connsiteY1" fmla="*/ 33734 h 39100"/>
                <a:gd name="connsiteX2" fmla="*/ 18398 w 36795"/>
                <a:gd name="connsiteY2" fmla="*/ 39101 h 39100"/>
                <a:gd name="connsiteX3" fmla="*/ 8816 w 36795"/>
                <a:gd name="connsiteY3" fmla="*/ 36801 h 39100"/>
                <a:gd name="connsiteX4" fmla="*/ 2300 w 36795"/>
                <a:gd name="connsiteY4" fmla="*/ 29900 h 39100"/>
                <a:gd name="connsiteX5" fmla="*/ 0 w 36795"/>
                <a:gd name="connsiteY5" fmla="*/ 19550 h 39100"/>
                <a:gd name="connsiteX6" fmla="*/ 4983 w 36795"/>
                <a:gd name="connsiteY6" fmla="*/ 4983 h 39100"/>
                <a:gd name="connsiteX7" fmla="*/ 18398 w 36795"/>
                <a:gd name="connsiteY7" fmla="*/ 0 h 39100"/>
                <a:gd name="connsiteX8" fmla="*/ 27980 w 36795"/>
                <a:gd name="connsiteY8" fmla="*/ 2300 h 39100"/>
                <a:gd name="connsiteX9" fmla="*/ 34496 w 36795"/>
                <a:gd name="connsiteY9" fmla="*/ 9200 h 39100"/>
                <a:gd name="connsiteX10" fmla="*/ 36795 w 36795"/>
                <a:gd name="connsiteY10" fmla="*/ 19167 h 39100"/>
                <a:gd name="connsiteX11" fmla="*/ 10732 w 36795"/>
                <a:gd name="connsiteY11" fmla="*/ 19167 h 39100"/>
                <a:gd name="connsiteX12" fmla="*/ 12648 w 36795"/>
                <a:gd name="connsiteY12" fmla="*/ 27600 h 39100"/>
                <a:gd name="connsiteX13" fmla="*/ 18781 w 36795"/>
                <a:gd name="connsiteY13" fmla="*/ 30284 h 39100"/>
                <a:gd name="connsiteX14" fmla="*/ 24530 w 36795"/>
                <a:gd name="connsiteY14" fmla="*/ 27600 h 39100"/>
                <a:gd name="connsiteX15" fmla="*/ 26447 w 36795"/>
                <a:gd name="connsiteY15" fmla="*/ 19167 h 39100"/>
                <a:gd name="connsiteX16" fmla="*/ 24530 w 36795"/>
                <a:gd name="connsiteY16" fmla="*/ 10733 h 39100"/>
                <a:gd name="connsiteX17" fmla="*/ 18398 w 36795"/>
                <a:gd name="connsiteY17" fmla="*/ 8050 h 39100"/>
                <a:gd name="connsiteX18" fmla="*/ 12265 w 36795"/>
                <a:gd name="connsiteY18" fmla="*/ 10733 h 39100"/>
                <a:gd name="connsiteX19" fmla="*/ 10732 w 36795"/>
                <a:gd name="connsiteY19" fmla="*/ 19167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95" h="39100">
                  <a:moveTo>
                    <a:pt x="36795" y="19167"/>
                  </a:moveTo>
                  <a:cubicBezTo>
                    <a:pt x="36795" y="25301"/>
                    <a:pt x="35262" y="30284"/>
                    <a:pt x="31813" y="33734"/>
                  </a:cubicBezTo>
                  <a:cubicBezTo>
                    <a:pt x="28746" y="37184"/>
                    <a:pt x="24147" y="39101"/>
                    <a:pt x="18398" y="39101"/>
                  </a:cubicBezTo>
                  <a:cubicBezTo>
                    <a:pt x="14948" y="39101"/>
                    <a:pt x="11499" y="38334"/>
                    <a:pt x="8816" y="36801"/>
                  </a:cubicBezTo>
                  <a:cubicBezTo>
                    <a:pt x="6132" y="35267"/>
                    <a:pt x="3833" y="32967"/>
                    <a:pt x="2300" y="29900"/>
                  </a:cubicBezTo>
                  <a:cubicBezTo>
                    <a:pt x="766" y="26834"/>
                    <a:pt x="0" y="23384"/>
                    <a:pt x="0" y="19550"/>
                  </a:cubicBezTo>
                  <a:cubicBezTo>
                    <a:pt x="0" y="13417"/>
                    <a:pt x="1533" y="8433"/>
                    <a:pt x="4983" y="4983"/>
                  </a:cubicBezTo>
                  <a:cubicBezTo>
                    <a:pt x="8049" y="1533"/>
                    <a:pt x="12648" y="0"/>
                    <a:pt x="18398" y="0"/>
                  </a:cubicBezTo>
                  <a:cubicBezTo>
                    <a:pt x="21847" y="0"/>
                    <a:pt x="25297" y="766"/>
                    <a:pt x="27980" y="2300"/>
                  </a:cubicBezTo>
                  <a:cubicBezTo>
                    <a:pt x="30663" y="3833"/>
                    <a:pt x="32963" y="6133"/>
                    <a:pt x="34496" y="9200"/>
                  </a:cubicBezTo>
                  <a:cubicBezTo>
                    <a:pt x="36029" y="12267"/>
                    <a:pt x="36795" y="14950"/>
                    <a:pt x="36795" y="19167"/>
                  </a:cubicBezTo>
                  <a:close/>
                  <a:moveTo>
                    <a:pt x="10732" y="19167"/>
                  </a:moveTo>
                  <a:cubicBezTo>
                    <a:pt x="10732" y="23001"/>
                    <a:pt x="11499" y="25684"/>
                    <a:pt x="12648" y="27600"/>
                  </a:cubicBezTo>
                  <a:cubicBezTo>
                    <a:pt x="13798" y="29517"/>
                    <a:pt x="15715" y="30284"/>
                    <a:pt x="18781" y="30284"/>
                  </a:cubicBezTo>
                  <a:cubicBezTo>
                    <a:pt x="21464" y="30284"/>
                    <a:pt x="23380" y="29517"/>
                    <a:pt x="24530" y="27600"/>
                  </a:cubicBezTo>
                  <a:cubicBezTo>
                    <a:pt x="25680" y="25684"/>
                    <a:pt x="26447" y="23001"/>
                    <a:pt x="26447" y="19167"/>
                  </a:cubicBezTo>
                  <a:cubicBezTo>
                    <a:pt x="26447" y="15334"/>
                    <a:pt x="25680" y="12650"/>
                    <a:pt x="24530" y="10733"/>
                  </a:cubicBezTo>
                  <a:cubicBezTo>
                    <a:pt x="23380" y="8817"/>
                    <a:pt x="21464" y="8050"/>
                    <a:pt x="18398" y="8050"/>
                  </a:cubicBezTo>
                  <a:cubicBezTo>
                    <a:pt x="15715" y="8050"/>
                    <a:pt x="13798" y="8817"/>
                    <a:pt x="12265" y="10733"/>
                  </a:cubicBezTo>
                  <a:cubicBezTo>
                    <a:pt x="11115" y="12267"/>
                    <a:pt x="10732" y="15334"/>
                    <a:pt x="10732" y="19167"/>
                  </a:cubicBezTo>
                  <a:close/>
                </a:path>
              </a:pathLst>
            </a:custGeom>
            <a:solidFill>
              <a:srgbClr val="FFFFFF"/>
            </a:solidFill>
            <a:ln w="3832"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7F89BC7A-FE6B-7E41-9345-8D3BA35CB765}"/>
                </a:ext>
              </a:extLst>
            </p:cNvPr>
            <p:cNvSpPr/>
            <p:nvPr/>
          </p:nvSpPr>
          <p:spPr>
            <a:xfrm>
              <a:off x="5686266" y="5469916"/>
              <a:ext cx="36795" cy="39100"/>
            </a:xfrm>
            <a:custGeom>
              <a:avLst/>
              <a:gdLst>
                <a:gd name="connsiteX0" fmla="*/ 36796 w 36795"/>
                <a:gd name="connsiteY0" fmla="*/ 19167 h 39100"/>
                <a:gd name="connsiteX1" fmla="*/ 31813 w 36795"/>
                <a:gd name="connsiteY1" fmla="*/ 33734 h 39100"/>
                <a:gd name="connsiteX2" fmla="*/ 18398 w 36795"/>
                <a:gd name="connsiteY2" fmla="*/ 39101 h 39100"/>
                <a:gd name="connsiteX3" fmla="*/ 8816 w 36795"/>
                <a:gd name="connsiteY3" fmla="*/ 36801 h 39100"/>
                <a:gd name="connsiteX4" fmla="*/ 2300 w 36795"/>
                <a:gd name="connsiteY4" fmla="*/ 29900 h 39100"/>
                <a:gd name="connsiteX5" fmla="*/ 0 w 36795"/>
                <a:gd name="connsiteY5" fmla="*/ 19550 h 39100"/>
                <a:gd name="connsiteX6" fmla="*/ 4983 w 36795"/>
                <a:gd name="connsiteY6" fmla="*/ 4983 h 39100"/>
                <a:gd name="connsiteX7" fmla="*/ 18398 w 36795"/>
                <a:gd name="connsiteY7" fmla="*/ 0 h 39100"/>
                <a:gd name="connsiteX8" fmla="*/ 27980 w 36795"/>
                <a:gd name="connsiteY8" fmla="*/ 2300 h 39100"/>
                <a:gd name="connsiteX9" fmla="*/ 34496 w 36795"/>
                <a:gd name="connsiteY9" fmla="*/ 9200 h 39100"/>
                <a:gd name="connsiteX10" fmla="*/ 36796 w 36795"/>
                <a:gd name="connsiteY10" fmla="*/ 19167 h 39100"/>
                <a:gd name="connsiteX11" fmla="*/ 10732 w 36795"/>
                <a:gd name="connsiteY11" fmla="*/ 19167 h 39100"/>
                <a:gd name="connsiteX12" fmla="*/ 12649 w 36795"/>
                <a:gd name="connsiteY12" fmla="*/ 27600 h 39100"/>
                <a:gd name="connsiteX13" fmla="*/ 18781 w 36795"/>
                <a:gd name="connsiteY13" fmla="*/ 30284 h 39100"/>
                <a:gd name="connsiteX14" fmla="*/ 24530 w 36795"/>
                <a:gd name="connsiteY14" fmla="*/ 27600 h 39100"/>
                <a:gd name="connsiteX15" fmla="*/ 26447 w 36795"/>
                <a:gd name="connsiteY15" fmla="*/ 19167 h 39100"/>
                <a:gd name="connsiteX16" fmla="*/ 24530 w 36795"/>
                <a:gd name="connsiteY16" fmla="*/ 10733 h 39100"/>
                <a:gd name="connsiteX17" fmla="*/ 18398 w 36795"/>
                <a:gd name="connsiteY17" fmla="*/ 8050 h 39100"/>
                <a:gd name="connsiteX18" fmla="*/ 12265 w 36795"/>
                <a:gd name="connsiteY18" fmla="*/ 10733 h 39100"/>
                <a:gd name="connsiteX19" fmla="*/ 10732 w 36795"/>
                <a:gd name="connsiteY19" fmla="*/ 19167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95" h="39100">
                  <a:moveTo>
                    <a:pt x="36796" y="19167"/>
                  </a:moveTo>
                  <a:cubicBezTo>
                    <a:pt x="36796" y="25301"/>
                    <a:pt x="35262" y="30284"/>
                    <a:pt x="31813" y="33734"/>
                  </a:cubicBezTo>
                  <a:cubicBezTo>
                    <a:pt x="28746" y="37184"/>
                    <a:pt x="24147" y="39101"/>
                    <a:pt x="18398" y="39101"/>
                  </a:cubicBezTo>
                  <a:cubicBezTo>
                    <a:pt x="14948" y="39101"/>
                    <a:pt x="11499" y="38334"/>
                    <a:pt x="8816" y="36801"/>
                  </a:cubicBezTo>
                  <a:cubicBezTo>
                    <a:pt x="6133" y="35267"/>
                    <a:pt x="3833" y="32967"/>
                    <a:pt x="2300" y="29900"/>
                  </a:cubicBezTo>
                  <a:cubicBezTo>
                    <a:pt x="767" y="26834"/>
                    <a:pt x="0" y="23384"/>
                    <a:pt x="0" y="19550"/>
                  </a:cubicBezTo>
                  <a:cubicBezTo>
                    <a:pt x="0" y="13417"/>
                    <a:pt x="1533" y="8433"/>
                    <a:pt x="4983" y="4983"/>
                  </a:cubicBezTo>
                  <a:cubicBezTo>
                    <a:pt x="8049" y="1533"/>
                    <a:pt x="12649" y="0"/>
                    <a:pt x="18398" y="0"/>
                  </a:cubicBezTo>
                  <a:cubicBezTo>
                    <a:pt x="21847" y="0"/>
                    <a:pt x="25297" y="766"/>
                    <a:pt x="27980" y="2300"/>
                  </a:cubicBezTo>
                  <a:cubicBezTo>
                    <a:pt x="30663" y="3833"/>
                    <a:pt x="32963" y="6133"/>
                    <a:pt x="34496" y="9200"/>
                  </a:cubicBezTo>
                  <a:cubicBezTo>
                    <a:pt x="36029" y="12267"/>
                    <a:pt x="36796" y="14950"/>
                    <a:pt x="36796" y="19167"/>
                  </a:cubicBezTo>
                  <a:close/>
                  <a:moveTo>
                    <a:pt x="10732" y="19167"/>
                  </a:moveTo>
                  <a:cubicBezTo>
                    <a:pt x="10732" y="23001"/>
                    <a:pt x="11499" y="25684"/>
                    <a:pt x="12649" y="27600"/>
                  </a:cubicBezTo>
                  <a:cubicBezTo>
                    <a:pt x="13798" y="29517"/>
                    <a:pt x="15715" y="30284"/>
                    <a:pt x="18781" y="30284"/>
                  </a:cubicBezTo>
                  <a:cubicBezTo>
                    <a:pt x="21464" y="30284"/>
                    <a:pt x="23381" y="29517"/>
                    <a:pt x="24530" y="27600"/>
                  </a:cubicBezTo>
                  <a:cubicBezTo>
                    <a:pt x="25680" y="25684"/>
                    <a:pt x="26447" y="23001"/>
                    <a:pt x="26447" y="19167"/>
                  </a:cubicBezTo>
                  <a:cubicBezTo>
                    <a:pt x="26447" y="15334"/>
                    <a:pt x="25680" y="12650"/>
                    <a:pt x="24530" y="10733"/>
                  </a:cubicBezTo>
                  <a:cubicBezTo>
                    <a:pt x="23381" y="8817"/>
                    <a:pt x="21464" y="8050"/>
                    <a:pt x="18398" y="8050"/>
                  </a:cubicBezTo>
                  <a:cubicBezTo>
                    <a:pt x="15715" y="8050"/>
                    <a:pt x="13798" y="8817"/>
                    <a:pt x="12265" y="10733"/>
                  </a:cubicBezTo>
                  <a:cubicBezTo>
                    <a:pt x="11115" y="12267"/>
                    <a:pt x="10732" y="15334"/>
                    <a:pt x="10732" y="19167"/>
                  </a:cubicBezTo>
                  <a:close/>
                </a:path>
              </a:pathLst>
            </a:custGeom>
            <a:solidFill>
              <a:srgbClr val="FFFFFF"/>
            </a:solidFill>
            <a:ln w="3832"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143ADFA4-7360-A24C-8A75-8839D003C459}"/>
                </a:ext>
              </a:extLst>
            </p:cNvPr>
            <p:cNvSpPr/>
            <p:nvPr/>
          </p:nvSpPr>
          <p:spPr>
            <a:xfrm>
              <a:off x="5731494" y="5455349"/>
              <a:ext cx="10348" cy="52518"/>
            </a:xfrm>
            <a:custGeom>
              <a:avLst/>
              <a:gdLst>
                <a:gd name="connsiteX0" fmla="*/ 10349 w 10348"/>
                <a:gd name="connsiteY0" fmla="*/ 52518 h 52518"/>
                <a:gd name="connsiteX1" fmla="*/ 0 w 10348"/>
                <a:gd name="connsiteY1" fmla="*/ 52518 h 52518"/>
                <a:gd name="connsiteX2" fmla="*/ 0 w 10348"/>
                <a:gd name="connsiteY2" fmla="*/ 0 h 52518"/>
                <a:gd name="connsiteX3" fmla="*/ 10349 w 10348"/>
                <a:gd name="connsiteY3" fmla="*/ 0 h 52518"/>
                <a:gd name="connsiteX4" fmla="*/ 10349 w 10348"/>
                <a:gd name="connsiteY4" fmla="*/ 52518 h 5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 h="52518">
                  <a:moveTo>
                    <a:pt x="10349" y="52518"/>
                  </a:moveTo>
                  <a:lnTo>
                    <a:pt x="0" y="52518"/>
                  </a:lnTo>
                  <a:lnTo>
                    <a:pt x="0" y="0"/>
                  </a:lnTo>
                  <a:lnTo>
                    <a:pt x="10349" y="0"/>
                  </a:lnTo>
                  <a:lnTo>
                    <a:pt x="10349" y="52518"/>
                  </a:lnTo>
                  <a:close/>
                </a:path>
              </a:pathLst>
            </a:custGeom>
            <a:solidFill>
              <a:srgbClr val="FFFFFF"/>
            </a:solidFill>
            <a:ln w="3832"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2995D1EA-D0D9-E64A-B53E-7FB76BEB8E16}"/>
                </a:ext>
              </a:extLst>
            </p:cNvPr>
            <p:cNvSpPr/>
            <p:nvPr/>
          </p:nvSpPr>
          <p:spPr>
            <a:xfrm>
              <a:off x="5752958" y="5455349"/>
              <a:ext cx="37562" cy="52518"/>
            </a:xfrm>
            <a:custGeom>
              <a:avLst/>
              <a:gdLst>
                <a:gd name="connsiteX0" fmla="*/ 9582 w 37562"/>
                <a:gd name="connsiteY0" fmla="*/ 31818 h 52518"/>
                <a:gd name="connsiteX1" fmla="*/ 14182 w 37562"/>
                <a:gd name="connsiteY1" fmla="*/ 26067 h 52518"/>
                <a:gd name="connsiteX2" fmla="*/ 24914 w 37562"/>
                <a:gd name="connsiteY2" fmla="*/ 14567 h 52518"/>
                <a:gd name="connsiteX3" fmla="*/ 36412 w 37562"/>
                <a:gd name="connsiteY3" fmla="*/ 14567 h 52518"/>
                <a:gd name="connsiteX4" fmla="*/ 21464 w 37562"/>
                <a:gd name="connsiteY4" fmla="*/ 31051 h 52518"/>
                <a:gd name="connsiteX5" fmla="*/ 37562 w 37562"/>
                <a:gd name="connsiteY5" fmla="*/ 52518 h 52518"/>
                <a:gd name="connsiteX6" fmla="*/ 25680 w 37562"/>
                <a:gd name="connsiteY6" fmla="*/ 52518 h 52518"/>
                <a:gd name="connsiteX7" fmla="*/ 14948 w 37562"/>
                <a:gd name="connsiteY7" fmla="*/ 37185 h 52518"/>
                <a:gd name="connsiteX8" fmla="*/ 10349 w 37562"/>
                <a:gd name="connsiteY8" fmla="*/ 40634 h 52518"/>
                <a:gd name="connsiteX9" fmla="*/ 10349 w 37562"/>
                <a:gd name="connsiteY9" fmla="*/ 52518 h 52518"/>
                <a:gd name="connsiteX10" fmla="*/ 0 w 37562"/>
                <a:gd name="connsiteY10" fmla="*/ 52518 h 52518"/>
                <a:gd name="connsiteX11" fmla="*/ 0 w 37562"/>
                <a:gd name="connsiteY11" fmla="*/ 0 h 52518"/>
                <a:gd name="connsiteX12" fmla="*/ 10349 w 37562"/>
                <a:gd name="connsiteY12" fmla="*/ 0 h 52518"/>
                <a:gd name="connsiteX13" fmla="*/ 10349 w 37562"/>
                <a:gd name="connsiteY13" fmla="*/ 23384 h 52518"/>
                <a:gd name="connsiteX14" fmla="*/ 9582 w 37562"/>
                <a:gd name="connsiteY14" fmla="*/ 31818 h 52518"/>
                <a:gd name="connsiteX15" fmla="*/ 9582 w 37562"/>
                <a:gd name="connsiteY15" fmla="*/ 318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62" h="52518">
                  <a:moveTo>
                    <a:pt x="9582" y="31818"/>
                  </a:moveTo>
                  <a:lnTo>
                    <a:pt x="14182" y="26067"/>
                  </a:lnTo>
                  <a:lnTo>
                    <a:pt x="24914" y="14567"/>
                  </a:lnTo>
                  <a:lnTo>
                    <a:pt x="36412" y="14567"/>
                  </a:lnTo>
                  <a:lnTo>
                    <a:pt x="21464" y="31051"/>
                  </a:lnTo>
                  <a:lnTo>
                    <a:pt x="37562" y="52518"/>
                  </a:lnTo>
                  <a:lnTo>
                    <a:pt x="25680" y="52518"/>
                  </a:lnTo>
                  <a:lnTo>
                    <a:pt x="14948" y="37185"/>
                  </a:lnTo>
                  <a:lnTo>
                    <a:pt x="10349" y="40634"/>
                  </a:lnTo>
                  <a:lnTo>
                    <a:pt x="10349" y="52518"/>
                  </a:lnTo>
                  <a:lnTo>
                    <a:pt x="0" y="52518"/>
                  </a:lnTo>
                  <a:lnTo>
                    <a:pt x="0" y="0"/>
                  </a:lnTo>
                  <a:lnTo>
                    <a:pt x="10349" y="0"/>
                  </a:lnTo>
                  <a:lnTo>
                    <a:pt x="10349" y="23384"/>
                  </a:lnTo>
                  <a:lnTo>
                    <a:pt x="9582" y="31818"/>
                  </a:lnTo>
                  <a:lnTo>
                    <a:pt x="9582" y="31818"/>
                  </a:lnTo>
                  <a:close/>
                </a:path>
              </a:pathLst>
            </a:custGeom>
            <a:solidFill>
              <a:srgbClr val="FFFFFF"/>
            </a:solidFill>
            <a:ln w="3832"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D360D501-F4B6-104A-94DA-154092DB1760}"/>
                </a:ext>
              </a:extLst>
            </p:cNvPr>
            <p:cNvSpPr/>
            <p:nvPr/>
          </p:nvSpPr>
          <p:spPr>
            <a:xfrm>
              <a:off x="5795120"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5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5"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743F8C81-54CD-7842-A9CA-62A5556E66EE}"/>
                </a:ext>
              </a:extLst>
            </p:cNvPr>
            <p:cNvSpPr/>
            <p:nvPr/>
          </p:nvSpPr>
          <p:spPr>
            <a:xfrm>
              <a:off x="5812751" y="5461866"/>
              <a:ext cx="26063" cy="46384"/>
            </a:xfrm>
            <a:custGeom>
              <a:avLst/>
              <a:gdLst>
                <a:gd name="connsiteX0" fmla="*/ 19548 w 26063"/>
                <a:gd name="connsiteY0" fmla="*/ 38334 h 46384"/>
                <a:gd name="connsiteX1" fmla="*/ 26064 w 26063"/>
                <a:gd name="connsiteY1" fmla="*/ 37184 h 46384"/>
                <a:gd name="connsiteX2" fmla="*/ 26064 w 26063"/>
                <a:gd name="connsiteY2" fmla="*/ 44851 h 46384"/>
                <a:gd name="connsiteX3" fmla="*/ 16482 w 26063"/>
                <a:gd name="connsiteY3" fmla="*/ 46384 h 46384"/>
                <a:gd name="connsiteX4" fmla="*/ 7666 w 26063"/>
                <a:gd name="connsiteY4" fmla="*/ 43317 h 46384"/>
                <a:gd name="connsiteX5" fmla="*/ 4983 w 26063"/>
                <a:gd name="connsiteY5" fmla="*/ 34117 h 46384"/>
                <a:gd name="connsiteX6" fmla="*/ 4983 w 26063"/>
                <a:gd name="connsiteY6" fmla="*/ 15717 h 46384"/>
                <a:gd name="connsiteX7" fmla="*/ 0 w 26063"/>
                <a:gd name="connsiteY7" fmla="*/ 15717 h 46384"/>
                <a:gd name="connsiteX8" fmla="*/ 0 w 26063"/>
                <a:gd name="connsiteY8" fmla="*/ 11500 h 46384"/>
                <a:gd name="connsiteX9" fmla="*/ 5749 w 26063"/>
                <a:gd name="connsiteY9" fmla="*/ 8050 h 46384"/>
                <a:gd name="connsiteX10" fmla="*/ 8816 w 26063"/>
                <a:gd name="connsiteY10" fmla="*/ 0 h 46384"/>
                <a:gd name="connsiteX11" fmla="*/ 15331 w 26063"/>
                <a:gd name="connsiteY11" fmla="*/ 0 h 46384"/>
                <a:gd name="connsiteX12" fmla="*/ 15331 w 26063"/>
                <a:gd name="connsiteY12" fmla="*/ 8050 h 46384"/>
                <a:gd name="connsiteX13" fmla="*/ 26064 w 26063"/>
                <a:gd name="connsiteY13" fmla="*/ 8050 h 46384"/>
                <a:gd name="connsiteX14" fmla="*/ 26064 w 26063"/>
                <a:gd name="connsiteY14" fmla="*/ 15717 h 46384"/>
                <a:gd name="connsiteX15" fmla="*/ 15331 w 26063"/>
                <a:gd name="connsiteY15" fmla="*/ 15717 h 46384"/>
                <a:gd name="connsiteX16" fmla="*/ 15331 w 26063"/>
                <a:gd name="connsiteY16" fmla="*/ 34117 h 46384"/>
                <a:gd name="connsiteX17" fmla="*/ 16482 w 26063"/>
                <a:gd name="connsiteY17" fmla="*/ 37184 h 46384"/>
                <a:gd name="connsiteX18" fmla="*/ 19548 w 26063"/>
                <a:gd name="connsiteY18" fmla="*/ 38334 h 4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63" h="46384">
                  <a:moveTo>
                    <a:pt x="19548" y="38334"/>
                  </a:moveTo>
                  <a:cubicBezTo>
                    <a:pt x="21464" y="38334"/>
                    <a:pt x="23381" y="37951"/>
                    <a:pt x="26064" y="37184"/>
                  </a:cubicBezTo>
                  <a:lnTo>
                    <a:pt x="26064" y="44851"/>
                  </a:lnTo>
                  <a:cubicBezTo>
                    <a:pt x="23381" y="46001"/>
                    <a:pt x="20314" y="46384"/>
                    <a:pt x="16482" y="46384"/>
                  </a:cubicBezTo>
                  <a:cubicBezTo>
                    <a:pt x="12265" y="46384"/>
                    <a:pt x="9199" y="45234"/>
                    <a:pt x="7666" y="43317"/>
                  </a:cubicBezTo>
                  <a:cubicBezTo>
                    <a:pt x="5749" y="41401"/>
                    <a:pt x="4983" y="37951"/>
                    <a:pt x="4983" y="34117"/>
                  </a:cubicBezTo>
                  <a:lnTo>
                    <a:pt x="4983" y="15717"/>
                  </a:lnTo>
                  <a:lnTo>
                    <a:pt x="0" y="15717"/>
                  </a:lnTo>
                  <a:lnTo>
                    <a:pt x="0" y="11500"/>
                  </a:lnTo>
                  <a:lnTo>
                    <a:pt x="5749" y="8050"/>
                  </a:lnTo>
                  <a:lnTo>
                    <a:pt x="8816" y="0"/>
                  </a:lnTo>
                  <a:lnTo>
                    <a:pt x="15331" y="0"/>
                  </a:lnTo>
                  <a:lnTo>
                    <a:pt x="15331" y="8050"/>
                  </a:lnTo>
                  <a:lnTo>
                    <a:pt x="26064" y="8050"/>
                  </a:lnTo>
                  <a:lnTo>
                    <a:pt x="26064" y="15717"/>
                  </a:lnTo>
                  <a:lnTo>
                    <a:pt x="15331" y="15717"/>
                  </a:lnTo>
                  <a:lnTo>
                    <a:pt x="15331" y="34117"/>
                  </a:lnTo>
                  <a:cubicBezTo>
                    <a:pt x="15331" y="35651"/>
                    <a:pt x="15715" y="36801"/>
                    <a:pt x="16482" y="37184"/>
                  </a:cubicBezTo>
                  <a:cubicBezTo>
                    <a:pt x="17248" y="38334"/>
                    <a:pt x="18398" y="38334"/>
                    <a:pt x="19548" y="38334"/>
                  </a:cubicBezTo>
                  <a:close/>
                </a:path>
              </a:pathLst>
            </a:custGeom>
            <a:solidFill>
              <a:srgbClr val="FFFFFF"/>
            </a:solidFill>
            <a:ln w="3832"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9BFD71AA-E892-8441-98D6-20952E9E0B9E}"/>
                </a:ext>
              </a:extLst>
            </p:cNvPr>
            <p:cNvSpPr/>
            <p:nvPr/>
          </p:nvSpPr>
          <p:spPr>
            <a:xfrm>
              <a:off x="5846480" y="5499816"/>
              <a:ext cx="8432" cy="9200"/>
            </a:xfrm>
            <a:custGeom>
              <a:avLst/>
              <a:gdLst>
                <a:gd name="connsiteX0" fmla="*/ 0 w 8432"/>
                <a:gd name="connsiteY0" fmla="*/ 4600 h 9200"/>
                <a:gd name="connsiteX1" fmla="*/ 1150 w 8432"/>
                <a:gd name="connsiteY1" fmla="*/ 1150 h 9200"/>
                <a:gd name="connsiteX2" fmla="*/ 4216 w 8432"/>
                <a:gd name="connsiteY2" fmla="*/ 0 h 9200"/>
                <a:gd name="connsiteX3" fmla="*/ 7282 w 8432"/>
                <a:gd name="connsiteY3" fmla="*/ 1150 h 9200"/>
                <a:gd name="connsiteX4" fmla="*/ 8432 w 8432"/>
                <a:gd name="connsiteY4" fmla="*/ 4600 h 9200"/>
                <a:gd name="connsiteX5" fmla="*/ 7282 w 8432"/>
                <a:gd name="connsiteY5" fmla="*/ 8051 h 9200"/>
                <a:gd name="connsiteX6" fmla="*/ 4216 w 8432"/>
                <a:gd name="connsiteY6" fmla="*/ 9200 h 9200"/>
                <a:gd name="connsiteX7" fmla="*/ 1533 w 8432"/>
                <a:gd name="connsiteY7" fmla="*/ 8051 h 9200"/>
                <a:gd name="connsiteX8" fmla="*/ 0 w 8432"/>
                <a:gd name="connsiteY8" fmla="*/ 4600 h 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 h="9200">
                  <a:moveTo>
                    <a:pt x="0" y="4600"/>
                  </a:moveTo>
                  <a:cubicBezTo>
                    <a:pt x="0" y="3067"/>
                    <a:pt x="383" y="1917"/>
                    <a:pt x="1150" y="1150"/>
                  </a:cubicBezTo>
                  <a:cubicBezTo>
                    <a:pt x="1916" y="384"/>
                    <a:pt x="2683" y="0"/>
                    <a:pt x="4216" y="0"/>
                  </a:cubicBezTo>
                  <a:cubicBezTo>
                    <a:pt x="5366" y="0"/>
                    <a:pt x="6516" y="384"/>
                    <a:pt x="7282" y="1150"/>
                  </a:cubicBezTo>
                  <a:cubicBezTo>
                    <a:pt x="8049" y="1917"/>
                    <a:pt x="8432" y="3067"/>
                    <a:pt x="8432" y="4600"/>
                  </a:cubicBezTo>
                  <a:cubicBezTo>
                    <a:pt x="8432" y="6134"/>
                    <a:pt x="8049" y="7284"/>
                    <a:pt x="7282" y="8051"/>
                  </a:cubicBezTo>
                  <a:cubicBezTo>
                    <a:pt x="6516" y="8817"/>
                    <a:pt x="5366" y="9200"/>
                    <a:pt x="4216" y="9200"/>
                  </a:cubicBezTo>
                  <a:cubicBezTo>
                    <a:pt x="3066" y="9200"/>
                    <a:pt x="2300" y="8817"/>
                    <a:pt x="1533" y="8051"/>
                  </a:cubicBezTo>
                  <a:cubicBezTo>
                    <a:pt x="383" y="7284"/>
                    <a:pt x="0" y="6134"/>
                    <a:pt x="0" y="4600"/>
                  </a:cubicBezTo>
                  <a:close/>
                </a:path>
              </a:pathLst>
            </a:custGeom>
            <a:solidFill>
              <a:srgbClr val="FFFFFF"/>
            </a:solidFill>
            <a:ln w="3832"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ADCA5467-7A48-BC4A-9609-9AFAC2FB7781}"/>
                </a:ext>
              </a:extLst>
            </p:cNvPr>
            <p:cNvSpPr/>
            <p:nvPr/>
          </p:nvSpPr>
          <p:spPr>
            <a:xfrm>
              <a:off x="5863728" y="5470299"/>
              <a:ext cx="31429" cy="38334"/>
            </a:xfrm>
            <a:custGeom>
              <a:avLst/>
              <a:gdLst>
                <a:gd name="connsiteX0" fmla="*/ 17631 w 31429"/>
                <a:gd name="connsiteY0" fmla="*/ 38334 h 38334"/>
                <a:gd name="connsiteX1" fmla="*/ 4599 w 31429"/>
                <a:gd name="connsiteY1" fmla="*/ 33351 h 38334"/>
                <a:gd name="connsiteX2" fmla="*/ 0 w 31429"/>
                <a:gd name="connsiteY2" fmla="*/ 19550 h 38334"/>
                <a:gd name="connsiteX3" fmla="*/ 4216 w 31429"/>
                <a:gd name="connsiteY3" fmla="*/ 5367 h 38334"/>
                <a:gd name="connsiteX4" fmla="*/ 16098 w 31429"/>
                <a:gd name="connsiteY4" fmla="*/ 0 h 38334"/>
                <a:gd name="connsiteX5" fmla="*/ 27213 w 31429"/>
                <a:gd name="connsiteY5" fmla="*/ 4600 h 38334"/>
                <a:gd name="connsiteX6" fmla="*/ 31429 w 31429"/>
                <a:gd name="connsiteY6" fmla="*/ 16867 h 38334"/>
                <a:gd name="connsiteX7" fmla="*/ 31429 w 31429"/>
                <a:gd name="connsiteY7" fmla="*/ 20317 h 38334"/>
                <a:gd name="connsiteX8" fmla="*/ 5749 w 31429"/>
                <a:gd name="connsiteY8" fmla="*/ 20317 h 38334"/>
                <a:gd name="connsiteX9" fmla="*/ 9199 w 31429"/>
                <a:gd name="connsiteY9" fmla="*/ 30284 h 38334"/>
                <a:gd name="connsiteX10" fmla="*/ 18014 w 31429"/>
                <a:gd name="connsiteY10" fmla="*/ 33734 h 38334"/>
                <a:gd name="connsiteX11" fmla="*/ 29896 w 31429"/>
                <a:gd name="connsiteY11" fmla="*/ 31051 h 38334"/>
                <a:gd name="connsiteX12" fmla="*/ 29896 w 31429"/>
                <a:gd name="connsiteY12" fmla="*/ 36034 h 38334"/>
                <a:gd name="connsiteX13" fmla="*/ 24147 w 31429"/>
                <a:gd name="connsiteY13" fmla="*/ 37951 h 38334"/>
                <a:gd name="connsiteX14" fmla="*/ 17631 w 31429"/>
                <a:gd name="connsiteY14" fmla="*/ 38334 h 38334"/>
                <a:gd name="connsiteX15" fmla="*/ 16098 w 31429"/>
                <a:gd name="connsiteY15" fmla="*/ 4600 h 38334"/>
                <a:gd name="connsiteX16" fmla="*/ 8816 w 31429"/>
                <a:gd name="connsiteY16" fmla="*/ 7667 h 38334"/>
                <a:gd name="connsiteX17" fmla="*/ 5749 w 31429"/>
                <a:gd name="connsiteY17" fmla="*/ 15717 h 38334"/>
                <a:gd name="connsiteX18" fmla="*/ 24914 w 31429"/>
                <a:gd name="connsiteY18" fmla="*/ 15717 h 38334"/>
                <a:gd name="connsiteX19" fmla="*/ 22614 w 31429"/>
                <a:gd name="connsiteY19" fmla="*/ 7667 h 38334"/>
                <a:gd name="connsiteX20" fmla="*/ 16098 w 31429"/>
                <a:gd name="connsiteY20" fmla="*/ 4600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29" h="38334">
                  <a:moveTo>
                    <a:pt x="17631" y="38334"/>
                  </a:moveTo>
                  <a:cubicBezTo>
                    <a:pt x="12265" y="38334"/>
                    <a:pt x="7666" y="36801"/>
                    <a:pt x="4599" y="33351"/>
                  </a:cubicBezTo>
                  <a:cubicBezTo>
                    <a:pt x="1533" y="29901"/>
                    <a:pt x="0" y="25301"/>
                    <a:pt x="0" y="19550"/>
                  </a:cubicBezTo>
                  <a:cubicBezTo>
                    <a:pt x="0" y="13417"/>
                    <a:pt x="1533" y="8817"/>
                    <a:pt x="4216" y="5367"/>
                  </a:cubicBezTo>
                  <a:cubicBezTo>
                    <a:pt x="7282" y="1917"/>
                    <a:pt x="11115" y="0"/>
                    <a:pt x="16098" y="0"/>
                  </a:cubicBezTo>
                  <a:cubicBezTo>
                    <a:pt x="20697" y="0"/>
                    <a:pt x="24530" y="1533"/>
                    <a:pt x="27213" y="4600"/>
                  </a:cubicBezTo>
                  <a:cubicBezTo>
                    <a:pt x="29896" y="7667"/>
                    <a:pt x="31429" y="11500"/>
                    <a:pt x="31429" y="16867"/>
                  </a:cubicBezTo>
                  <a:lnTo>
                    <a:pt x="31429" y="20317"/>
                  </a:lnTo>
                  <a:lnTo>
                    <a:pt x="5749" y="20317"/>
                  </a:lnTo>
                  <a:cubicBezTo>
                    <a:pt x="5749" y="24534"/>
                    <a:pt x="6899" y="27984"/>
                    <a:pt x="9199" y="30284"/>
                  </a:cubicBezTo>
                  <a:cubicBezTo>
                    <a:pt x="11115" y="32584"/>
                    <a:pt x="14181" y="33734"/>
                    <a:pt x="18014" y="33734"/>
                  </a:cubicBezTo>
                  <a:cubicBezTo>
                    <a:pt x="21847" y="33734"/>
                    <a:pt x="26063" y="32967"/>
                    <a:pt x="29896" y="31051"/>
                  </a:cubicBezTo>
                  <a:lnTo>
                    <a:pt x="29896" y="36034"/>
                  </a:lnTo>
                  <a:cubicBezTo>
                    <a:pt x="27980" y="36801"/>
                    <a:pt x="26063" y="37568"/>
                    <a:pt x="24147" y="37951"/>
                  </a:cubicBezTo>
                  <a:cubicBezTo>
                    <a:pt x="22231" y="37951"/>
                    <a:pt x="19931" y="38334"/>
                    <a:pt x="17631" y="38334"/>
                  </a:cubicBezTo>
                  <a:close/>
                  <a:moveTo>
                    <a:pt x="16098" y="4600"/>
                  </a:moveTo>
                  <a:cubicBezTo>
                    <a:pt x="13032" y="4600"/>
                    <a:pt x="10732" y="5750"/>
                    <a:pt x="8816" y="7667"/>
                  </a:cubicBezTo>
                  <a:cubicBezTo>
                    <a:pt x="6899" y="9584"/>
                    <a:pt x="6132" y="12267"/>
                    <a:pt x="5749" y="15717"/>
                  </a:cubicBezTo>
                  <a:lnTo>
                    <a:pt x="24914" y="15717"/>
                  </a:lnTo>
                  <a:cubicBezTo>
                    <a:pt x="24914" y="12267"/>
                    <a:pt x="24147" y="9584"/>
                    <a:pt x="22614" y="7667"/>
                  </a:cubicBezTo>
                  <a:cubicBezTo>
                    <a:pt x="21081" y="5367"/>
                    <a:pt x="18781" y="4600"/>
                    <a:pt x="16098" y="4600"/>
                  </a:cubicBezTo>
                  <a:close/>
                </a:path>
              </a:pathLst>
            </a:custGeom>
            <a:solidFill>
              <a:srgbClr val="FFFFFF"/>
            </a:solidFill>
            <a:ln w="3832"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0DAEA881-5C26-2E43-8012-6A41A3F8A853}"/>
                </a:ext>
              </a:extLst>
            </p:cNvPr>
            <p:cNvSpPr/>
            <p:nvPr/>
          </p:nvSpPr>
          <p:spPr>
            <a:xfrm>
              <a:off x="5904356" y="5470682"/>
              <a:ext cx="30662" cy="38334"/>
            </a:xfrm>
            <a:custGeom>
              <a:avLst/>
              <a:gdLst>
                <a:gd name="connsiteX0" fmla="*/ 5366 w 30662"/>
                <a:gd name="connsiteY0" fmla="*/ 0 h 38334"/>
                <a:gd name="connsiteX1" fmla="*/ 5366 w 30662"/>
                <a:gd name="connsiteY1" fmla="*/ 24151 h 38334"/>
                <a:gd name="connsiteX2" fmla="*/ 7283 w 30662"/>
                <a:gd name="connsiteY2" fmla="*/ 31051 h 38334"/>
                <a:gd name="connsiteX3" fmla="*/ 13798 w 30662"/>
                <a:gd name="connsiteY3" fmla="*/ 33351 h 38334"/>
                <a:gd name="connsiteX4" fmla="*/ 22231 w 30662"/>
                <a:gd name="connsiteY4" fmla="*/ 30284 h 38334"/>
                <a:gd name="connsiteX5" fmla="*/ 24914 w 30662"/>
                <a:gd name="connsiteY5" fmla="*/ 19934 h 38334"/>
                <a:gd name="connsiteX6" fmla="*/ 24914 w 30662"/>
                <a:gd name="connsiteY6" fmla="*/ 383 h 38334"/>
                <a:gd name="connsiteX7" fmla="*/ 30663 w 30662"/>
                <a:gd name="connsiteY7" fmla="*/ 383 h 38334"/>
                <a:gd name="connsiteX8" fmla="*/ 30663 w 30662"/>
                <a:gd name="connsiteY8" fmla="*/ 37568 h 38334"/>
                <a:gd name="connsiteX9" fmla="*/ 26063 w 30662"/>
                <a:gd name="connsiteY9" fmla="*/ 37568 h 38334"/>
                <a:gd name="connsiteX10" fmla="*/ 25297 w 30662"/>
                <a:gd name="connsiteY10" fmla="*/ 32584 h 38334"/>
                <a:gd name="connsiteX11" fmla="*/ 24914 w 30662"/>
                <a:gd name="connsiteY11" fmla="*/ 32584 h 38334"/>
                <a:gd name="connsiteX12" fmla="*/ 20314 w 30662"/>
                <a:gd name="connsiteY12" fmla="*/ 36801 h 38334"/>
                <a:gd name="connsiteX13" fmla="*/ 13415 w 30662"/>
                <a:gd name="connsiteY13" fmla="*/ 38334 h 38334"/>
                <a:gd name="connsiteX14" fmla="*/ 3450 w 30662"/>
                <a:gd name="connsiteY14" fmla="*/ 35268 h 38334"/>
                <a:gd name="connsiteX15" fmla="*/ 0 w 30662"/>
                <a:gd name="connsiteY15" fmla="*/ 24917 h 38334"/>
                <a:gd name="connsiteX16" fmla="*/ 0 w 30662"/>
                <a:gd name="connsiteY16" fmla="*/ 767 h 38334"/>
                <a:gd name="connsiteX17" fmla="*/ 5366 w 30662"/>
                <a:gd name="connsiteY17" fmla="*/ 767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62" h="38334">
                  <a:moveTo>
                    <a:pt x="5366" y="0"/>
                  </a:moveTo>
                  <a:lnTo>
                    <a:pt x="5366" y="24151"/>
                  </a:lnTo>
                  <a:cubicBezTo>
                    <a:pt x="5366" y="27217"/>
                    <a:pt x="6132" y="29518"/>
                    <a:pt x="7283" y="31051"/>
                  </a:cubicBezTo>
                  <a:cubicBezTo>
                    <a:pt x="8816" y="32584"/>
                    <a:pt x="10732" y="33351"/>
                    <a:pt x="13798" y="33351"/>
                  </a:cubicBezTo>
                  <a:cubicBezTo>
                    <a:pt x="17631" y="33351"/>
                    <a:pt x="20314" y="32201"/>
                    <a:pt x="22231" y="30284"/>
                  </a:cubicBezTo>
                  <a:cubicBezTo>
                    <a:pt x="24147" y="27984"/>
                    <a:pt x="24914" y="24534"/>
                    <a:pt x="24914" y="19934"/>
                  </a:cubicBezTo>
                  <a:lnTo>
                    <a:pt x="24914" y="383"/>
                  </a:lnTo>
                  <a:lnTo>
                    <a:pt x="30663" y="383"/>
                  </a:lnTo>
                  <a:lnTo>
                    <a:pt x="30663" y="37568"/>
                  </a:lnTo>
                  <a:lnTo>
                    <a:pt x="26063" y="37568"/>
                  </a:lnTo>
                  <a:lnTo>
                    <a:pt x="25297" y="32584"/>
                  </a:lnTo>
                  <a:lnTo>
                    <a:pt x="24914" y="32584"/>
                  </a:lnTo>
                  <a:cubicBezTo>
                    <a:pt x="23764" y="34501"/>
                    <a:pt x="22231" y="35651"/>
                    <a:pt x="20314" y="36801"/>
                  </a:cubicBezTo>
                  <a:cubicBezTo>
                    <a:pt x="18398" y="37951"/>
                    <a:pt x="16098" y="38334"/>
                    <a:pt x="13415" y="38334"/>
                  </a:cubicBezTo>
                  <a:cubicBezTo>
                    <a:pt x="8816" y="38334"/>
                    <a:pt x="5366" y="37185"/>
                    <a:pt x="3450" y="35268"/>
                  </a:cubicBezTo>
                  <a:cubicBezTo>
                    <a:pt x="1150" y="32967"/>
                    <a:pt x="0" y="29518"/>
                    <a:pt x="0" y="24917"/>
                  </a:cubicBezTo>
                  <a:lnTo>
                    <a:pt x="0" y="767"/>
                  </a:lnTo>
                  <a:lnTo>
                    <a:pt x="5366" y="767"/>
                  </a:lnTo>
                  <a:close/>
                </a:path>
              </a:pathLst>
            </a:custGeom>
            <a:solidFill>
              <a:srgbClr val="FFFFFF"/>
            </a:solidFill>
            <a:ln w="3832" cap="flat">
              <a:noFill/>
              <a:prstDash val="solid"/>
              <a:miter/>
            </a:ln>
          </p:spPr>
          <p:txBody>
            <a:bodyPr rtlCol="0" anchor="ctr"/>
            <a:lstStyle/>
            <a:p>
              <a:endParaRPr lang="en-US"/>
            </a:p>
          </p:txBody>
        </p:sp>
      </p:grpSp>
    </p:spTree>
    <p:extLst>
      <p:ext uri="{BB962C8B-B14F-4D97-AF65-F5344CB8AC3E}">
        <p14:creationId xmlns:p14="http://schemas.microsoft.com/office/powerpoint/2010/main" val="2091052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48AE124-3429-DF42-9BDB-18B144E66A90}"/>
              </a:ext>
            </a:extLst>
          </p:cNvPr>
          <p:cNvSpPr/>
          <p:nvPr userDrawn="1"/>
        </p:nvSpPr>
        <p:spPr>
          <a:xfrm>
            <a:off x="-1" y="-22715"/>
            <a:ext cx="7559675" cy="217522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81" name="Text Placeholder 32">
            <a:extLst>
              <a:ext uri="{FF2B5EF4-FFF2-40B4-BE49-F238E27FC236}">
                <a16:creationId xmlns:a16="http://schemas.microsoft.com/office/drawing/2014/main" id="{A59851DB-E5A2-A244-9977-EE5507DDE8EE}"/>
              </a:ext>
            </a:extLst>
          </p:cNvPr>
          <p:cNvSpPr>
            <a:spLocks noGrp="1"/>
          </p:cNvSpPr>
          <p:nvPr>
            <p:ph type="body" sz="quarter" idx="11" hasCustomPrompt="1"/>
          </p:nvPr>
        </p:nvSpPr>
        <p:spPr>
          <a:xfrm>
            <a:off x="771092" y="2950025"/>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82" name="Text Placeholder 32">
            <a:extLst>
              <a:ext uri="{FF2B5EF4-FFF2-40B4-BE49-F238E27FC236}">
                <a16:creationId xmlns:a16="http://schemas.microsoft.com/office/drawing/2014/main" id="{588B1F1F-B20D-1741-A1F0-B305FBF12732}"/>
              </a:ext>
            </a:extLst>
          </p:cNvPr>
          <p:cNvSpPr>
            <a:spLocks noGrp="1"/>
          </p:cNvSpPr>
          <p:nvPr>
            <p:ph type="body" sz="quarter" idx="12" hasCustomPrompt="1"/>
          </p:nvPr>
        </p:nvSpPr>
        <p:spPr>
          <a:xfrm>
            <a:off x="1486931" y="2950025"/>
            <a:ext cx="3228474"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7" name="Text Placeholder 32">
            <a:extLst>
              <a:ext uri="{FF2B5EF4-FFF2-40B4-BE49-F238E27FC236}">
                <a16:creationId xmlns:a16="http://schemas.microsoft.com/office/drawing/2014/main" id="{D2198099-9115-344D-B9E7-A9BA8B46D60F}"/>
              </a:ext>
            </a:extLst>
          </p:cNvPr>
          <p:cNvSpPr>
            <a:spLocks noGrp="1"/>
          </p:cNvSpPr>
          <p:nvPr>
            <p:ph type="body" sz="quarter" idx="13" hasCustomPrompt="1"/>
          </p:nvPr>
        </p:nvSpPr>
        <p:spPr>
          <a:xfrm>
            <a:off x="771092" y="3425267"/>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88" name="Text Placeholder 32">
            <a:extLst>
              <a:ext uri="{FF2B5EF4-FFF2-40B4-BE49-F238E27FC236}">
                <a16:creationId xmlns:a16="http://schemas.microsoft.com/office/drawing/2014/main" id="{B7D4A8B7-F6D8-6349-A361-F181BD504AC1}"/>
              </a:ext>
            </a:extLst>
          </p:cNvPr>
          <p:cNvSpPr>
            <a:spLocks noGrp="1"/>
          </p:cNvSpPr>
          <p:nvPr>
            <p:ph type="body" sz="quarter" idx="14" hasCustomPrompt="1"/>
          </p:nvPr>
        </p:nvSpPr>
        <p:spPr>
          <a:xfrm>
            <a:off x="1486931" y="3425267"/>
            <a:ext cx="3228474"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9" name="Text Placeholder 32">
            <a:extLst>
              <a:ext uri="{FF2B5EF4-FFF2-40B4-BE49-F238E27FC236}">
                <a16:creationId xmlns:a16="http://schemas.microsoft.com/office/drawing/2014/main" id="{EC15E688-1168-1C4E-A9CD-794E37AD04E8}"/>
              </a:ext>
            </a:extLst>
          </p:cNvPr>
          <p:cNvSpPr>
            <a:spLocks noGrp="1"/>
          </p:cNvSpPr>
          <p:nvPr>
            <p:ph type="body" sz="quarter" idx="15" hasCustomPrompt="1"/>
          </p:nvPr>
        </p:nvSpPr>
        <p:spPr>
          <a:xfrm>
            <a:off x="771092" y="3941391"/>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90" name="Text Placeholder 32">
            <a:extLst>
              <a:ext uri="{FF2B5EF4-FFF2-40B4-BE49-F238E27FC236}">
                <a16:creationId xmlns:a16="http://schemas.microsoft.com/office/drawing/2014/main" id="{F69C57A8-C898-294C-BDED-5566C088D833}"/>
              </a:ext>
            </a:extLst>
          </p:cNvPr>
          <p:cNvSpPr>
            <a:spLocks noGrp="1"/>
          </p:cNvSpPr>
          <p:nvPr>
            <p:ph type="body" sz="quarter" idx="19" hasCustomPrompt="1"/>
          </p:nvPr>
        </p:nvSpPr>
        <p:spPr>
          <a:xfrm>
            <a:off x="1486931" y="3941391"/>
            <a:ext cx="3228474"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1" name="Text Placeholder 32">
            <a:extLst>
              <a:ext uri="{FF2B5EF4-FFF2-40B4-BE49-F238E27FC236}">
                <a16:creationId xmlns:a16="http://schemas.microsoft.com/office/drawing/2014/main" id="{8D824305-1B9A-A042-8BAC-97522EB09867}"/>
              </a:ext>
            </a:extLst>
          </p:cNvPr>
          <p:cNvSpPr>
            <a:spLocks noGrp="1"/>
          </p:cNvSpPr>
          <p:nvPr>
            <p:ph type="body" sz="quarter" idx="17" hasCustomPrompt="1"/>
          </p:nvPr>
        </p:nvSpPr>
        <p:spPr>
          <a:xfrm>
            <a:off x="771092" y="4427356"/>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92" name="Text Placeholder 32">
            <a:extLst>
              <a:ext uri="{FF2B5EF4-FFF2-40B4-BE49-F238E27FC236}">
                <a16:creationId xmlns:a16="http://schemas.microsoft.com/office/drawing/2014/main" id="{B4BE590E-14F6-734B-95F9-FFC0E3202831}"/>
              </a:ext>
            </a:extLst>
          </p:cNvPr>
          <p:cNvSpPr>
            <a:spLocks noGrp="1"/>
          </p:cNvSpPr>
          <p:nvPr>
            <p:ph type="body" sz="quarter" idx="20" hasCustomPrompt="1"/>
          </p:nvPr>
        </p:nvSpPr>
        <p:spPr>
          <a:xfrm>
            <a:off x="1486931" y="4427356"/>
            <a:ext cx="3228474"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3" name="Text Placeholder 32">
            <a:extLst>
              <a:ext uri="{FF2B5EF4-FFF2-40B4-BE49-F238E27FC236}">
                <a16:creationId xmlns:a16="http://schemas.microsoft.com/office/drawing/2014/main" id="{0EF7FA5C-7B26-7C4A-AD3A-9B96EDB885D5}"/>
              </a:ext>
            </a:extLst>
          </p:cNvPr>
          <p:cNvSpPr>
            <a:spLocks noGrp="1"/>
          </p:cNvSpPr>
          <p:nvPr>
            <p:ph type="body" sz="quarter" idx="21" hasCustomPrompt="1"/>
          </p:nvPr>
        </p:nvSpPr>
        <p:spPr>
          <a:xfrm>
            <a:off x="771092" y="4966621"/>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94" name="Text Placeholder 32">
            <a:extLst>
              <a:ext uri="{FF2B5EF4-FFF2-40B4-BE49-F238E27FC236}">
                <a16:creationId xmlns:a16="http://schemas.microsoft.com/office/drawing/2014/main" id="{5D6A533B-0A1A-0B4C-83EE-FDD3E8B07B6F}"/>
              </a:ext>
            </a:extLst>
          </p:cNvPr>
          <p:cNvSpPr>
            <a:spLocks noGrp="1"/>
          </p:cNvSpPr>
          <p:nvPr>
            <p:ph type="body" sz="quarter" idx="22" hasCustomPrompt="1"/>
          </p:nvPr>
        </p:nvSpPr>
        <p:spPr>
          <a:xfrm>
            <a:off x="1486931" y="4966621"/>
            <a:ext cx="3228474"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5" name="Text Placeholder 32">
            <a:extLst>
              <a:ext uri="{FF2B5EF4-FFF2-40B4-BE49-F238E27FC236}">
                <a16:creationId xmlns:a16="http://schemas.microsoft.com/office/drawing/2014/main" id="{3F2C32D0-9D81-6149-B612-4FD7C486BC51}"/>
              </a:ext>
            </a:extLst>
          </p:cNvPr>
          <p:cNvSpPr>
            <a:spLocks noGrp="1"/>
          </p:cNvSpPr>
          <p:nvPr>
            <p:ph type="body" sz="quarter" idx="23" hasCustomPrompt="1"/>
          </p:nvPr>
        </p:nvSpPr>
        <p:spPr>
          <a:xfrm>
            <a:off x="771092" y="5463308"/>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96" name="Text Placeholder 32">
            <a:extLst>
              <a:ext uri="{FF2B5EF4-FFF2-40B4-BE49-F238E27FC236}">
                <a16:creationId xmlns:a16="http://schemas.microsoft.com/office/drawing/2014/main" id="{ABD7E210-26C9-064E-9F0A-44731309BA94}"/>
              </a:ext>
            </a:extLst>
          </p:cNvPr>
          <p:cNvSpPr>
            <a:spLocks noGrp="1"/>
          </p:cNvSpPr>
          <p:nvPr>
            <p:ph type="body" sz="quarter" idx="24" hasCustomPrompt="1"/>
          </p:nvPr>
        </p:nvSpPr>
        <p:spPr>
          <a:xfrm>
            <a:off x="1486931" y="5463308"/>
            <a:ext cx="3228474"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7" name="Text Placeholder 32">
            <a:extLst>
              <a:ext uri="{FF2B5EF4-FFF2-40B4-BE49-F238E27FC236}">
                <a16:creationId xmlns:a16="http://schemas.microsoft.com/office/drawing/2014/main" id="{D2E11612-63A9-9741-BB7B-0C52BFF1ACF5}"/>
              </a:ext>
            </a:extLst>
          </p:cNvPr>
          <p:cNvSpPr>
            <a:spLocks noGrp="1"/>
          </p:cNvSpPr>
          <p:nvPr>
            <p:ph type="body" sz="quarter" idx="25" hasCustomPrompt="1"/>
          </p:nvPr>
        </p:nvSpPr>
        <p:spPr>
          <a:xfrm>
            <a:off x="771092" y="5959339"/>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98" name="Text Placeholder 32">
            <a:extLst>
              <a:ext uri="{FF2B5EF4-FFF2-40B4-BE49-F238E27FC236}">
                <a16:creationId xmlns:a16="http://schemas.microsoft.com/office/drawing/2014/main" id="{E2A88B1F-CD9A-7741-B8DB-196E95F98E0B}"/>
              </a:ext>
            </a:extLst>
          </p:cNvPr>
          <p:cNvSpPr>
            <a:spLocks noGrp="1"/>
          </p:cNvSpPr>
          <p:nvPr>
            <p:ph type="body" sz="quarter" idx="26" hasCustomPrompt="1"/>
          </p:nvPr>
        </p:nvSpPr>
        <p:spPr>
          <a:xfrm>
            <a:off x="1486931" y="5959339"/>
            <a:ext cx="3228474"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9" name="Text Placeholder 32">
            <a:extLst>
              <a:ext uri="{FF2B5EF4-FFF2-40B4-BE49-F238E27FC236}">
                <a16:creationId xmlns:a16="http://schemas.microsoft.com/office/drawing/2014/main" id="{A0BAD99F-EFA9-A648-BF68-F6E2B8A13D75}"/>
              </a:ext>
            </a:extLst>
          </p:cNvPr>
          <p:cNvSpPr>
            <a:spLocks noGrp="1"/>
          </p:cNvSpPr>
          <p:nvPr>
            <p:ph type="body" sz="quarter" idx="27" hasCustomPrompt="1"/>
          </p:nvPr>
        </p:nvSpPr>
        <p:spPr>
          <a:xfrm>
            <a:off x="771092" y="6456026"/>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08</a:t>
            </a:r>
            <a:endParaRPr lang="en-US" dirty="0"/>
          </a:p>
        </p:txBody>
      </p:sp>
      <p:sp>
        <p:nvSpPr>
          <p:cNvPr id="119" name="Text Placeholder 32">
            <a:extLst>
              <a:ext uri="{FF2B5EF4-FFF2-40B4-BE49-F238E27FC236}">
                <a16:creationId xmlns:a16="http://schemas.microsoft.com/office/drawing/2014/main" id="{DE316CDC-5319-DB45-8EB9-DE61D16C4CCD}"/>
              </a:ext>
            </a:extLst>
          </p:cNvPr>
          <p:cNvSpPr>
            <a:spLocks noGrp="1"/>
          </p:cNvSpPr>
          <p:nvPr>
            <p:ph type="body" sz="quarter" idx="28" hasCustomPrompt="1"/>
          </p:nvPr>
        </p:nvSpPr>
        <p:spPr>
          <a:xfrm>
            <a:off x="1486931" y="6456026"/>
            <a:ext cx="3228474"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20" name="Freeform 119">
            <a:extLst>
              <a:ext uri="{FF2B5EF4-FFF2-40B4-BE49-F238E27FC236}">
                <a16:creationId xmlns:a16="http://schemas.microsoft.com/office/drawing/2014/main" id="{3940A8D4-1EFE-094C-9A22-6C2299E9990A}"/>
              </a:ext>
            </a:extLst>
          </p:cNvPr>
          <p:cNvSpPr/>
          <p:nvPr userDrawn="1"/>
        </p:nvSpPr>
        <p:spPr>
          <a:xfrm rot="16200000">
            <a:off x="-305598" y="9670325"/>
            <a:ext cx="1392572" cy="67184"/>
          </a:xfrm>
          <a:custGeom>
            <a:avLst/>
            <a:gdLst>
              <a:gd name="connsiteX0" fmla="*/ 226252 w 472886"/>
              <a:gd name="connsiteY0" fmla="*/ 2794 h 22814"/>
              <a:gd name="connsiteX1" fmla="*/ 226252 w 472886"/>
              <a:gd name="connsiteY1" fmla="*/ 11226 h 22814"/>
              <a:gd name="connsiteX2" fmla="*/ 233597 w 472886"/>
              <a:gd name="connsiteY2" fmla="*/ 11226 h 22814"/>
              <a:gd name="connsiteX3" fmla="*/ 235305 w 472886"/>
              <a:gd name="connsiteY3" fmla="*/ 10605 h 22814"/>
              <a:gd name="connsiteX4" fmla="*/ 236649 w 472886"/>
              <a:gd name="connsiteY4" fmla="*/ 9002 h 22814"/>
              <a:gd name="connsiteX5" fmla="*/ 237167 w 472886"/>
              <a:gd name="connsiteY5" fmla="*/ 6674 h 22814"/>
              <a:gd name="connsiteX6" fmla="*/ 236132 w 472886"/>
              <a:gd name="connsiteY6" fmla="*/ 3880 h 22814"/>
              <a:gd name="connsiteX7" fmla="*/ 233442 w 472886"/>
              <a:gd name="connsiteY7" fmla="*/ 2794 h 22814"/>
              <a:gd name="connsiteX8" fmla="*/ 41588 w 472886"/>
              <a:gd name="connsiteY8" fmla="*/ 2794 h 22814"/>
              <a:gd name="connsiteX9" fmla="*/ 41588 w 472886"/>
              <a:gd name="connsiteY9" fmla="*/ 11226 h 22814"/>
              <a:gd name="connsiteX10" fmla="*/ 48933 w 472886"/>
              <a:gd name="connsiteY10" fmla="*/ 11226 h 22814"/>
              <a:gd name="connsiteX11" fmla="*/ 50640 w 472886"/>
              <a:gd name="connsiteY11" fmla="*/ 10605 h 22814"/>
              <a:gd name="connsiteX12" fmla="*/ 51985 w 472886"/>
              <a:gd name="connsiteY12" fmla="*/ 9002 h 22814"/>
              <a:gd name="connsiteX13" fmla="*/ 52502 w 472886"/>
              <a:gd name="connsiteY13" fmla="*/ 6674 h 22814"/>
              <a:gd name="connsiteX14" fmla="*/ 51468 w 472886"/>
              <a:gd name="connsiteY14" fmla="*/ 3880 h 22814"/>
              <a:gd name="connsiteX15" fmla="*/ 48778 w 472886"/>
              <a:gd name="connsiteY15" fmla="*/ 2794 h 22814"/>
              <a:gd name="connsiteX16" fmla="*/ 345483 w 472886"/>
              <a:gd name="connsiteY16" fmla="*/ 2225 h 22814"/>
              <a:gd name="connsiteX17" fmla="*/ 345483 w 472886"/>
              <a:gd name="connsiteY17" fmla="*/ 11278 h 22814"/>
              <a:gd name="connsiteX18" fmla="*/ 353087 w 472886"/>
              <a:gd name="connsiteY18" fmla="*/ 11278 h 22814"/>
              <a:gd name="connsiteX19" fmla="*/ 355052 w 472886"/>
              <a:gd name="connsiteY19" fmla="*/ 10605 h 22814"/>
              <a:gd name="connsiteX20" fmla="*/ 356604 w 472886"/>
              <a:gd name="connsiteY20" fmla="*/ 8898 h 22814"/>
              <a:gd name="connsiteX21" fmla="*/ 357173 w 472886"/>
              <a:gd name="connsiteY21" fmla="*/ 6415 h 22814"/>
              <a:gd name="connsiteX22" fmla="*/ 355983 w 472886"/>
              <a:gd name="connsiteY22" fmla="*/ 3414 h 22814"/>
              <a:gd name="connsiteX23" fmla="*/ 352828 w 472886"/>
              <a:gd name="connsiteY23" fmla="*/ 2225 h 22814"/>
              <a:gd name="connsiteX24" fmla="*/ 315688 w 472886"/>
              <a:gd name="connsiteY24" fmla="*/ 2225 h 22814"/>
              <a:gd name="connsiteX25" fmla="*/ 315688 w 472886"/>
              <a:gd name="connsiteY25" fmla="*/ 11278 h 22814"/>
              <a:gd name="connsiteX26" fmla="*/ 323292 w 472886"/>
              <a:gd name="connsiteY26" fmla="*/ 11278 h 22814"/>
              <a:gd name="connsiteX27" fmla="*/ 325258 w 472886"/>
              <a:gd name="connsiteY27" fmla="*/ 10605 h 22814"/>
              <a:gd name="connsiteX28" fmla="*/ 326809 w 472886"/>
              <a:gd name="connsiteY28" fmla="*/ 8898 h 22814"/>
              <a:gd name="connsiteX29" fmla="*/ 327378 w 472886"/>
              <a:gd name="connsiteY29" fmla="*/ 6415 h 22814"/>
              <a:gd name="connsiteX30" fmla="*/ 326189 w 472886"/>
              <a:gd name="connsiteY30" fmla="*/ 3414 h 22814"/>
              <a:gd name="connsiteX31" fmla="*/ 323034 w 472886"/>
              <a:gd name="connsiteY31" fmla="*/ 2225 h 22814"/>
              <a:gd name="connsiteX32" fmla="*/ 421573 w 472886"/>
              <a:gd name="connsiteY32" fmla="*/ 1914 h 22814"/>
              <a:gd name="connsiteX33" fmla="*/ 417125 w 472886"/>
              <a:gd name="connsiteY33" fmla="*/ 3104 h 22814"/>
              <a:gd name="connsiteX34" fmla="*/ 414073 w 472886"/>
              <a:gd name="connsiteY34" fmla="*/ 6415 h 22814"/>
              <a:gd name="connsiteX35" fmla="*/ 412986 w 472886"/>
              <a:gd name="connsiteY35" fmla="*/ 11381 h 22814"/>
              <a:gd name="connsiteX36" fmla="*/ 414073 w 472886"/>
              <a:gd name="connsiteY36" fmla="*/ 16347 h 22814"/>
              <a:gd name="connsiteX37" fmla="*/ 417125 w 472886"/>
              <a:gd name="connsiteY37" fmla="*/ 19658 h 22814"/>
              <a:gd name="connsiteX38" fmla="*/ 421573 w 472886"/>
              <a:gd name="connsiteY38" fmla="*/ 20848 h 22814"/>
              <a:gd name="connsiteX39" fmla="*/ 426022 w 472886"/>
              <a:gd name="connsiteY39" fmla="*/ 19658 h 22814"/>
              <a:gd name="connsiteX40" fmla="*/ 429022 w 472886"/>
              <a:gd name="connsiteY40" fmla="*/ 16347 h 22814"/>
              <a:gd name="connsiteX41" fmla="*/ 430108 w 472886"/>
              <a:gd name="connsiteY41" fmla="*/ 11381 h 22814"/>
              <a:gd name="connsiteX42" fmla="*/ 429022 w 472886"/>
              <a:gd name="connsiteY42" fmla="*/ 6415 h 22814"/>
              <a:gd name="connsiteX43" fmla="*/ 426022 w 472886"/>
              <a:gd name="connsiteY43" fmla="*/ 3104 h 22814"/>
              <a:gd name="connsiteX44" fmla="*/ 421573 w 472886"/>
              <a:gd name="connsiteY44" fmla="*/ 1914 h 22814"/>
              <a:gd name="connsiteX45" fmla="*/ 298670 w 472886"/>
              <a:gd name="connsiteY45" fmla="*/ 1914 h 22814"/>
              <a:gd name="connsiteX46" fmla="*/ 294222 w 472886"/>
              <a:gd name="connsiteY46" fmla="*/ 3104 h 22814"/>
              <a:gd name="connsiteX47" fmla="*/ 291170 w 472886"/>
              <a:gd name="connsiteY47" fmla="*/ 6415 h 22814"/>
              <a:gd name="connsiteX48" fmla="*/ 290084 w 472886"/>
              <a:gd name="connsiteY48" fmla="*/ 11381 h 22814"/>
              <a:gd name="connsiteX49" fmla="*/ 291170 w 472886"/>
              <a:gd name="connsiteY49" fmla="*/ 16347 h 22814"/>
              <a:gd name="connsiteX50" fmla="*/ 294222 w 472886"/>
              <a:gd name="connsiteY50" fmla="*/ 19658 h 22814"/>
              <a:gd name="connsiteX51" fmla="*/ 298670 w 472886"/>
              <a:gd name="connsiteY51" fmla="*/ 20848 h 22814"/>
              <a:gd name="connsiteX52" fmla="*/ 303119 w 472886"/>
              <a:gd name="connsiteY52" fmla="*/ 19658 h 22814"/>
              <a:gd name="connsiteX53" fmla="*/ 306119 w 472886"/>
              <a:gd name="connsiteY53" fmla="*/ 16347 h 22814"/>
              <a:gd name="connsiteX54" fmla="*/ 307205 w 472886"/>
              <a:gd name="connsiteY54" fmla="*/ 11381 h 22814"/>
              <a:gd name="connsiteX55" fmla="*/ 306119 w 472886"/>
              <a:gd name="connsiteY55" fmla="*/ 6415 h 22814"/>
              <a:gd name="connsiteX56" fmla="*/ 303119 w 472886"/>
              <a:gd name="connsiteY56" fmla="*/ 3104 h 22814"/>
              <a:gd name="connsiteX57" fmla="*/ 298670 w 472886"/>
              <a:gd name="connsiteY57" fmla="*/ 1914 h 22814"/>
              <a:gd name="connsiteX58" fmla="*/ 344448 w 472886"/>
              <a:gd name="connsiteY58" fmla="*/ 414 h 22814"/>
              <a:gd name="connsiteX59" fmla="*/ 352983 w 472886"/>
              <a:gd name="connsiteY59" fmla="*/ 414 h 22814"/>
              <a:gd name="connsiteX60" fmla="*/ 356190 w 472886"/>
              <a:gd name="connsiteY60" fmla="*/ 1190 h 22814"/>
              <a:gd name="connsiteX61" fmla="*/ 358414 w 472886"/>
              <a:gd name="connsiteY61" fmla="*/ 3311 h 22814"/>
              <a:gd name="connsiteX62" fmla="*/ 359242 w 472886"/>
              <a:gd name="connsiteY62" fmla="*/ 6363 h 22814"/>
              <a:gd name="connsiteX63" fmla="*/ 358725 w 472886"/>
              <a:gd name="connsiteY63" fmla="*/ 8898 h 22814"/>
              <a:gd name="connsiteX64" fmla="*/ 357328 w 472886"/>
              <a:gd name="connsiteY64" fmla="*/ 10864 h 22814"/>
              <a:gd name="connsiteX65" fmla="*/ 355414 w 472886"/>
              <a:gd name="connsiteY65" fmla="*/ 12002 h 22814"/>
              <a:gd name="connsiteX66" fmla="*/ 356345 w 472886"/>
              <a:gd name="connsiteY66" fmla="*/ 12467 h 22814"/>
              <a:gd name="connsiteX67" fmla="*/ 357949 w 472886"/>
              <a:gd name="connsiteY67" fmla="*/ 14226 h 22814"/>
              <a:gd name="connsiteX68" fmla="*/ 358621 w 472886"/>
              <a:gd name="connsiteY68" fmla="*/ 16916 h 22814"/>
              <a:gd name="connsiteX69" fmla="*/ 358776 w 472886"/>
              <a:gd name="connsiteY69" fmla="*/ 19037 h 22814"/>
              <a:gd name="connsiteX70" fmla="*/ 359087 w 472886"/>
              <a:gd name="connsiteY70" fmla="*/ 20175 h 22814"/>
              <a:gd name="connsiteX71" fmla="*/ 359656 w 472886"/>
              <a:gd name="connsiteY71" fmla="*/ 20796 h 22814"/>
              <a:gd name="connsiteX72" fmla="*/ 360121 w 472886"/>
              <a:gd name="connsiteY72" fmla="*/ 21365 h 22814"/>
              <a:gd name="connsiteX73" fmla="*/ 360018 w 472886"/>
              <a:gd name="connsiteY73" fmla="*/ 22038 h 22814"/>
              <a:gd name="connsiteX74" fmla="*/ 359656 w 472886"/>
              <a:gd name="connsiteY74" fmla="*/ 22400 h 22814"/>
              <a:gd name="connsiteX75" fmla="*/ 359190 w 472886"/>
              <a:gd name="connsiteY75" fmla="*/ 22503 h 22814"/>
              <a:gd name="connsiteX76" fmla="*/ 358673 w 472886"/>
              <a:gd name="connsiteY76" fmla="*/ 22400 h 22814"/>
              <a:gd name="connsiteX77" fmla="*/ 357794 w 472886"/>
              <a:gd name="connsiteY77" fmla="*/ 21624 h 22814"/>
              <a:gd name="connsiteX78" fmla="*/ 357018 w 472886"/>
              <a:gd name="connsiteY78" fmla="*/ 20020 h 22814"/>
              <a:gd name="connsiteX79" fmla="*/ 356708 w 472886"/>
              <a:gd name="connsiteY79" fmla="*/ 17123 h 22814"/>
              <a:gd name="connsiteX80" fmla="*/ 356294 w 472886"/>
              <a:gd name="connsiteY80" fmla="*/ 15106 h 22814"/>
              <a:gd name="connsiteX81" fmla="*/ 355259 w 472886"/>
              <a:gd name="connsiteY81" fmla="*/ 13864 h 22814"/>
              <a:gd name="connsiteX82" fmla="*/ 353914 w 472886"/>
              <a:gd name="connsiteY82" fmla="*/ 13243 h 22814"/>
              <a:gd name="connsiteX83" fmla="*/ 352517 w 472886"/>
              <a:gd name="connsiteY83" fmla="*/ 13088 h 22814"/>
              <a:gd name="connsiteX84" fmla="*/ 345534 w 472886"/>
              <a:gd name="connsiteY84" fmla="*/ 13088 h 22814"/>
              <a:gd name="connsiteX85" fmla="*/ 345534 w 472886"/>
              <a:gd name="connsiteY85" fmla="*/ 21572 h 22814"/>
              <a:gd name="connsiteX86" fmla="*/ 345276 w 472886"/>
              <a:gd name="connsiteY86" fmla="*/ 22245 h 22814"/>
              <a:gd name="connsiteX87" fmla="*/ 344603 w 472886"/>
              <a:gd name="connsiteY87" fmla="*/ 22555 h 22814"/>
              <a:gd name="connsiteX88" fmla="*/ 343827 w 472886"/>
              <a:gd name="connsiteY88" fmla="*/ 22245 h 22814"/>
              <a:gd name="connsiteX89" fmla="*/ 343517 w 472886"/>
              <a:gd name="connsiteY89" fmla="*/ 21572 h 22814"/>
              <a:gd name="connsiteX90" fmla="*/ 343517 w 472886"/>
              <a:gd name="connsiteY90" fmla="*/ 1345 h 22814"/>
              <a:gd name="connsiteX91" fmla="*/ 343776 w 472886"/>
              <a:gd name="connsiteY91" fmla="*/ 673 h 22814"/>
              <a:gd name="connsiteX92" fmla="*/ 344448 w 472886"/>
              <a:gd name="connsiteY92" fmla="*/ 414 h 22814"/>
              <a:gd name="connsiteX93" fmla="*/ 314654 w 472886"/>
              <a:gd name="connsiteY93" fmla="*/ 414 h 22814"/>
              <a:gd name="connsiteX94" fmla="*/ 323189 w 472886"/>
              <a:gd name="connsiteY94" fmla="*/ 414 h 22814"/>
              <a:gd name="connsiteX95" fmla="*/ 326396 w 472886"/>
              <a:gd name="connsiteY95" fmla="*/ 1190 h 22814"/>
              <a:gd name="connsiteX96" fmla="*/ 328620 w 472886"/>
              <a:gd name="connsiteY96" fmla="*/ 3311 h 22814"/>
              <a:gd name="connsiteX97" fmla="*/ 329448 w 472886"/>
              <a:gd name="connsiteY97" fmla="*/ 6363 h 22814"/>
              <a:gd name="connsiteX98" fmla="*/ 328930 w 472886"/>
              <a:gd name="connsiteY98" fmla="*/ 8898 h 22814"/>
              <a:gd name="connsiteX99" fmla="*/ 327534 w 472886"/>
              <a:gd name="connsiteY99" fmla="*/ 10864 h 22814"/>
              <a:gd name="connsiteX100" fmla="*/ 325620 w 472886"/>
              <a:gd name="connsiteY100" fmla="*/ 12002 h 22814"/>
              <a:gd name="connsiteX101" fmla="*/ 326551 w 472886"/>
              <a:gd name="connsiteY101" fmla="*/ 12467 h 22814"/>
              <a:gd name="connsiteX102" fmla="*/ 328154 w 472886"/>
              <a:gd name="connsiteY102" fmla="*/ 14226 h 22814"/>
              <a:gd name="connsiteX103" fmla="*/ 328827 w 472886"/>
              <a:gd name="connsiteY103" fmla="*/ 16916 h 22814"/>
              <a:gd name="connsiteX104" fmla="*/ 328982 w 472886"/>
              <a:gd name="connsiteY104" fmla="*/ 19037 h 22814"/>
              <a:gd name="connsiteX105" fmla="*/ 329292 w 472886"/>
              <a:gd name="connsiteY105" fmla="*/ 20175 h 22814"/>
              <a:gd name="connsiteX106" fmla="*/ 329862 w 472886"/>
              <a:gd name="connsiteY106" fmla="*/ 20796 h 22814"/>
              <a:gd name="connsiteX107" fmla="*/ 330327 w 472886"/>
              <a:gd name="connsiteY107" fmla="*/ 21365 h 22814"/>
              <a:gd name="connsiteX108" fmla="*/ 330223 w 472886"/>
              <a:gd name="connsiteY108" fmla="*/ 22038 h 22814"/>
              <a:gd name="connsiteX109" fmla="*/ 329862 w 472886"/>
              <a:gd name="connsiteY109" fmla="*/ 22400 h 22814"/>
              <a:gd name="connsiteX110" fmla="*/ 329396 w 472886"/>
              <a:gd name="connsiteY110" fmla="*/ 22503 h 22814"/>
              <a:gd name="connsiteX111" fmla="*/ 328879 w 472886"/>
              <a:gd name="connsiteY111" fmla="*/ 22400 h 22814"/>
              <a:gd name="connsiteX112" fmla="*/ 327999 w 472886"/>
              <a:gd name="connsiteY112" fmla="*/ 21624 h 22814"/>
              <a:gd name="connsiteX113" fmla="*/ 327223 w 472886"/>
              <a:gd name="connsiteY113" fmla="*/ 20020 h 22814"/>
              <a:gd name="connsiteX114" fmla="*/ 326913 w 472886"/>
              <a:gd name="connsiteY114" fmla="*/ 17123 h 22814"/>
              <a:gd name="connsiteX115" fmla="*/ 326499 w 472886"/>
              <a:gd name="connsiteY115" fmla="*/ 15106 h 22814"/>
              <a:gd name="connsiteX116" fmla="*/ 325465 w 472886"/>
              <a:gd name="connsiteY116" fmla="*/ 13864 h 22814"/>
              <a:gd name="connsiteX117" fmla="*/ 324120 w 472886"/>
              <a:gd name="connsiteY117" fmla="*/ 13243 h 22814"/>
              <a:gd name="connsiteX118" fmla="*/ 322723 w 472886"/>
              <a:gd name="connsiteY118" fmla="*/ 13088 h 22814"/>
              <a:gd name="connsiteX119" fmla="*/ 315688 w 472886"/>
              <a:gd name="connsiteY119" fmla="*/ 13088 h 22814"/>
              <a:gd name="connsiteX120" fmla="*/ 315688 w 472886"/>
              <a:gd name="connsiteY120" fmla="*/ 21572 h 22814"/>
              <a:gd name="connsiteX121" fmla="*/ 315430 w 472886"/>
              <a:gd name="connsiteY121" fmla="*/ 22245 h 22814"/>
              <a:gd name="connsiteX122" fmla="*/ 314757 w 472886"/>
              <a:gd name="connsiteY122" fmla="*/ 22555 h 22814"/>
              <a:gd name="connsiteX123" fmla="*/ 313981 w 472886"/>
              <a:gd name="connsiteY123" fmla="*/ 22245 h 22814"/>
              <a:gd name="connsiteX124" fmla="*/ 313671 w 472886"/>
              <a:gd name="connsiteY124" fmla="*/ 21572 h 22814"/>
              <a:gd name="connsiteX125" fmla="*/ 313671 w 472886"/>
              <a:gd name="connsiteY125" fmla="*/ 1345 h 22814"/>
              <a:gd name="connsiteX126" fmla="*/ 313981 w 472886"/>
              <a:gd name="connsiteY126" fmla="*/ 673 h 22814"/>
              <a:gd name="connsiteX127" fmla="*/ 314654 w 472886"/>
              <a:gd name="connsiteY127" fmla="*/ 414 h 22814"/>
              <a:gd name="connsiteX128" fmla="*/ 437556 w 472886"/>
              <a:gd name="connsiteY128" fmla="*/ 362 h 22814"/>
              <a:gd name="connsiteX129" fmla="*/ 437970 w 472886"/>
              <a:gd name="connsiteY129" fmla="*/ 465 h 22814"/>
              <a:gd name="connsiteX130" fmla="*/ 438332 w 472886"/>
              <a:gd name="connsiteY130" fmla="*/ 724 h 22814"/>
              <a:gd name="connsiteX131" fmla="*/ 451936 w 472886"/>
              <a:gd name="connsiteY131" fmla="*/ 19037 h 22814"/>
              <a:gd name="connsiteX132" fmla="*/ 451936 w 472886"/>
              <a:gd name="connsiteY132" fmla="*/ 1241 h 22814"/>
              <a:gd name="connsiteX133" fmla="*/ 452195 w 472886"/>
              <a:gd name="connsiteY133" fmla="*/ 621 h 22814"/>
              <a:gd name="connsiteX134" fmla="*/ 452816 w 472886"/>
              <a:gd name="connsiteY134" fmla="*/ 362 h 22814"/>
              <a:gd name="connsiteX135" fmla="*/ 453540 w 472886"/>
              <a:gd name="connsiteY135" fmla="*/ 724 h 22814"/>
              <a:gd name="connsiteX136" fmla="*/ 453799 w 472886"/>
              <a:gd name="connsiteY136" fmla="*/ 1345 h 22814"/>
              <a:gd name="connsiteX137" fmla="*/ 453799 w 472886"/>
              <a:gd name="connsiteY137" fmla="*/ 21572 h 22814"/>
              <a:gd name="connsiteX138" fmla="*/ 453488 w 472886"/>
              <a:gd name="connsiteY138" fmla="*/ 22296 h 22814"/>
              <a:gd name="connsiteX139" fmla="*/ 452816 w 472886"/>
              <a:gd name="connsiteY139" fmla="*/ 22555 h 22814"/>
              <a:gd name="connsiteX140" fmla="*/ 452402 w 472886"/>
              <a:gd name="connsiteY140" fmla="*/ 22451 h 22814"/>
              <a:gd name="connsiteX141" fmla="*/ 452040 w 472886"/>
              <a:gd name="connsiteY141" fmla="*/ 22193 h 22814"/>
              <a:gd name="connsiteX142" fmla="*/ 438488 w 472886"/>
              <a:gd name="connsiteY142" fmla="*/ 3931 h 22814"/>
              <a:gd name="connsiteX143" fmla="*/ 438488 w 472886"/>
              <a:gd name="connsiteY143" fmla="*/ 21675 h 22814"/>
              <a:gd name="connsiteX144" fmla="*/ 438229 w 472886"/>
              <a:gd name="connsiteY144" fmla="*/ 22296 h 22814"/>
              <a:gd name="connsiteX145" fmla="*/ 437608 w 472886"/>
              <a:gd name="connsiteY145" fmla="*/ 22555 h 22814"/>
              <a:gd name="connsiteX146" fmla="*/ 436936 w 472886"/>
              <a:gd name="connsiteY146" fmla="*/ 22296 h 22814"/>
              <a:gd name="connsiteX147" fmla="*/ 436677 w 472886"/>
              <a:gd name="connsiteY147" fmla="*/ 21675 h 22814"/>
              <a:gd name="connsiteX148" fmla="*/ 436677 w 472886"/>
              <a:gd name="connsiteY148" fmla="*/ 1345 h 22814"/>
              <a:gd name="connsiteX149" fmla="*/ 436936 w 472886"/>
              <a:gd name="connsiteY149" fmla="*/ 621 h 22814"/>
              <a:gd name="connsiteX150" fmla="*/ 437556 w 472886"/>
              <a:gd name="connsiteY150" fmla="*/ 362 h 22814"/>
              <a:gd name="connsiteX151" fmla="*/ 405538 w 472886"/>
              <a:gd name="connsiteY151" fmla="*/ 362 h 22814"/>
              <a:gd name="connsiteX152" fmla="*/ 406210 w 472886"/>
              <a:gd name="connsiteY152" fmla="*/ 672 h 22814"/>
              <a:gd name="connsiteX153" fmla="*/ 406520 w 472886"/>
              <a:gd name="connsiteY153" fmla="*/ 1345 h 22814"/>
              <a:gd name="connsiteX154" fmla="*/ 406520 w 472886"/>
              <a:gd name="connsiteY154" fmla="*/ 21468 h 22814"/>
              <a:gd name="connsiteX155" fmla="*/ 406210 w 472886"/>
              <a:gd name="connsiteY155" fmla="*/ 22141 h 22814"/>
              <a:gd name="connsiteX156" fmla="*/ 405538 w 472886"/>
              <a:gd name="connsiteY156" fmla="*/ 22399 h 22814"/>
              <a:gd name="connsiteX157" fmla="*/ 404814 w 472886"/>
              <a:gd name="connsiteY157" fmla="*/ 22141 h 22814"/>
              <a:gd name="connsiteX158" fmla="*/ 404555 w 472886"/>
              <a:gd name="connsiteY158" fmla="*/ 21468 h 22814"/>
              <a:gd name="connsiteX159" fmla="*/ 404555 w 472886"/>
              <a:gd name="connsiteY159" fmla="*/ 1345 h 22814"/>
              <a:gd name="connsiteX160" fmla="*/ 404814 w 472886"/>
              <a:gd name="connsiteY160" fmla="*/ 672 h 22814"/>
              <a:gd name="connsiteX161" fmla="*/ 405538 w 472886"/>
              <a:gd name="connsiteY161" fmla="*/ 362 h 22814"/>
              <a:gd name="connsiteX162" fmla="*/ 365605 w 472886"/>
              <a:gd name="connsiteY162" fmla="*/ 362 h 22814"/>
              <a:gd name="connsiteX163" fmla="*/ 377192 w 472886"/>
              <a:gd name="connsiteY163" fmla="*/ 362 h 22814"/>
              <a:gd name="connsiteX164" fmla="*/ 377864 w 472886"/>
              <a:gd name="connsiteY164" fmla="*/ 621 h 22814"/>
              <a:gd name="connsiteX165" fmla="*/ 378123 w 472886"/>
              <a:gd name="connsiteY165" fmla="*/ 1293 h 22814"/>
              <a:gd name="connsiteX166" fmla="*/ 377864 w 472886"/>
              <a:gd name="connsiteY166" fmla="*/ 1966 h 22814"/>
              <a:gd name="connsiteX167" fmla="*/ 377192 w 472886"/>
              <a:gd name="connsiteY167" fmla="*/ 2224 h 22814"/>
              <a:gd name="connsiteX168" fmla="*/ 366640 w 472886"/>
              <a:gd name="connsiteY168" fmla="*/ 2224 h 22814"/>
              <a:gd name="connsiteX169" fmla="*/ 366640 w 472886"/>
              <a:gd name="connsiteY169" fmla="*/ 10139 h 22814"/>
              <a:gd name="connsiteX170" fmla="*/ 375744 w 472886"/>
              <a:gd name="connsiteY170" fmla="*/ 10139 h 22814"/>
              <a:gd name="connsiteX171" fmla="*/ 376416 w 472886"/>
              <a:gd name="connsiteY171" fmla="*/ 10398 h 22814"/>
              <a:gd name="connsiteX172" fmla="*/ 376675 w 472886"/>
              <a:gd name="connsiteY172" fmla="*/ 11070 h 22814"/>
              <a:gd name="connsiteX173" fmla="*/ 376416 w 472886"/>
              <a:gd name="connsiteY173" fmla="*/ 11743 h 22814"/>
              <a:gd name="connsiteX174" fmla="*/ 375744 w 472886"/>
              <a:gd name="connsiteY174" fmla="*/ 12001 h 22814"/>
              <a:gd name="connsiteX175" fmla="*/ 366640 w 472886"/>
              <a:gd name="connsiteY175" fmla="*/ 12001 h 22814"/>
              <a:gd name="connsiteX176" fmla="*/ 366640 w 472886"/>
              <a:gd name="connsiteY176" fmla="*/ 20589 h 22814"/>
              <a:gd name="connsiteX177" fmla="*/ 377192 w 472886"/>
              <a:gd name="connsiteY177" fmla="*/ 20589 h 22814"/>
              <a:gd name="connsiteX178" fmla="*/ 377864 w 472886"/>
              <a:gd name="connsiteY178" fmla="*/ 20847 h 22814"/>
              <a:gd name="connsiteX179" fmla="*/ 378123 w 472886"/>
              <a:gd name="connsiteY179" fmla="*/ 21520 h 22814"/>
              <a:gd name="connsiteX180" fmla="*/ 377864 w 472886"/>
              <a:gd name="connsiteY180" fmla="*/ 22193 h 22814"/>
              <a:gd name="connsiteX181" fmla="*/ 377192 w 472886"/>
              <a:gd name="connsiteY181" fmla="*/ 22451 h 22814"/>
              <a:gd name="connsiteX182" fmla="*/ 365605 w 472886"/>
              <a:gd name="connsiteY182" fmla="*/ 22451 h 22814"/>
              <a:gd name="connsiteX183" fmla="*/ 364933 w 472886"/>
              <a:gd name="connsiteY183" fmla="*/ 22193 h 22814"/>
              <a:gd name="connsiteX184" fmla="*/ 364674 w 472886"/>
              <a:gd name="connsiteY184" fmla="*/ 21520 h 22814"/>
              <a:gd name="connsiteX185" fmla="*/ 364674 w 472886"/>
              <a:gd name="connsiteY185" fmla="*/ 1293 h 22814"/>
              <a:gd name="connsiteX186" fmla="*/ 364933 w 472886"/>
              <a:gd name="connsiteY186" fmla="*/ 621 h 22814"/>
              <a:gd name="connsiteX187" fmla="*/ 365605 w 472886"/>
              <a:gd name="connsiteY187" fmla="*/ 362 h 22814"/>
              <a:gd name="connsiteX188" fmla="*/ 272910 w 472886"/>
              <a:gd name="connsiteY188" fmla="*/ 362 h 22814"/>
              <a:gd name="connsiteX189" fmla="*/ 284393 w 472886"/>
              <a:gd name="connsiteY189" fmla="*/ 362 h 22814"/>
              <a:gd name="connsiteX190" fmla="*/ 285014 w 472886"/>
              <a:gd name="connsiteY190" fmla="*/ 621 h 22814"/>
              <a:gd name="connsiteX191" fmla="*/ 285272 w 472886"/>
              <a:gd name="connsiteY191" fmla="*/ 1293 h 22814"/>
              <a:gd name="connsiteX192" fmla="*/ 285014 w 472886"/>
              <a:gd name="connsiteY192" fmla="*/ 1966 h 22814"/>
              <a:gd name="connsiteX193" fmla="*/ 284341 w 472886"/>
              <a:gd name="connsiteY193" fmla="*/ 2224 h 22814"/>
              <a:gd name="connsiteX194" fmla="*/ 273841 w 472886"/>
              <a:gd name="connsiteY194" fmla="*/ 2224 h 22814"/>
              <a:gd name="connsiteX195" fmla="*/ 273841 w 472886"/>
              <a:gd name="connsiteY195" fmla="*/ 10139 h 22814"/>
              <a:gd name="connsiteX196" fmla="*/ 282945 w 472886"/>
              <a:gd name="connsiteY196" fmla="*/ 10139 h 22814"/>
              <a:gd name="connsiteX197" fmla="*/ 283617 w 472886"/>
              <a:gd name="connsiteY197" fmla="*/ 10398 h 22814"/>
              <a:gd name="connsiteX198" fmla="*/ 283876 w 472886"/>
              <a:gd name="connsiteY198" fmla="*/ 11070 h 22814"/>
              <a:gd name="connsiteX199" fmla="*/ 283617 w 472886"/>
              <a:gd name="connsiteY199" fmla="*/ 11743 h 22814"/>
              <a:gd name="connsiteX200" fmla="*/ 282945 w 472886"/>
              <a:gd name="connsiteY200" fmla="*/ 12001 h 22814"/>
              <a:gd name="connsiteX201" fmla="*/ 273841 w 472886"/>
              <a:gd name="connsiteY201" fmla="*/ 12001 h 22814"/>
              <a:gd name="connsiteX202" fmla="*/ 273841 w 472886"/>
              <a:gd name="connsiteY202" fmla="*/ 21520 h 22814"/>
              <a:gd name="connsiteX203" fmla="*/ 273582 w 472886"/>
              <a:gd name="connsiteY203" fmla="*/ 22193 h 22814"/>
              <a:gd name="connsiteX204" fmla="*/ 272910 w 472886"/>
              <a:gd name="connsiteY204" fmla="*/ 22451 h 22814"/>
              <a:gd name="connsiteX205" fmla="*/ 272186 w 472886"/>
              <a:gd name="connsiteY205" fmla="*/ 22193 h 22814"/>
              <a:gd name="connsiteX206" fmla="*/ 271927 w 472886"/>
              <a:gd name="connsiteY206" fmla="*/ 21520 h 22814"/>
              <a:gd name="connsiteX207" fmla="*/ 271927 w 472886"/>
              <a:gd name="connsiteY207" fmla="*/ 1293 h 22814"/>
              <a:gd name="connsiteX208" fmla="*/ 272237 w 472886"/>
              <a:gd name="connsiteY208" fmla="*/ 621 h 22814"/>
              <a:gd name="connsiteX209" fmla="*/ 272910 w 472886"/>
              <a:gd name="connsiteY209" fmla="*/ 362 h 22814"/>
              <a:gd name="connsiteX210" fmla="*/ 246270 w 472886"/>
              <a:gd name="connsiteY210" fmla="*/ 362 h 22814"/>
              <a:gd name="connsiteX211" fmla="*/ 257495 w 472886"/>
              <a:gd name="connsiteY211" fmla="*/ 362 h 22814"/>
              <a:gd name="connsiteX212" fmla="*/ 258426 w 472886"/>
              <a:gd name="connsiteY212" fmla="*/ 724 h 22814"/>
              <a:gd name="connsiteX213" fmla="*/ 258788 w 472886"/>
              <a:gd name="connsiteY213" fmla="*/ 1604 h 22814"/>
              <a:gd name="connsiteX214" fmla="*/ 258426 w 472886"/>
              <a:gd name="connsiteY214" fmla="*/ 2483 h 22814"/>
              <a:gd name="connsiteX215" fmla="*/ 257495 w 472886"/>
              <a:gd name="connsiteY215" fmla="*/ 2793 h 22814"/>
              <a:gd name="connsiteX216" fmla="*/ 257495 w 472886"/>
              <a:gd name="connsiteY216" fmla="*/ 2845 h 22814"/>
              <a:gd name="connsiteX217" fmla="*/ 247615 w 472886"/>
              <a:gd name="connsiteY217" fmla="*/ 2845 h 22814"/>
              <a:gd name="connsiteX218" fmla="*/ 247615 w 472886"/>
              <a:gd name="connsiteY218" fmla="*/ 9932 h 22814"/>
              <a:gd name="connsiteX219" fmla="*/ 256099 w 472886"/>
              <a:gd name="connsiteY219" fmla="*/ 9932 h 22814"/>
              <a:gd name="connsiteX220" fmla="*/ 257030 w 472886"/>
              <a:gd name="connsiteY220" fmla="*/ 10294 h 22814"/>
              <a:gd name="connsiteX221" fmla="*/ 257392 w 472886"/>
              <a:gd name="connsiteY221" fmla="*/ 11174 h 22814"/>
              <a:gd name="connsiteX222" fmla="*/ 257030 w 472886"/>
              <a:gd name="connsiteY222" fmla="*/ 12053 h 22814"/>
              <a:gd name="connsiteX223" fmla="*/ 256099 w 472886"/>
              <a:gd name="connsiteY223" fmla="*/ 12364 h 22814"/>
              <a:gd name="connsiteX224" fmla="*/ 247615 w 472886"/>
              <a:gd name="connsiteY224" fmla="*/ 12364 h 22814"/>
              <a:gd name="connsiteX225" fmla="*/ 247615 w 472886"/>
              <a:gd name="connsiteY225" fmla="*/ 20020 h 22814"/>
              <a:gd name="connsiteX226" fmla="*/ 257495 w 472886"/>
              <a:gd name="connsiteY226" fmla="*/ 20020 h 22814"/>
              <a:gd name="connsiteX227" fmla="*/ 258426 w 472886"/>
              <a:gd name="connsiteY227" fmla="*/ 20382 h 22814"/>
              <a:gd name="connsiteX228" fmla="*/ 258788 w 472886"/>
              <a:gd name="connsiteY228" fmla="*/ 21210 h 22814"/>
              <a:gd name="connsiteX229" fmla="*/ 258426 w 472886"/>
              <a:gd name="connsiteY229" fmla="*/ 22089 h 22814"/>
              <a:gd name="connsiteX230" fmla="*/ 257495 w 472886"/>
              <a:gd name="connsiteY230" fmla="*/ 22451 h 22814"/>
              <a:gd name="connsiteX231" fmla="*/ 246270 w 472886"/>
              <a:gd name="connsiteY231" fmla="*/ 22451 h 22814"/>
              <a:gd name="connsiteX232" fmla="*/ 245391 w 472886"/>
              <a:gd name="connsiteY232" fmla="*/ 22089 h 22814"/>
              <a:gd name="connsiteX233" fmla="*/ 245029 w 472886"/>
              <a:gd name="connsiteY233" fmla="*/ 21158 h 22814"/>
              <a:gd name="connsiteX234" fmla="*/ 245029 w 472886"/>
              <a:gd name="connsiteY234" fmla="*/ 1604 h 22814"/>
              <a:gd name="connsiteX235" fmla="*/ 245391 w 472886"/>
              <a:gd name="connsiteY235" fmla="*/ 724 h 22814"/>
              <a:gd name="connsiteX236" fmla="*/ 246270 w 472886"/>
              <a:gd name="connsiteY236" fmla="*/ 362 h 22814"/>
              <a:gd name="connsiteX237" fmla="*/ 202665 w 472886"/>
              <a:gd name="connsiteY237" fmla="*/ 362 h 22814"/>
              <a:gd name="connsiteX238" fmla="*/ 203544 w 472886"/>
              <a:gd name="connsiteY238" fmla="*/ 724 h 22814"/>
              <a:gd name="connsiteX239" fmla="*/ 203958 w 472886"/>
              <a:gd name="connsiteY239" fmla="*/ 1655 h 22814"/>
              <a:gd name="connsiteX240" fmla="*/ 203958 w 472886"/>
              <a:gd name="connsiteY240" fmla="*/ 14174 h 22814"/>
              <a:gd name="connsiteX241" fmla="*/ 204734 w 472886"/>
              <a:gd name="connsiteY241" fmla="*/ 17278 h 22814"/>
              <a:gd name="connsiteX242" fmla="*/ 206855 w 472886"/>
              <a:gd name="connsiteY242" fmla="*/ 19399 h 22814"/>
              <a:gd name="connsiteX243" fmla="*/ 209751 w 472886"/>
              <a:gd name="connsiteY243" fmla="*/ 20175 h 22814"/>
              <a:gd name="connsiteX244" fmla="*/ 212700 w 472886"/>
              <a:gd name="connsiteY244" fmla="*/ 19399 h 22814"/>
              <a:gd name="connsiteX245" fmla="*/ 214872 w 472886"/>
              <a:gd name="connsiteY245" fmla="*/ 17278 h 22814"/>
              <a:gd name="connsiteX246" fmla="*/ 215700 w 472886"/>
              <a:gd name="connsiteY246" fmla="*/ 14174 h 22814"/>
              <a:gd name="connsiteX247" fmla="*/ 215700 w 472886"/>
              <a:gd name="connsiteY247" fmla="*/ 1655 h 22814"/>
              <a:gd name="connsiteX248" fmla="*/ 216011 w 472886"/>
              <a:gd name="connsiteY248" fmla="*/ 724 h 22814"/>
              <a:gd name="connsiteX249" fmla="*/ 216890 w 472886"/>
              <a:gd name="connsiteY249" fmla="*/ 362 h 22814"/>
              <a:gd name="connsiteX250" fmla="*/ 217821 w 472886"/>
              <a:gd name="connsiteY250" fmla="*/ 724 h 22814"/>
              <a:gd name="connsiteX251" fmla="*/ 218183 w 472886"/>
              <a:gd name="connsiteY251" fmla="*/ 1655 h 22814"/>
              <a:gd name="connsiteX252" fmla="*/ 218183 w 472886"/>
              <a:gd name="connsiteY252" fmla="*/ 14174 h 22814"/>
              <a:gd name="connsiteX253" fmla="*/ 217045 w 472886"/>
              <a:gd name="connsiteY253" fmla="*/ 18520 h 22814"/>
              <a:gd name="connsiteX254" fmla="*/ 214045 w 472886"/>
              <a:gd name="connsiteY254" fmla="*/ 21572 h 22814"/>
              <a:gd name="connsiteX255" fmla="*/ 209751 w 472886"/>
              <a:gd name="connsiteY255" fmla="*/ 22710 h 22814"/>
              <a:gd name="connsiteX256" fmla="*/ 205407 w 472886"/>
              <a:gd name="connsiteY256" fmla="*/ 21572 h 22814"/>
              <a:gd name="connsiteX257" fmla="*/ 202406 w 472886"/>
              <a:gd name="connsiteY257" fmla="*/ 18520 h 22814"/>
              <a:gd name="connsiteX258" fmla="*/ 201320 w 472886"/>
              <a:gd name="connsiteY258" fmla="*/ 14174 h 22814"/>
              <a:gd name="connsiteX259" fmla="*/ 201320 w 472886"/>
              <a:gd name="connsiteY259" fmla="*/ 1655 h 22814"/>
              <a:gd name="connsiteX260" fmla="*/ 201682 w 472886"/>
              <a:gd name="connsiteY260" fmla="*/ 724 h 22814"/>
              <a:gd name="connsiteX261" fmla="*/ 202665 w 472886"/>
              <a:gd name="connsiteY261" fmla="*/ 362 h 22814"/>
              <a:gd name="connsiteX262" fmla="*/ 181458 w 472886"/>
              <a:gd name="connsiteY262" fmla="*/ 362 h 22814"/>
              <a:gd name="connsiteX263" fmla="*/ 196148 w 472886"/>
              <a:gd name="connsiteY263" fmla="*/ 362 h 22814"/>
              <a:gd name="connsiteX264" fmla="*/ 197027 w 472886"/>
              <a:gd name="connsiteY264" fmla="*/ 672 h 22814"/>
              <a:gd name="connsiteX265" fmla="*/ 197389 w 472886"/>
              <a:gd name="connsiteY265" fmla="*/ 1552 h 22814"/>
              <a:gd name="connsiteX266" fmla="*/ 197027 w 472886"/>
              <a:gd name="connsiteY266" fmla="*/ 2431 h 22814"/>
              <a:gd name="connsiteX267" fmla="*/ 196096 w 472886"/>
              <a:gd name="connsiteY267" fmla="*/ 2742 h 22814"/>
              <a:gd name="connsiteX268" fmla="*/ 190096 w 472886"/>
              <a:gd name="connsiteY268" fmla="*/ 2742 h 22814"/>
              <a:gd name="connsiteX269" fmla="*/ 190096 w 472886"/>
              <a:gd name="connsiteY269" fmla="*/ 21158 h 22814"/>
              <a:gd name="connsiteX270" fmla="*/ 189734 w 472886"/>
              <a:gd name="connsiteY270" fmla="*/ 22089 h 22814"/>
              <a:gd name="connsiteX271" fmla="*/ 188751 w 472886"/>
              <a:gd name="connsiteY271" fmla="*/ 22451 h 22814"/>
              <a:gd name="connsiteX272" fmla="*/ 187820 w 472886"/>
              <a:gd name="connsiteY272" fmla="*/ 22089 h 22814"/>
              <a:gd name="connsiteX273" fmla="*/ 187458 w 472886"/>
              <a:gd name="connsiteY273" fmla="*/ 21158 h 22814"/>
              <a:gd name="connsiteX274" fmla="*/ 187458 w 472886"/>
              <a:gd name="connsiteY274" fmla="*/ 2742 h 22814"/>
              <a:gd name="connsiteX275" fmla="*/ 181458 w 472886"/>
              <a:gd name="connsiteY275" fmla="*/ 2742 h 22814"/>
              <a:gd name="connsiteX276" fmla="*/ 180578 w 472886"/>
              <a:gd name="connsiteY276" fmla="*/ 2431 h 22814"/>
              <a:gd name="connsiteX277" fmla="*/ 180216 w 472886"/>
              <a:gd name="connsiteY277" fmla="*/ 1552 h 22814"/>
              <a:gd name="connsiteX278" fmla="*/ 180578 w 472886"/>
              <a:gd name="connsiteY278" fmla="*/ 672 h 22814"/>
              <a:gd name="connsiteX279" fmla="*/ 181458 w 472886"/>
              <a:gd name="connsiteY279" fmla="*/ 362 h 22814"/>
              <a:gd name="connsiteX280" fmla="*/ 168422 w 472886"/>
              <a:gd name="connsiteY280" fmla="*/ 362 h 22814"/>
              <a:gd name="connsiteX281" fmla="*/ 169353 w 472886"/>
              <a:gd name="connsiteY281" fmla="*/ 724 h 22814"/>
              <a:gd name="connsiteX282" fmla="*/ 169715 w 472886"/>
              <a:gd name="connsiteY282" fmla="*/ 1604 h 22814"/>
              <a:gd name="connsiteX283" fmla="*/ 169715 w 472886"/>
              <a:gd name="connsiteY283" fmla="*/ 19968 h 22814"/>
              <a:gd name="connsiteX284" fmla="*/ 179285 w 472886"/>
              <a:gd name="connsiteY284" fmla="*/ 19968 h 22814"/>
              <a:gd name="connsiteX285" fmla="*/ 180216 w 472886"/>
              <a:gd name="connsiteY285" fmla="*/ 20330 h 22814"/>
              <a:gd name="connsiteX286" fmla="*/ 180578 w 472886"/>
              <a:gd name="connsiteY286" fmla="*/ 21210 h 22814"/>
              <a:gd name="connsiteX287" fmla="*/ 180216 w 472886"/>
              <a:gd name="connsiteY287" fmla="*/ 22089 h 22814"/>
              <a:gd name="connsiteX288" fmla="*/ 179285 w 472886"/>
              <a:gd name="connsiteY288" fmla="*/ 22451 h 22814"/>
              <a:gd name="connsiteX289" fmla="*/ 168370 w 472886"/>
              <a:gd name="connsiteY289" fmla="*/ 22451 h 22814"/>
              <a:gd name="connsiteX290" fmla="*/ 167491 w 472886"/>
              <a:gd name="connsiteY290" fmla="*/ 22089 h 22814"/>
              <a:gd name="connsiteX291" fmla="*/ 167129 w 472886"/>
              <a:gd name="connsiteY291" fmla="*/ 21158 h 22814"/>
              <a:gd name="connsiteX292" fmla="*/ 167129 w 472886"/>
              <a:gd name="connsiteY292" fmla="*/ 1604 h 22814"/>
              <a:gd name="connsiteX293" fmla="*/ 167491 w 472886"/>
              <a:gd name="connsiteY293" fmla="*/ 724 h 22814"/>
              <a:gd name="connsiteX294" fmla="*/ 168422 w 472886"/>
              <a:gd name="connsiteY294" fmla="*/ 362 h 22814"/>
              <a:gd name="connsiteX295" fmla="*/ 146024 w 472886"/>
              <a:gd name="connsiteY295" fmla="*/ 362 h 22814"/>
              <a:gd name="connsiteX296" fmla="*/ 146903 w 472886"/>
              <a:gd name="connsiteY296" fmla="*/ 724 h 22814"/>
              <a:gd name="connsiteX297" fmla="*/ 147317 w 472886"/>
              <a:gd name="connsiteY297" fmla="*/ 1655 h 22814"/>
              <a:gd name="connsiteX298" fmla="*/ 147317 w 472886"/>
              <a:gd name="connsiteY298" fmla="*/ 14174 h 22814"/>
              <a:gd name="connsiteX299" fmla="*/ 148093 w 472886"/>
              <a:gd name="connsiteY299" fmla="*/ 17278 h 22814"/>
              <a:gd name="connsiteX300" fmla="*/ 150214 w 472886"/>
              <a:gd name="connsiteY300" fmla="*/ 19399 h 22814"/>
              <a:gd name="connsiteX301" fmla="*/ 153162 w 472886"/>
              <a:gd name="connsiteY301" fmla="*/ 20175 h 22814"/>
              <a:gd name="connsiteX302" fmla="*/ 156111 w 472886"/>
              <a:gd name="connsiteY302" fmla="*/ 19399 h 22814"/>
              <a:gd name="connsiteX303" fmla="*/ 158283 w 472886"/>
              <a:gd name="connsiteY303" fmla="*/ 17278 h 22814"/>
              <a:gd name="connsiteX304" fmla="*/ 159111 w 472886"/>
              <a:gd name="connsiteY304" fmla="*/ 14174 h 22814"/>
              <a:gd name="connsiteX305" fmla="*/ 159111 w 472886"/>
              <a:gd name="connsiteY305" fmla="*/ 1655 h 22814"/>
              <a:gd name="connsiteX306" fmla="*/ 159421 w 472886"/>
              <a:gd name="connsiteY306" fmla="*/ 724 h 22814"/>
              <a:gd name="connsiteX307" fmla="*/ 160301 w 472886"/>
              <a:gd name="connsiteY307" fmla="*/ 362 h 22814"/>
              <a:gd name="connsiteX308" fmla="*/ 161180 w 472886"/>
              <a:gd name="connsiteY308" fmla="*/ 724 h 22814"/>
              <a:gd name="connsiteX309" fmla="*/ 161542 w 472886"/>
              <a:gd name="connsiteY309" fmla="*/ 1655 h 22814"/>
              <a:gd name="connsiteX310" fmla="*/ 161542 w 472886"/>
              <a:gd name="connsiteY310" fmla="*/ 14174 h 22814"/>
              <a:gd name="connsiteX311" fmla="*/ 160404 w 472886"/>
              <a:gd name="connsiteY311" fmla="*/ 18520 h 22814"/>
              <a:gd name="connsiteX312" fmla="*/ 157404 w 472886"/>
              <a:gd name="connsiteY312" fmla="*/ 21572 h 22814"/>
              <a:gd name="connsiteX313" fmla="*/ 153110 w 472886"/>
              <a:gd name="connsiteY313" fmla="*/ 22710 h 22814"/>
              <a:gd name="connsiteX314" fmla="*/ 148766 w 472886"/>
              <a:gd name="connsiteY314" fmla="*/ 21572 h 22814"/>
              <a:gd name="connsiteX315" fmla="*/ 145765 w 472886"/>
              <a:gd name="connsiteY315" fmla="*/ 18520 h 22814"/>
              <a:gd name="connsiteX316" fmla="*/ 144679 w 472886"/>
              <a:gd name="connsiteY316" fmla="*/ 14174 h 22814"/>
              <a:gd name="connsiteX317" fmla="*/ 144679 w 472886"/>
              <a:gd name="connsiteY317" fmla="*/ 1655 h 22814"/>
              <a:gd name="connsiteX318" fmla="*/ 145041 w 472886"/>
              <a:gd name="connsiteY318" fmla="*/ 724 h 22814"/>
              <a:gd name="connsiteX319" fmla="*/ 146024 w 472886"/>
              <a:gd name="connsiteY319" fmla="*/ 362 h 22814"/>
              <a:gd name="connsiteX320" fmla="*/ 95849 w 472886"/>
              <a:gd name="connsiteY320" fmla="*/ 362 h 22814"/>
              <a:gd name="connsiteX321" fmla="*/ 110540 w 472886"/>
              <a:gd name="connsiteY321" fmla="*/ 362 h 22814"/>
              <a:gd name="connsiteX322" fmla="*/ 111419 w 472886"/>
              <a:gd name="connsiteY322" fmla="*/ 672 h 22814"/>
              <a:gd name="connsiteX323" fmla="*/ 111781 w 472886"/>
              <a:gd name="connsiteY323" fmla="*/ 1552 h 22814"/>
              <a:gd name="connsiteX324" fmla="*/ 111419 w 472886"/>
              <a:gd name="connsiteY324" fmla="*/ 2431 h 22814"/>
              <a:gd name="connsiteX325" fmla="*/ 110488 w 472886"/>
              <a:gd name="connsiteY325" fmla="*/ 2742 h 22814"/>
              <a:gd name="connsiteX326" fmla="*/ 104488 w 472886"/>
              <a:gd name="connsiteY326" fmla="*/ 2742 h 22814"/>
              <a:gd name="connsiteX327" fmla="*/ 104488 w 472886"/>
              <a:gd name="connsiteY327" fmla="*/ 21158 h 22814"/>
              <a:gd name="connsiteX328" fmla="*/ 104126 w 472886"/>
              <a:gd name="connsiteY328" fmla="*/ 22089 h 22814"/>
              <a:gd name="connsiteX329" fmla="*/ 103143 w 472886"/>
              <a:gd name="connsiteY329" fmla="*/ 22451 h 22814"/>
              <a:gd name="connsiteX330" fmla="*/ 102212 w 472886"/>
              <a:gd name="connsiteY330" fmla="*/ 22089 h 22814"/>
              <a:gd name="connsiteX331" fmla="*/ 101850 w 472886"/>
              <a:gd name="connsiteY331" fmla="*/ 21158 h 22814"/>
              <a:gd name="connsiteX332" fmla="*/ 101850 w 472886"/>
              <a:gd name="connsiteY332" fmla="*/ 2742 h 22814"/>
              <a:gd name="connsiteX333" fmla="*/ 95849 w 472886"/>
              <a:gd name="connsiteY333" fmla="*/ 2742 h 22814"/>
              <a:gd name="connsiteX334" fmla="*/ 94970 w 472886"/>
              <a:gd name="connsiteY334" fmla="*/ 2431 h 22814"/>
              <a:gd name="connsiteX335" fmla="*/ 94608 w 472886"/>
              <a:gd name="connsiteY335" fmla="*/ 1552 h 22814"/>
              <a:gd name="connsiteX336" fmla="*/ 94970 w 472886"/>
              <a:gd name="connsiteY336" fmla="*/ 672 h 22814"/>
              <a:gd name="connsiteX337" fmla="*/ 95849 w 472886"/>
              <a:gd name="connsiteY337" fmla="*/ 362 h 22814"/>
              <a:gd name="connsiteX338" fmla="*/ 79608 w 472886"/>
              <a:gd name="connsiteY338" fmla="*/ 362 h 22814"/>
              <a:gd name="connsiteX339" fmla="*/ 90832 w 472886"/>
              <a:gd name="connsiteY339" fmla="*/ 362 h 22814"/>
              <a:gd name="connsiteX340" fmla="*/ 91763 w 472886"/>
              <a:gd name="connsiteY340" fmla="*/ 724 h 22814"/>
              <a:gd name="connsiteX341" fmla="*/ 92125 w 472886"/>
              <a:gd name="connsiteY341" fmla="*/ 1604 h 22814"/>
              <a:gd name="connsiteX342" fmla="*/ 91763 w 472886"/>
              <a:gd name="connsiteY342" fmla="*/ 2483 h 22814"/>
              <a:gd name="connsiteX343" fmla="*/ 90832 w 472886"/>
              <a:gd name="connsiteY343" fmla="*/ 2793 h 22814"/>
              <a:gd name="connsiteX344" fmla="*/ 90832 w 472886"/>
              <a:gd name="connsiteY344" fmla="*/ 2845 h 22814"/>
              <a:gd name="connsiteX345" fmla="*/ 80952 w 472886"/>
              <a:gd name="connsiteY345" fmla="*/ 2845 h 22814"/>
              <a:gd name="connsiteX346" fmla="*/ 80952 w 472886"/>
              <a:gd name="connsiteY346" fmla="*/ 9932 h 22814"/>
              <a:gd name="connsiteX347" fmla="*/ 89436 w 472886"/>
              <a:gd name="connsiteY347" fmla="*/ 9932 h 22814"/>
              <a:gd name="connsiteX348" fmla="*/ 90367 w 472886"/>
              <a:gd name="connsiteY348" fmla="*/ 10294 h 22814"/>
              <a:gd name="connsiteX349" fmla="*/ 90729 w 472886"/>
              <a:gd name="connsiteY349" fmla="*/ 11174 h 22814"/>
              <a:gd name="connsiteX350" fmla="*/ 90367 w 472886"/>
              <a:gd name="connsiteY350" fmla="*/ 12053 h 22814"/>
              <a:gd name="connsiteX351" fmla="*/ 89436 w 472886"/>
              <a:gd name="connsiteY351" fmla="*/ 12364 h 22814"/>
              <a:gd name="connsiteX352" fmla="*/ 80952 w 472886"/>
              <a:gd name="connsiteY352" fmla="*/ 12364 h 22814"/>
              <a:gd name="connsiteX353" fmla="*/ 80952 w 472886"/>
              <a:gd name="connsiteY353" fmla="*/ 20020 h 22814"/>
              <a:gd name="connsiteX354" fmla="*/ 90832 w 472886"/>
              <a:gd name="connsiteY354" fmla="*/ 20020 h 22814"/>
              <a:gd name="connsiteX355" fmla="*/ 91763 w 472886"/>
              <a:gd name="connsiteY355" fmla="*/ 20382 h 22814"/>
              <a:gd name="connsiteX356" fmla="*/ 92125 w 472886"/>
              <a:gd name="connsiteY356" fmla="*/ 21210 h 22814"/>
              <a:gd name="connsiteX357" fmla="*/ 91763 w 472886"/>
              <a:gd name="connsiteY357" fmla="*/ 22089 h 22814"/>
              <a:gd name="connsiteX358" fmla="*/ 90832 w 472886"/>
              <a:gd name="connsiteY358" fmla="*/ 22451 h 22814"/>
              <a:gd name="connsiteX359" fmla="*/ 79608 w 472886"/>
              <a:gd name="connsiteY359" fmla="*/ 22451 h 22814"/>
              <a:gd name="connsiteX360" fmla="*/ 78728 w 472886"/>
              <a:gd name="connsiteY360" fmla="*/ 22089 h 22814"/>
              <a:gd name="connsiteX361" fmla="*/ 78366 w 472886"/>
              <a:gd name="connsiteY361" fmla="*/ 21158 h 22814"/>
              <a:gd name="connsiteX362" fmla="*/ 78366 w 472886"/>
              <a:gd name="connsiteY362" fmla="*/ 1604 h 22814"/>
              <a:gd name="connsiteX363" fmla="*/ 78728 w 472886"/>
              <a:gd name="connsiteY363" fmla="*/ 724 h 22814"/>
              <a:gd name="connsiteX364" fmla="*/ 79608 w 472886"/>
              <a:gd name="connsiteY364" fmla="*/ 362 h 22814"/>
              <a:gd name="connsiteX365" fmla="*/ 61606 w 472886"/>
              <a:gd name="connsiteY365" fmla="*/ 362 h 22814"/>
              <a:gd name="connsiteX366" fmla="*/ 72831 w 472886"/>
              <a:gd name="connsiteY366" fmla="*/ 362 h 22814"/>
              <a:gd name="connsiteX367" fmla="*/ 73762 w 472886"/>
              <a:gd name="connsiteY367" fmla="*/ 724 h 22814"/>
              <a:gd name="connsiteX368" fmla="*/ 74124 w 472886"/>
              <a:gd name="connsiteY368" fmla="*/ 1604 h 22814"/>
              <a:gd name="connsiteX369" fmla="*/ 73762 w 472886"/>
              <a:gd name="connsiteY369" fmla="*/ 2483 h 22814"/>
              <a:gd name="connsiteX370" fmla="*/ 72831 w 472886"/>
              <a:gd name="connsiteY370" fmla="*/ 2793 h 22814"/>
              <a:gd name="connsiteX371" fmla="*/ 72831 w 472886"/>
              <a:gd name="connsiteY371" fmla="*/ 2845 h 22814"/>
              <a:gd name="connsiteX372" fmla="*/ 62951 w 472886"/>
              <a:gd name="connsiteY372" fmla="*/ 2845 h 22814"/>
              <a:gd name="connsiteX373" fmla="*/ 62951 w 472886"/>
              <a:gd name="connsiteY373" fmla="*/ 9932 h 22814"/>
              <a:gd name="connsiteX374" fmla="*/ 71435 w 472886"/>
              <a:gd name="connsiteY374" fmla="*/ 9932 h 22814"/>
              <a:gd name="connsiteX375" fmla="*/ 72366 w 472886"/>
              <a:gd name="connsiteY375" fmla="*/ 10294 h 22814"/>
              <a:gd name="connsiteX376" fmla="*/ 72728 w 472886"/>
              <a:gd name="connsiteY376" fmla="*/ 11174 h 22814"/>
              <a:gd name="connsiteX377" fmla="*/ 72366 w 472886"/>
              <a:gd name="connsiteY377" fmla="*/ 12053 h 22814"/>
              <a:gd name="connsiteX378" fmla="*/ 71435 w 472886"/>
              <a:gd name="connsiteY378" fmla="*/ 12364 h 22814"/>
              <a:gd name="connsiteX379" fmla="*/ 62951 w 472886"/>
              <a:gd name="connsiteY379" fmla="*/ 12364 h 22814"/>
              <a:gd name="connsiteX380" fmla="*/ 62951 w 472886"/>
              <a:gd name="connsiteY380" fmla="*/ 20020 h 22814"/>
              <a:gd name="connsiteX381" fmla="*/ 72831 w 472886"/>
              <a:gd name="connsiteY381" fmla="*/ 20020 h 22814"/>
              <a:gd name="connsiteX382" fmla="*/ 73762 w 472886"/>
              <a:gd name="connsiteY382" fmla="*/ 20382 h 22814"/>
              <a:gd name="connsiteX383" fmla="*/ 74124 w 472886"/>
              <a:gd name="connsiteY383" fmla="*/ 21210 h 22814"/>
              <a:gd name="connsiteX384" fmla="*/ 73762 w 472886"/>
              <a:gd name="connsiteY384" fmla="*/ 22089 h 22814"/>
              <a:gd name="connsiteX385" fmla="*/ 72831 w 472886"/>
              <a:gd name="connsiteY385" fmla="*/ 22451 h 22814"/>
              <a:gd name="connsiteX386" fmla="*/ 61606 w 472886"/>
              <a:gd name="connsiteY386" fmla="*/ 22451 h 22814"/>
              <a:gd name="connsiteX387" fmla="*/ 60727 w 472886"/>
              <a:gd name="connsiteY387" fmla="*/ 22089 h 22814"/>
              <a:gd name="connsiteX388" fmla="*/ 60365 w 472886"/>
              <a:gd name="connsiteY388" fmla="*/ 21158 h 22814"/>
              <a:gd name="connsiteX389" fmla="*/ 60365 w 472886"/>
              <a:gd name="connsiteY389" fmla="*/ 1604 h 22814"/>
              <a:gd name="connsiteX390" fmla="*/ 60727 w 472886"/>
              <a:gd name="connsiteY390" fmla="*/ 724 h 22814"/>
              <a:gd name="connsiteX391" fmla="*/ 61606 w 472886"/>
              <a:gd name="connsiteY391" fmla="*/ 362 h 22814"/>
              <a:gd name="connsiteX392" fmla="*/ 19191 w 472886"/>
              <a:gd name="connsiteY392" fmla="*/ 362 h 22814"/>
              <a:gd name="connsiteX393" fmla="*/ 33881 w 472886"/>
              <a:gd name="connsiteY393" fmla="*/ 362 h 22814"/>
              <a:gd name="connsiteX394" fmla="*/ 34760 w 472886"/>
              <a:gd name="connsiteY394" fmla="*/ 672 h 22814"/>
              <a:gd name="connsiteX395" fmla="*/ 35122 w 472886"/>
              <a:gd name="connsiteY395" fmla="*/ 1552 h 22814"/>
              <a:gd name="connsiteX396" fmla="*/ 34760 w 472886"/>
              <a:gd name="connsiteY396" fmla="*/ 2431 h 22814"/>
              <a:gd name="connsiteX397" fmla="*/ 33829 w 472886"/>
              <a:gd name="connsiteY397" fmla="*/ 2742 h 22814"/>
              <a:gd name="connsiteX398" fmla="*/ 27829 w 472886"/>
              <a:gd name="connsiteY398" fmla="*/ 2742 h 22814"/>
              <a:gd name="connsiteX399" fmla="*/ 27829 w 472886"/>
              <a:gd name="connsiteY399" fmla="*/ 21158 h 22814"/>
              <a:gd name="connsiteX400" fmla="*/ 27467 w 472886"/>
              <a:gd name="connsiteY400" fmla="*/ 22089 h 22814"/>
              <a:gd name="connsiteX401" fmla="*/ 26484 w 472886"/>
              <a:gd name="connsiteY401" fmla="*/ 22451 h 22814"/>
              <a:gd name="connsiteX402" fmla="*/ 25553 w 472886"/>
              <a:gd name="connsiteY402" fmla="*/ 22089 h 22814"/>
              <a:gd name="connsiteX403" fmla="*/ 25191 w 472886"/>
              <a:gd name="connsiteY403" fmla="*/ 21158 h 22814"/>
              <a:gd name="connsiteX404" fmla="*/ 25191 w 472886"/>
              <a:gd name="connsiteY404" fmla="*/ 2742 h 22814"/>
              <a:gd name="connsiteX405" fmla="*/ 19191 w 472886"/>
              <a:gd name="connsiteY405" fmla="*/ 2742 h 22814"/>
              <a:gd name="connsiteX406" fmla="*/ 18311 w 472886"/>
              <a:gd name="connsiteY406" fmla="*/ 2431 h 22814"/>
              <a:gd name="connsiteX407" fmla="*/ 17949 w 472886"/>
              <a:gd name="connsiteY407" fmla="*/ 1552 h 22814"/>
              <a:gd name="connsiteX408" fmla="*/ 18311 w 472886"/>
              <a:gd name="connsiteY408" fmla="*/ 672 h 22814"/>
              <a:gd name="connsiteX409" fmla="*/ 19191 w 472886"/>
              <a:gd name="connsiteY409" fmla="*/ 362 h 22814"/>
              <a:gd name="connsiteX410" fmla="*/ 224907 w 472886"/>
              <a:gd name="connsiteY410" fmla="*/ 259 h 22814"/>
              <a:gd name="connsiteX411" fmla="*/ 233649 w 472886"/>
              <a:gd name="connsiteY411" fmla="*/ 259 h 22814"/>
              <a:gd name="connsiteX412" fmla="*/ 236856 w 472886"/>
              <a:gd name="connsiteY412" fmla="*/ 1087 h 22814"/>
              <a:gd name="connsiteX413" fmla="*/ 239132 w 472886"/>
              <a:gd name="connsiteY413" fmla="*/ 3311 h 22814"/>
              <a:gd name="connsiteX414" fmla="*/ 239960 w 472886"/>
              <a:gd name="connsiteY414" fmla="*/ 6570 h 22814"/>
              <a:gd name="connsiteX415" fmla="*/ 239443 w 472886"/>
              <a:gd name="connsiteY415" fmla="*/ 9053 h 22814"/>
              <a:gd name="connsiteX416" fmla="*/ 238046 w 472886"/>
              <a:gd name="connsiteY416" fmla="*/ 11019 h 22814"/>
              <a:gd name="connsiteX417" fmla="*/ 236339 w 472886"/>
              <a:gd name="connsiteY417" fmla="*/ 12157 h 22814"/>
              <a:gd name="connsiteX418" fmla="*/ 237270 w 472886"/>
              <a:gd name="connsiteY418" fmla="*/ 12726 h 22814"/>
              <a:gd name="connsiteX419" fmla="*/ 238667 w 472886"/>
              <a:gd name="connsiteY419" fmla="*/ 14382 h 22814"/>
              <a:gd name="connsiteX420" fmla="*/ 239236 w 472886"/>
              <a:gd name="connsiteY420" fmla="*/ 16709 h 22814"/>
              <a:gd name="connsiteX421" fmla="*/ 239391 w 472886"/>
              <a:gd name="connsiteY421" fmla="*/ 18572 h 22814"/>
              <a:gd name="connsiteX422" fmla="*/ 239650 w 472886"/>
              <a:gd name="connsiteY422" fmla="*/ 19658 h 22814"/>
              <a:gd name="connsiteX423" fmla="*/ 240167 w 472886"/>
              <a:gd name="connsiteY423" fmla="*/ 20279 h 22814"/>
              <a:gd name="connsiteX424" fmla="*/ 240736 w 472886"/>
              <a:gd name="connsiteY424" fmla="*/ 21003 h 22814"/>
              <a:gd name="connsiteX425" fmla="*/ 240581 w 472886"/>
              <a:gd name="connsiteY425" fmla="*/ 21934 h 22814"/>
              <a:gd name="connsiteX426" fmla="*/ 240063 w 472886"/>
              <a:gd name="connsiteY426" fmla="*/ 22348 h 22814"/>
              <a:gd name="connsiteX427" fmla="*/ 239391 w 472886"/>
              <a:gd name="connsiteY427" fmla="*/ 22452 h 22814"/>
              <a:gd name="connsiteX428" fmla="*/ 238770 w 472886"/>
              <a:gd name="connsiteY428" fmla="*/ 22245 h 22814"/>
              <a:gd name="connsiteX429" fmla="*/ 237787 w 472886"/>
              <a:gd name="connsiteY429" fmla="*/ 21417 h 22814"/>
              <a:gd name="connsiteX430" fmla="*/ 237012 w 472886"/>
              <a:gd name="connsiteY430" fmla="*/ 19813 h 22814"/>
              <a:gd name="connsiteX431" fmla="*/ 236701 w 472886"/>
              <a:gd name="connsiteY431" fmla="*/ 16968 h 22814"/>
              <a:gd name="connsiteX432" fmla="*/ 236391 w 472886"/>
              <a:gd name="connsiteY432" fmla="*/ 15313 h 22814"/>
              <a:gd name="connsiteX433" fmla="*/ 235511 w 472886"/>
              <a:gd name="connsiteY433" fmla="*/ 14226 h 22814"/>
              <a:gd name="connsiteX434" fmla="*/ 234322 w 472886"/>
              <a:gd name="connsiteY434" fmla="*/ 13657 h 22814"/>
              <a:gd name="connsiteX435" fmla="*/ 232977 w 472886"/>
              <a:gd name="connsiteY435" fmla="*/ 13502 h 22814"/>
              <a:gd name="connsiteX436" fmla="*/ 226304 w 472886"/>
              <a:gd name="connsiteY436" fmla="*/ 13502 h 22814"/>
              <a:gd name="connsiteX437" fmla="*/ 226304 w 472886"/>
              <a:gd name="connsiteY437" fmla="*/ 21055 h 22814"/>
              <a:gd name="connsiteX438" fmla="*/ 225994 w 472886"/>
              <a:gd name="connsiteY438" fmla="*/ 21986 h 22814"/>
              <a:gd name="connsiteX439" fmla="*/ 225115 w 472886"/>
              <a:gd name="connsiteY439" fmla="*/ 22348 h 22814"/>
              <a:gd name="connsiteX440" fmla="*/ 224080 w 472886"/>
              <a:gd name="connsiteY440" fmla="*/ 21986 h 22814"/>
              <a:gd name="connsiteX441" fmla="*/ 223666 w 472886"/>
              <a:gd name="connsiteY441" fmla="*/ 21055 h 22814"/>
              <a:gd name="connsiteX442" fmla="*/ 223666 w 472886"/>
              <a:gd name="connsiteY442" fmla="*/ 1501 h 22814"/>
              <a:gd name="connsiteX443" fmla="*/ 224028 w 472886"/>
              <a:gd name="connsiteY443" fmla="*/ 621 h 22814"/>
              <a:gd name="connsiteX444" fmla="*/ 224907 w 472886"/>
              <a:gd name="connsiteY444" fmla="*/ 259 h 22814"/>
              <a:gd name="connsiteX445" fmla="*/ 40294 w 472886"/>
              <a:gd name="connsiteY445" fmla="*/ 259 h 22814"/>
              <a:gd name="connsiteX446" fmla="*/ 48984 w 472886"/>
              <a:gd name="connsiteY446" fmla="*/ 259 h 22814"/>
              <a:gd name="connsiteX447" fmla="*/ 52191 w 472886"/>
              <a:gd name="connsiteY447" fmla="*/ 1087 h 22814"/>
              <a:gd name="connsiteX448" fmla="*/ 54467 w 472886"/>
              <a:gd name="connsiteY448" fmla="*/ 3311 h 22814"/>
              <a:gd name="connsiteX449" fmla="*/ 55295 w 472886"/>
              <a:gd name="connsiteY449" fmla="*/ 6570 h 22814"/>
              <a:gd name="connsiteX450" fmla="*/ 54778 w 472886"/>
              <a:gd name="connsiteY450" fmla="*/ 9053 h 22814"/>
              <a:gd name="connsiteX451" fmla="*/ 53381 w 472886"/>
              <a:gd name="connsiteY451" fmla="*/ 11019 h 22814"/>
              <a:gd name="connsiteX452" fmla="*/ 51674 w 472886"/>
              <a:gd name="connsiteY452" fmla="*/ 12157 h 22814"/>
              <a:gd name="connsiteX453" fmla="*/ 52605 w 472886"/>
              <a:gd name="connsiteY453" fmla="*/ 12726 h 22814"/>
              <a:gd name="connsiteX454" fmla="*/ 54002 w 472886"/>
              <a:gd name="connsiteY454" fmla="*/ 14382 h 22814"/>
              <a:gd name="connsiteX455" fmla="*/ 54571 w 472886"/>
              <a:gd name="connsiteY455" fmla="*/ 16709 h 22814"/>
              <a:gd name="connsiteX456" fmla="*/ 54726 w 472886"/>
              <a:gd name="connsiteY456" fmla="*/ 18572 h 22814"/>
              <a:gd name="connsiteX457" fmla="*/ 54985 w 472886"/>
              <a:gd name="connsiteY457" fmla="*/ 19658 h 22814"/>
              <a:gd name="connsiteX458" fmla="*/ 55502 w 472886"/>
              <a:gd name="connsiteY458" fmla="*/ 20279 h 22814"/>
              <a:gd name="connsiteX459" fmla="*/ 56123 w 472886"/>
              <a:gd name="connsiteY459" fmla="*/ 21003 h 22814"/>
              <a:gd name="connsiteX460" fmla="*/ 55968 w 472886"/>
              <a:gd name="connsiteY460" fmla="*/ 21934 h 22814"/>
              <a:gd name="connsiteX461" fmla="*/ 55450 w 472886"/>
              <a:gd name="connsiteY461" fmla="*/ 22348 h 22814"/>
              <a:gd name="connsiteX462" fmla="*/ 54778 w 472886"/>
              <a:gd name="connsiteY462" fmla="*/ 22452 h 22814"/>
              <a:gd name="connsiteX463" fmla="*/ 54157 w 472886"/>
              <a:gd name="connsiteY463" fmla="*/ 22245 h 22814"/>
              <a:gd name="connsiteX464" fmla="*/ 53174 w 472886"/>
              <a:gd name="connsiteY464" fmla="*/ 21417 h 22814"/>
              <a:gd name="connsiteX465" fmla="*/ 52399 w 472886"/>
              <a:gd name="connsiteY465" fmla="*/ 19813 h 22814"/>
              <a:gd name="connsiteX466" fmla="*/ 52088 w 472886"/>
              <a:gd name="connsiteY466" fmla="*/ 16968 h 22814"/>
              <a:gd name="connsiteX467" fmla="*/ 51778 w 472886"/>
              <a:gd name="connsiteY467" fmla="*/ 15313 h 22814"/>
              <a:gd name="connsiteX468" fmla="*/ 50898 w 472886"/>
              <a:gd name="connsiteY468" fmla="*/ 14226 h 22814"/>
              <a:gd name="connsiteX469" fmla="*/ 49709 w 472886"/>
              <a:gd name="connsiteY469" fmla="*/ 13657 h 22814"/>
              <a:gd name="connsiteX470" fmla="*/ 48364 w 472886"/>
              <a:gd name="connsiteY470" fmla="*/ 13502 h 22814"/>
              <a:gd name="connsiteX471" fmla="*/ 41691 w 472886"/>
              <a:gd name="connsiteY471" fmla="*/ 13502 h 22814"/>
              <a:gd name="connsiteX472" fmla="*/ 41691 w 472886"/>
              <a:gd name="connsiteY472" fmla="*/ 21055 h 22814"/>
              <a:gd name="connsiteX473" fmla="*/ 41381 w 472886"/>
              <a:gd name="connsiteY473" fmla="*/ 21986 h 22814"/>
              <a:gd name="connsiteX474" fmla="*/ 40502 w 472886"/>
              <a:gd name="connsiteY474" fmla="*/ 22348 h 22814"/>
              <a:gd name="connsiteX475" fmla="*/ 39467 w 472886"/>
              <a:gd name="connsiteY475" fmla="*/ 21986 h 22814"/>
              <a:gd name="connsiteX476" fmla="*/ 39053 w 472886"/>
              <a:gd name="connsiteY476" fmla="*/ 21055 h 22814"/>
              <a:gd name="connsiteX477" fmla="*/ 39053 w 472886"/>
              <a:gd name="connsiteY477" fmla="*/ 1501 h 22814"/>
              <a:gd name="connsiteX478" fmla="*/ 39415 w 472886"/>
              <a:gd name="connsiteY478" fmla="*/ 621 h 22814"/>
              <a:gd name="connsiteX479" fmla="*/ 40294 w 472886"/>
              <a:gd name="connsiteY479" fmla="*/ 259 h 22814"/>
              <a:gd name="connsiteX480" fmla="*/ 465800 w 472886"/>
              <a:gd name="connsiteY480" fmla="*/ 104 h 22814"/>
              <a:gd name="connsiteX481" fmla="*/ 469369 w 472886"/>
              <a:gd name="connsiteY481" fmla="*/ 725 h 22814"/>
              <a:gd name="connsiteX482" fmla="*/ 472110 w 472886"/>
              <a:gd name="connsiteY482" fmla="*/ 2587 h 22814"/>
              <a:gd name="connsiteX483" fmla="*/ 472576 w 472886"/>
              <a:gd name="connsiteY483" fmla="*/ 3518 h 22814"/>
              <a:gd name="connsiteX484" fmla="*/ 472265 w 472886"/>
              <a:gd name="connsiteY484" fmla="*/ 4139 h 22814"/>
              <a:gd name="connsiteX485" fmla="*/ 471593 w 472886"/>
              <a:gd name="connsiteY485" fmla="*/ 4449 h 22814"/>
              <a:gd name="connsiteX486" fmla="*/ 471076 w 472886"/>
              <a:gd name="connsiteY486" fmla="*/ 4242 h 22814"/>
              <a:gd name="connsiteX487" fmla="*/ 469731 w 472886"/>
              <a:gd name="connsiteY487" fmla="*/ 3053 h 22814"/>
              <a:gd name="connsiteX488" fmla="*/ 467921 w 472886"/>
              <a:gd name="connsiteY488" fmla="*/ 2225 h 22814"/>
              <a:gd name="connsiteX489" fmla="*/ 465851 w 472886"/>
              <a:gd name="connsiteY489" fmla="*/ 1966 h 22814"/>
              <a:gd name="connsiteX490" fmla="*/ 463161 w 472886"/>
              <a:gd name="connsiteY490" fmla="*/ 2432 h 22814"/>
              <a:gd name="connsiteX491" fmla="*/ 461299 w 472886"/>
              <a:gd name="connsiteY491" fmla="*/ 3725 h 22814"/>
              <a:gd name="connsiteX492" fmla="*/ 460627 w 472886"/>
              <a:gd name="connsiteY492" fmla="*/ 5794 h 22814"/>
              <a:gd name="connsiteX493" fmla="*/ 461403 w 472886"/>
              <a:gd name="connsiteY493" fmla="*/ 7967 h 22814"/>
              <a:gd name="connsiteX494" fmla="*/ 463369 w 472886"/>
              <a:gd name="connsiteY494" fmla="*/ 9364 h 22814"/>
              <a:gd name="connsiteX495" fmla="*/ 466006 w 472886"/>
              <a:gd name="connsiteY495" fmla="*/ 10398 h 22814"/>
              <a:gd name="connsiteX496" fmla="*/ 468593 w 472886"/>
              <a:gd name="connsiteY496" fmla="*/ 11278 h 22814"/>
              <a:gd name="connsiteX497" fmla="*/ 470817 w 472886"/>
              <a:gd name="connsiteY497" fmla="*/ 12468 h 22814"/>
              <a:gd name="connsiteX498" fmla="*/ 472317 w 472886"/>
              <a:gd name="connsiteY498" fmla="*/ 14278 h 22814"/>
              <a:gd name="connsiteX499" fmla="*/ 472886 w 472886"/>
              <a:gd name="connsiteY499" fmla="*/ 17072 h 22814"/>
              <a:gd name="connsiteX500" fmla="*/ 471955 w 472886"/>
              <a:gd name="connsiteY500" fmla="*/ 19969 h 22814"/>
              <a:gd name="connsiteX501" fmla="*/ 469421 w 472886"/>
              <a:gd name="connsiteY501" fmla="*/ 22038 h 22814"/>
              <a:gd name="connsiteX502" fmla="*/ 465696 w 472886"/>
              <a:gd name="connsiteY502" fmla="*/ 22814 h 22814"/>
              <a:gd name="connsiteX503" fmla="*/ 461506 w 472886"/>
              <a:gd name="connsiteY503" fmla="*/ 22038 h 22814"/>
              <a:gd name="connsiteX504" fmla="*/ 458144 w 472886"/>
              <a:gd name="connsiteY504" fmla="*/ 19658 h 22814"/>
              <a:gd name="connsiteX505" fmla="*/ 457886 w 472886"/>
              <a:gd name="connsiteY505" fmla="*/ 19348 h 22814"/>
              <a:gd name="connsiteX506" fmla="*/ 457782 w 472886"/>
              <a:gd name="connsiteY506" fmla="*/ 18882 h 22814"/>
              <a:gd name="connsiteX507" fmla="*/ 458092 w 472886"/>
              <a:gd name="connsiteY507" fmla="*/ 18210 h 22814"/>
              <a:gd name="connsiteX508" fmla="*/ 458765 w 472886"/>
              <a:gd name="connsiteY508" fmla="*/ 17899 h 22814"/>
              <a:gd name="connsiteX509" fmla="*/ 459437 w 472886"/>
              <a:gd name="connsiteY509" fmla="*/ 18210 h 22814"/>
              <a:gd name="connsiteX510" fmla="*/ 462230 w 472886"/>
              <a:gd name="connsiteY510" fmla="*/ 20227 h 22814"/>
              <a:gd name="connsiteX511" fmla="*/ 465593 w 472886"/>
              <a:gd name="connsiteY511" fmla="*/ 20900 h 22814"/>
              <a:gd name="connsiteX512" fmla="*/ 468282 w 472886"/>
              <a:gd name="connsiteY512" fmla="*/ 20434 h 22814"/>
              <a:gd name="connsiteX513" fmla="*/ 470145 w 472886"/>
              <a:gd name="connsiteY513" fmla="*/ 19089 h 22814"/>
              <a:gd name="connsiteX514" fmla="*/ 470817 w 472886"/>
              <a:gd name="connsiteY514" fmla="*/ 17020 h 22814"/>
              <a:gd name="connsiteX515" fmla="*/ 470041 w 472886"/>
              <a:gd name="connsiteY515" fmla="*/ 14692 h 22814"/>
              <a:gd name="connsiteX516" fmla="*/ 467972 w 472886"/>
              <a:gd name="connsiteY516" fmla="*/ 13192 h 22814"/>
              <a:gd name="connsiteX517" fmla="*/ 465075 w 472886"/>
              <a:gd name="connsiteY517" fmla="*/ 12157 h 22814"/>
              <a:gd name="connsiteX518" fmla="*/ 462593 w 472886"/>
              <a:gd name="connsiteY518" fmla="*/ 11278 h 22814"/>
              <a:gd name="connsiteX519" fmla="*/ 460523 w 472886"/>
              <a:gd name="connsiteY519" fmla="*/ 10088 h 22814"/>
              <a:gd name="connsiteX520" fmla="*/ 459127 w 472886"/>
              <a:gd name="connsiteY520" fmla="*/ 8329 h 22814"/>
              <a:gd name="connsiteX521" fmla="*/ 458609 w 472886"/>
              <a:gd name="connsiteY521" fmla="*/ 5794 h 22814"/>
              <a:gd name="connsiteX522" fmla="*/ 459489 w 472886"/>
              <a:gd name="connsiteY522" fmla="*/ 2846 h 22814"/>
              <a:gd name="connsiteX523" fmla="*/ 462024 w 472886"/>
              <a:gd name="connsiteY523" fmla="*/ 828 h 22814"/>
              <a:gd name="connsiteX524" fmla="*/ 465800 w 472886"/>
              <a:gd name="connsiteY524" fmla="*/ 104 h 22814"/>
              <a:gd name="connsiteX525" fmla="*/ 392502 w 472886"/>
              <a:gd name="connsiteY525" fmla="*/ 104 h 22814"/>
              <a:gd name="connsiteX526" fmla="*/ 395761 w 472886"/>
              <a:gd name="connsiteY526" fmla="*/ 518 h 22814"/>
              <a:gd name="connsiteX527" fmla="*/ 398554 w 472886"/>
              <a:gd name="connsiteY527" fmla="*/ 1708 h 22814"/>
              <a:gd name="connsiteX528" fmla="*/ 398864 w 472886"/>
              <a:gd name="connsiteY528" fmla="*/ 2070 h 22814"/>
              <a:gd name="connsiteX529" fmla="*/ 398968 w 472886"/>
              <a:gd name="connsiteY529" fmla="*/ 2484 h 22814"/>
              <a:gd name="connsiteX530" fmla="*/ 398709 w 472886"/>
              <a:gd name="connsiteY530" fmla="*/ 3208 h 22814"/>
              <a:gd name="connsiteX531" fmla="*/ 398089 w 472886"/>
              <a:gd name="connsiteY531" fmla="*/ 3467 h 22814"/>
              <a:gd name="connsiteX532" fmla="*/ 397778 w 472886"/>
              <a:gd name="connsiteY532" fmla="*/ 3415 h 22814"/>
              <a:gd name="connsiteX533" fmla="*/ 397520 w 472886"/>
              <a:gd name="connsiteY533" fmla="*/ 3311 h 22814"/>
              <a:gd name="connsiteX534" fmla="*/ 395192 w 472886"/>
              <a:gd name="connsiteY534" fmla="*/ 2380 h 22814"/>
              <a:gd name="connsiteX535" fmla="*/ 392502 w 472886"/>
              <a:gd name="connsiteY535" fmla="*/ 2018 h 22814"/>
              <a:gd name="connsiteX536" fmla="*/ 387692 w 472886"/>
              <a:gd name="connsiteY536" fmla="*/ 3260 h 22814"/>
              <a:gd name="connsiteX537" fmla="*/ 384381 w 472886"/>
              <a:gd name="connsiteY537" fmla="*/ 6622 h 22814"/>
              <a:gd name="connsiteX538" fmla="*/ 383191 w 472886"/>
              <a:gd name="connsiteY538" fmla="*/ 11485 h 22814"/>
              <a:gd name="connsiteX539" fmla="*/ 384381 w 472886"/>
              <a:gd name="connsiteY539" fmla="*/ 16348 h 22814"/>
              <a:gd name="connsiteX540" fmla="*/ 387692 w 472886"/>
              <a:gd name="connsiteY540" fmla="*/ 19710 h 22814"/>
              <a:gd name="connsiteX541" fmla="*/ 392502 w 472886"/>
              <a:gd name="connsiteY541" fmla="*/ 20952 h 22814"/>
              <a:gd name="connsiteX542" fmla="*/ 395347 w 472886"/>
              <a:gd name="connsiteY542" fmla="*/ 20538 h 22814"/>
              <a:gd name="connsiteX543" fmla="*/ 397675 w 472886"/>
              <a:gd name="connsiteY543" fmla="*/ 19503 h 22814"/>
              <a:gd name="connsiteX544" fmla="*/ 397675 w 472886"/>
              <a:gd name="connsiteY544" fmla="*/ 13244 h 22814"/>
              <a:gd name="connsiteX545" fmla="*/ 392709 w 472886"/>
              <a:gd name="connsiteY545" fmla="*/ 13244 h 22814"/>
              <a:gd name="connsiteX546" fmla="*/ 392036 w 472886"/>
              <a:gd name="connsiteY546" fmla="*/ 12933 h 22814"/>
              <a:gd name="connsiteX547" fmla="*/ 391726 w 472886"/>
              <a:gd name="connsiteY547" fmla="*/ 12261 h 22814"/>
              <a:gd name="connsiteX548" fmla="*/ 392036 w 472886"/>
              <a:gd name="connsiteY548" fmla="*/ 11588 h 22814"/>
              <a:gd name="connsiteX549" fmla="*/ 392709 w 472886"/>
              <a:gd name="connsiteY549" fmla="*/ 11330 h 22814"/>
              <a:gd name="connsiteX550" fmla="*/ 398761 w 472886"/>
              <a:gd name="connsiteY550" fmla="*/ 11330 h 22814"/>
              <a:gd name="connsiteX551" fmla="*/ 399382 w 472886"/>
              <a:gd name="connsiteY551" fmla="*/ 11640 h 22814"/>
              <a:gd name="connsiteX552" fmla="*/ 399640 w 472886"/>
              <a:gd name="connsiteY552" fmla="*/ 12313 h 22814"/>
              <a:gd name="connsiteX553" fmla="*/ 399640 w 472886"/>
              <a:gd name="connsiteY553" fmla="*/ 19917 h 22814"/>
              <a:gd name="connsiteX554" fmla="*/ 399537 w 472886"/>
              <a:gd name="connsiteY554" fmla="*/ 20383 h 22814"/>
              <a:gd name="connsiteX555" fmla="*/ 399175 w 472886"/>
              <a:gd name="connsiteY555" fmla="*/ 20745 h 22814"/>
              <a:gd name="connsiteX556" fmla="*/ 396071 w 472886"/>
              <a:gd name="connsiteY556" fmla="*/ 22245 h 22814"/>
              <a:gd name="connsiteX557" fmla="*/ 392502 w 472886"/>
              <a:gd name="connsiteY557" fmla="*/ 22814 h 22814"/>
              <a:gd name="connsiteX558" fmla="*/ 388002 w 472886"/>
              <a:gd name="connsiteY558" fmla="*/ 21986 h 22814"/>
              <a:gd name="connsiteX559" fmla="*/ 384381 w 472886"/>
              <a:gd name="connsiteY559" fmla="*/ 19607 h 22814"/>
              <a:gd name="connsiteX560" fmla="*/ 382001 w 472886"/>
              <a:gd name="connsiteY560" fmla="*/ 15985 h 22814"/>
              <a:gd name="connsiteX561" fmla="*/ 381174 w 472886"/>
              <a:gd name="connsiteY561" fmla="*/ 11485 h 22814"/>
              <a:gd name="connsiteX562" fmla="*/ 382001 w 472886"/>
              <a:gd name="connsiteY562" fmla="*/ 6984 h 22814"/>
              <a:gd name="connsiteX563" fmla="*/ 384381 w 472886"/>
              <a:gd name="connsiteY563" fmla="*/ 3363 h 22814"/>
              <a:gd name="connsiteX564" fmla="*/ 388002 w 472886"/>
              <a:gd name="connsiteY564" fmla="*/ 983 h 22814"/>
              <a:gd name="connsiteX565" fmla="*/ 392502 w 472886"/>
              <a:gd name="connsiteY565" fmla="*/ 104 h 22814"/>
              <a:gd name="connsiteX566" fmla="*/ 134179 w 472886"/>
              <a:gd name="connsiteY566" fmla="*/ 104 h 22814"/>
              <a:gd name="connsiteX567" fmla="*/ 137386 w 472886"/>
              <a:gd name="connsiteY567" fmla="*/ 570 h 22814"/>
              <a:gd name="connsiteX568" fmla="*/ 140231 w 472886"/>
              <a:gd name="connsiteY568" fmla="*/ 1811 h 22814"/>
              <a:gd name="connsiteX569" fmla="*/ 140852 w 472886"/>
              <a:gd name="connsiteY569" fmla="*/ 2639 h 22814"/>
              <a:gd name="connsiteX570" fmla="*/ 140541 w 472886"/>
              <a:gd name="connsiteY570" fmla="*/ 3673 h 22814"/>
              <a:gd name="connsiteX571" fmla="*/ 139817 w 472886"/>
              <a:gd name="connsiteY571" fmla="*/ 4139 h 22814"/>
              <a:gd name="connsiteX572" fmla="*/ 138938 w 472886"/>
              <a:gd name="connsiteY572" fmla="*/ 3932 h 22814"/>
              <a:gd name="connsiteX573" fmla="*/ 136714 w 472886"/>
              <a:gd name="connsiteY573" fmla="*/ 2949 h 22814"/>
              <a:gd name="connsiteX574" fmla="*/ 134179 w 472886"/>
              <a:gd name="connsiteY574" fmla="*/ 2587 h 22814"/>
              <a:gd name="connsiteX575" fmla="*/ 130765 w 472886"/>
              <a:gd name="connsiteY575" fmla="*/ 3260 h 22814"/>
              <a:gd name="connsiteX576" fmla="*/ 128075 w 472886"/>
              <a:gd name="connsiteY576" fmla="*/ 5070 h 22814"/>
              <a:gd name="connsiteX577" fmla="*/ 126317 w 472886"/>
              <a:gd name="connsiteY577" fmla="*/ 7864 h 22814"/>
              <a:gd name="connsiteX578" fmla="*/ 125696 w 472886"/>
              <a:gd name="connsiteY578" fmla="*/ 11433 h 22814"/>
              <a:gd name="connsiteX579" fmla="*/ 126368 w 472886"/>
              <a:gd name="connsiteY579" fmla="*/ 15158 h 22814"/>
              <a:gd name="connsiteX580" fmla="*/ 128179 w 472886"/>
              <a:gd name="connsiteY580" fmla="*/ 17951 h 22814"/>
              <a:gd name="connsiteX581" fmla="*/ 130869 w 472886"/>
              <a:gd name="connsiteY581" fmla="*/ 19710 h 22814"/>
              <a:gd name="connsiteX582" fmla="*/ 134179 w 472886"/>
              <a:gd name="connsiteY582" fmla="*/ 20331 h 22814"/>
              <a:gd name="connsiteX583" fmla="*/ 136662 w 472886"/>
              <a:gd name="connsiteY583" fmla="*/ 19969 h 22814"/>
              <a:gd name="connsiteX584" fmla="*/ 138938 w 472886"/>
              <a:gd name="connsiteY584" fmla="*/ 18934 h 22814"/>
              <a:gd name="connsiteX585" fmla="*/ 139817 w 472886"/>
              <a:gd name="connsiteY585" fmla="*/ 18779 h 22814"/>
              <a:gd name="connsiteX586" fmla="*/ 140645 w 472886"/>
              <a:gd name="connsiteY586" fmla="*/ 19141 h 22814"/>
              <a:gd name="connsiteX587" fmla="*/ 140904 w 472886"/>
              <a:gd name="connsiteY587" fmla="*/ 20176 h 22814"/>
              <a:gd name="connsiteX588" fmla="*/ 140283 w 472886"/>
              <a:gd name="connsiteY588" fmla="*/ 21003 h 22814"/>
              <a:gd name="connsiteX589" fmla="*/ 138473 w 472886"/>
              <a:gd name="connsiteY589" fmla="*/ 21883 h 22814"/>
              <a:gd name="connsiteX590" fmla="*/ 136352 w 472886"/>
              <a:gd name="connsiteY590" fmla="*/ 22504 h 22814"/>
              <a:gd name="connsiteX591" fmla="*/ 134179 w 472886"/>
              <a:gd name="connsiteY591" fmla="*/ 22710 h 22814"/>
              <a:gd name="connsiteX592" fmla="*/ 129886 w 472886"/>
              <a:gd name="connsiteY592" fmla="*/ 21935 h 22814"/>
              <a:gd name="connsiteX593" fmla="*/ 126317 w 472886"/>
              <a:gd name="connsiteY593" fmla="*/ 19658 h 22814"/>
              <a:gd name="connsiteX594" fmla="*/ 123886 w 472886"/>
              <a:gd name="connsiteY594" fmla="*/ 16089 h 22814"/>
              <a:gd name="connsiteX595" fmla="*/ 123006 w 472886"/>
              <a:gd name="connsiteY595" fmla="*/ 11381 h 22814"/>
              <a:gd name="connsiteX596" fmla="*/ 123834 w 472886"/>
              <a:gd name="connsiteY596" fmla="*/ 6881 h 22814"/>
              <a:gd name="connsiteX597" fmla="*/ 126213 w 472886"/>
              <a:gd name="connsiteY597" fmla="*/ 3311 h 22814"/>
              <a:gd name="connsiteX598" fmla="*/ 129782 w 472886"/>
              <a:gd name="connsiteY598" fmla="*/ 932 h 22814"/>
              <a:gd name="connsiteX599" fmla="*/ 134179 w 472886"/>
              <a:gd name="connsiteY599" fmla="*/ 104 h 22814"/>
              <a:gd name="connsiteX600" fmla="*/ 421573 w 472886"/>
              <a:gd name="connsiteY600" fmla="*/ 52 h 22814"/>
              <a:gd name="connsiteX601" fmla="*/ 425815 w 472886"/>
              <a:gd name="connsiteY601" fmla="*/ 880 h 22814"/>
              <a:gd name="connsiteX602" fmla="*/ 429177 w 472886"/>
              <a:gd name="connsiteY602" fmla="*/ 3259 h 22814"/>
              <a:gd name="connsiteX603" fmla="*/ 431350 w 472886"/>
              <a:gd name="connsiteY603" fmla="*/ 6880 h 22814"/>
              <a:gd name="connsiteX604" fmla="*/ 432125 w 472886"/>
              <a:gd name="connsiteY604" fmla="*/ 11433 h 22814"/>
              <a:gd name="connsiteX605" fmla="*/ 431350 w 472886"/>
              <a:gd name="connsiteY605" fmla="*/ 15985 h 22814"/>
              <a:gd name="connsiteX606" fmla="*/ 429177 w 472886"/>
              <a:gd name="connsiteY606" fmla="*/ 19606 h 22814"/>
              <a:gd name="connsiteX607" fmla="*/ 425815 w 472886"/>
              <a:gd name="connsiteY607" fmla="*/ 21986 h 22814"/>
              <a:gd name="connsiteX608" fmla="*/ 421573 w 472886"/>
              <a:gd name="connsiteY608" fmla="*/ 22814 h 22814"/>
              <a:gd name="connsiteX609" fmla="*/ 417332 w 472886"/>
              <a:gd name="connsiteY609" fmla="*/ 21986 h 22814"/>
              <a:gd name="connsiteX610" fmla="*/ 413969 w 472886"/>
              <a:gd name="connsiteY610" fmla="*/ 19606 h 22814"/>
              <a:gd name="connsiteX611" fmla="*/ 411797 w 472886"/>
              <a:gd name="connsiteY611" fmla="*/ 15985 h 22814"/>
              <a:gd name="connsiteX612" fmla="*/ 411021 w 472886"/>
              <a:gd name="connsiteY612" fmla="*/ 11433 h 22814"/>
              <a:gd name="connsiteX613" fmla="*/ 411797 w 472886"/>
              <a:gd name="connsiteY613" fmla="*/ 6880 h 22814"/>
              <a:gd name="connsiteX614" fmla="*/ 413969 w 472886"/>
              <a:gd name="connsiteY614" fmla="*/ 3259 h 22814"/>
              <a:gd name="connsiteX615" fmla="*/ 417332 w 472886"/>
              <a:gd name="connsiteY615" fmla="*/ 880 h 22814"/>
              <a:gd name="connsiteX616" fmla="*/ 421573 w 472886"/>
              <a:gd name="connsiteY616" fmla="*/ 52 h 22814"/>
              <a:gd name="connsiteX617" fmla="*/ 298670 w 472886"/>
              <a:gd name="connsiteY617" fmla="*/ 52 h 22814"/>
              <a:gd name="connsiteX618" fmla="*/ 302912 w 472886"/>
              <a:gd name="connsiteY618" fmla="*/ 880 h 22814"/>
              <a:gd name="connsiteX619" fmla="*/ 306274 w 472886"/>
              <a:gd name="connsiteY619" fmla="*/ 3259 h 22814"/>
              <a:gd name="connsiteX620" fmla="*/ 308447 w 472886"/>
              <a:gd name="connsiteY620" fmla="*/ 6880 h 22814"/>
              <a:gd name="connsiteX621" fmla="*/ 309222 w 472886"/>
              <a:gd name="connsiteY621" fmla="*/ 11433 h 22814"/>
              <a:gd name="connsiteX622" fmla="*/ 308447 w 472886"/>
              <a:gd name="connsiteY622" fmla="*/ 15985 h 22814"/>
              <a:gd name="connsiteX623" fmla="*/ 306274 w 472886"/>
              <a:gd name="connsiteY623" fmla="*/ 19606 h 22814"/>
              <a:gd name="connsiteX624" fmla="*/ 302912 w 472886"/>
              <a:gd name="connsiteY624" fmla="*/ 21986 h 22814"/>
              <a:gd name="connsiteX625" fmla="*/ 298670 w 472886"/>
              <a:gd name="connsiteY625" fmla="*/ 22814 h 22814"/>
              <a:gd name="connsiteX626" fmla="*/ 294429 w 472886"/>
              <a:gd name="connsiteY626" fmla="*/ 21986 h 22814"/>
              <a:gd name="connsiteX627" fmla="*/ 291066 w 472886"/>
              <a:gd name="connsiteY627" fmla="*/ 19606 h 22814"/>
              <a:gd name="connsiteX628" fmla="*/ 288894 w 472886"/>
              <a:gd name="connsiteY628" fmla="*/ 15985 h 22814"/>
              <a:gd name="connsiteX629" fmla="*/ 288118 w 472886"/>
              <a:gd name="connsiteY629" fmla="*/ 11433 h 22814"/>
              <a:gd name="connsiteX630" fmla="*/ 288894 w 472886"/>
              <a:gd name="connsiteY630" fmla="*/ 6880 h 22814"/>
              <a:gd name="connsiteX631" fmla="*/ 291066 w 472886"/>
              <a:gd name="connsiteY631" fmla="*/ 3259 h 22814"/>
              <a:gd name="connsiteX632" fmla="*/ 294429 w 472886"/>
              <a:gd name="connsiteY632" fmla="*/ 880 h 22814"/>
              <a:gd name="connsiteX633" fmla="*/ 298670 w 472886"/>
              <a:gd name="connsiteY633" fmla="*/ 52 h 22814"/>
              <a:gd name="connsiteX634" fmla="*/ 8069 w 472886"/>
              <a:gd name="connsiteY634" fmla="*/ 0 h 22814"/>
              <a:gd name="connsiteX635" fmla="*/ 11742 w 472886"/>
              <a:gd name="connsiteY635" fmla="*/ 621 h 22814"/>
              <a:gd name="connsiteX636" fmla="*/ 14483 w 472886"/>
              <a:gd name="connsiteY636" fmla="*/ 2380 h 22814"/>
              <a:gd name="connsiteX637" fmla="*/ 15104 w 472886"/>
              <a:gd name="connsiteY637" fmla="*/ 3569 h 22814"/>
              <a:gd name="connsiteX638" fmla="*/ 14690 w 472886"/>
              <a:gd name="connsiteY638" fmla="*/ 4449 h 22814"/>
              <a:gd name="connsiteX639" fmla="*/ 13811 w 472886"/>
              <a:gd name="connsiteY639" fmla="*/ 4863 h 22814"/>
              <a:gd name="connsiteX640" fmla="*/ 13190 w 472886"/>
              <a:gd name="connsiteY640" fmla="*/ 4604 h 22814"/>
              <a:gd name="connsiteX641" fmla="*/ 11845 w 472886"/>
              <a:gd name="connsiteY641" fmla="*/ 3518 h 22814"/>
              <a:gd name="connsiteX642" fmla="*/ 10035 w 472886"/>
              <a:gd name="connsiteY642" fmla="*/ 2742 h 22814"/>
              <a:gd name="connsiteX643" fmla="*/ 8069 w 472886"/>
              <a:gd name="connsiteY643" fmla="*/ 2483 h 22814"/>
              <a:gd name="connsiteX644" fmla="*/ 5535 w 472886"/>
              <a:gd name="connsiteY644" fmla="*/ 2897 h 22814"/>
              <a:gd name="connsiteX645" fmla="*/ 3828 w 472886"/>
              <a:gd name="connsiteY645" fmla="*/ 4087 h 22814"/>
              <a:gd name="connsiteX646" fmla="*/ 3207 w 472886"/>
              <a:gd name="connsiteY646" fmla="*/ 5949 h 22814"/>
              <a:gd name="connsiteX647" fmla="*/ 3880 w 472886"/>
              <a:gd name="connsiteY647" fmla="*/ 7915 h 22814"/>
              <a:gd name="connsiteX648" fmla="*/ 5742 w 472886"/>
              <a:gd name="connsiteY648" fmla="*/ 9156 h 22814"/>
              <a:gd name="connsiteX649" fmla="*/ 8328 w 472886"/>
              <a:gd name="connsiteY649" fmla="*/ 10036 h 22814"/>
              <a:gd name="connsiteX650" fmla="*/ 11173 w 472886"/>
              <a:gd name="connsiteY650" fmla="*/ 10915 h 22814"/>
              <a:gd name="connsiteX651" fmla="*/ 13449 w 472886"/>
              <a:gd name="connsiteY651" fmla="*/ 12157 h 22814"/>
              <a:gd name="connsiteX652" fmla="*/ 15001 w 472886"/>
              <a:gd name="connsiteY652" fmla="*/ 13916 h 22814"/>
              <a:gd name="connsiteX653" fmla="*/ 15518 w 472886"/>
              <a:gd name="connsiteY653" fmla="*/ 16657 h 22814"/>
              <a:gd name="connsiteX654" fmla="*/ 14535 w 472886"/>
              <a:gd name="connsiteY654" fmla="*/ 19761 h 22814"/>
              <a:gd name="connsiteX655" fmla="*/ 11845 w 472886"/>
              <a:gd name="connsiteY655" fmla="*/ 21882 h 22814"/>
              <a:gd name="connsiteX656" fmla="*/ 8018 w 472886"/>
              <a:gd name="connsiteY656" fmla="*/ 22710 h 22814"/>
              <a:gd name="connsiteX657" fmla="*/ 3931 w 472886"/>
              <a:gd name="connsiteY657" fmla="*/ 22037 h 22814"/>
              <a:gd name="connsiteX658" fmla="*/ 517 w 472886"/>
              <a:gd name="connsiteY658" fmla="*/ 19813 h 22814"/>
              <a:gd name="connsiteX659" fmla="*/ 155 w 472886"/>
              <a:gd name="connsiteY659" fmla="*/ 19347 h 22814"/>
              <a:gd name="connsiteX660" fmla="*/ 0 w 472886"/>
              <a:gd name="connsiteY660" fmla="*/ 18778 h 22814"/>
              <a:gd name="connsiteX661" fmla="*/ 362 w 472886"/>
              <a:gd name="connsiteY661" fmla="*/ 17899 h 22814"/>
              <a:gd name="connsiteX662" fmla="*/ 1241 w 472886"/>
              <a:gd name="connsiteY662" fmla="*/ 17485 h 22814"/>
              <a:gd name="connsiteX663" fmla="*/ 2017 w 472886"/>
              <a:gd name="connsiteY663" fmla="*/ 17847 h 22814"/>
              <a:gd name="connsiteX664" fmla="*/ 4707 w 472886"/>
              <a:gd name="connsiteY664" fmla="*/ 19658 h 22814"/>
              <a:gd name="connsiteX665" fmla="*/ 7966 w 472886"/>
              <a:gd name="connsiteY665" fmla="*/ 20279 h 22814"/>
              <a:gd name="connsiteX666" fmla="*/ 10500 w 472886"/>
              <a:gd name="connsiteY666" fmla="*/ 19813 h 22814"/>
              <a:gd name="connsiteX667" fmla="*/ 12259 w 472886"/>
              <a:gd name="connsiteY667" fmla="*/ 18571 h 22814"/>
              <a:gd name="connsiteX668" fmla="*/ 12932 w 472886"/>
              <a:gd name="connsiteY668" fmla="*/ 16761 h 22814"/>
              <a:gd name="connsiteX669" fmla="*/ 12207 w 472886"/>
              <a:gd name="connsiteY669" fmla="*/ 14692 h 22814"/>
              <a:gd name="connsiteX670" fmla="*/ 10242 w 472886"/>
              <a:gd name="connsiteY670" fmla="*/ 13295 h 22814"/>
              <a:gd name="connsiteX671" fmla="*/ 7345 w 472886"/>
              <a:gd name="connsiteY671" fmla="*/ 12364 h 22814"/>
              <a:gd name="connsiteX672" fmla="*/ 4655 w 472886"/>
              <a:gd name="connsiteY672" fmla="*/ 11536 h 22814"/>
              <a:gd name="connsiteX673" fmla="*/ 2535 w 472886"/>
              <a:gd name="connsiteY673" fmla="*/ 10294 h 22814"/>
              <a:gd name="connsiteX674" fmla="*/ 1138 w 472886"/>
              <a:gd name="connsiteY674" fmla="*/ 8484 h 22814"/>
              <a:gd name="connsiteX675" fmla="*/ 672 w 472886"/>
              <a:gd name="connsiteY675" fmla="*/ 6001 h 22814"/>
              <a:gd name="connsiteX676" fmla="*/ 1604 w 472886"/>
              <a:gd name="connsiteY676" fmla="*/ 2845 h 22814"/>
              <a:gd name="connsiteX677" fmla="*/ 4242 w 472886"/>
              <a:gd name="connsiteY677" fmla="*/ 724 h 22814"/>
              <a:gd name="connsiteX678" fmla="*/ 8069 w 472886"/>
              <a:gd name="connsiteY678" fmla="*/ 0 h 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Lst>
            <a:rect l="l" t="t" r="r" b="b"/>
            <a:pathLst>
              <a:path w="472886" h="22814">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bg1"/>
          </a:solidFill>
          <a:ln w="5173" cap="flat">
            <a:noFill/>
            <a:prstDash val="solid"/>
            <a:miter/>
          </a:ln>
        </p:spPr>
        <p:txBody>
          <a:bodyPr rtlCol="0" anchor="ctr"/>
          <a:lstStyle/>
          <a:p>
            <a:endParaRPr lang="en-US" sz="1800"/>
          </a:p>
        </p:txBody>
      </p:sp>
      <p:grpSp>
        <p:nvGrpSpPr>
          <p:cNvPr id="123" name="Group 122">
            <a:extLst>
              <a:ext uri="{FF2B5EF4-FFF2-40B4-BE49-F238E27FC236}">
                <a16:creationId xmlns:a16="http://schemas.microsoft.com/office/drawing/2014/main" id="{2974A8F4-8C45-6C42-AD3B-D522FADBD45F}"/>
              </a:ext>
            </a:extLst>
          </p:cNvPr>
          <p:cNvGrpSpPr/>
          <p:nvPr userDrawn="1"/>
        </p:nvGrpSpPr>
        <p:grpSpPr>
          <a:xfrm>
            <a:off x="607648" y="3364307"/>
            <a:ext cx="4278713" cy="3004079"/>
            <a:chOff x="195319" y="2097486"/>
            <a:chExt cx="4278713" cy="3004079"/>
          </a:xfrm>
        </p:grpSpPr>
        <p:cxnSp>
          <p:nvCxnSpPr>
            <p:cNvPr id="124" name="Straight Connector 123">
              <a:extLst>
                <a:ext uri="{FF2B5EF4-FFF2-40B4-BE49-F238E27FC236}">
                  <a16:creationId xmlns:a16="http://schemas.microsoft.com/office/drawing/2014/main" id="{BEE9EF6E-13CB-B548-BD2F-AB006C3DC800}"/>
                </a:ext>
              </a:extLst>
            </p:cNvPr>
            <p:cNvCxnSpPr>
              <a:cxnSpLocks/>
            </p:cNvCxnSpPr>
            <p:nvPr userDrawn="1"/>
          </p:nvCxnSpPr>
          <p:spPr>
            <a:xfrm flipH="1">
              <a:off x="195319" y="2097486"/>
              <a:ext cx="4278713" cy="0"/>
            </a:xfrm>
            <a:prstGeom prst="line">
              <a:avLst/>
            </a:prstGeom>
            <a:ln w="9525">
              <a:solidFill>
                <a:srgbClr val="F16924"/>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498D56D-C854-1444-A529-D727D8FA8A77}"/>
                </a:ext>
              </a:extLst>
            </p:cNvPr>
            <p:cNvCxnSpPr>
              <a:cxnSpLocks/>
            </p:cNvCxnSpPr>
            <p:nvPr userDrawn="1"/>
          </p:nvCxnSpPr>
          <p:spPr>
            <a:xfrm flipH="1">
              <a:off x="195319" y="2592736"/>
              <a:ext cx="4278713" cy="0"/>
            </a:xfrm>
            <a:prstGeom prst="line">
              <a:avLst/>
            </a:prstGeom>
            <a:ln w="9525">
              <a:solidFill>
                <a:srgbClr val="F16924"/>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233DDD2-A876-B442-9F45-C932FF5A265D}"/>
                </a:ext>
              </a:extLst>
            </p:cNvPr>
            <p:cNvCxnSpPr>
              <a:cxnSpLocks/>
            </p:cNvCxnSpPr>
            <p:nvPr userDrawn="1"/>
          </p:nvCxnSpPr>
          <p:spPr>
            <a:xfrm flipH="1">
              <a:off x="195319" y="3089885"/>
              <a:ext cx="4278713" cy="0"/>
            </a:xfrm>
            <a:prstGeom prst="line">
              <a:avLst/>
            </a:prstGeom>
            <a:ln w="9525">
              <a:solidFill>
                <a:srgbClr val="F16924"/>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3CBD230-236C-5144-A38B-97FAF5CECBEC}"/>
                </a:ext>
              </a:extLst>
            </p:cNvPr>
            <p:cNvCxnSpPr>
              <a:cxnSpLocks/>
            </p:cNvCxnSpPr>
            <p:nvPr userDrawn="1"/>
          </p:nvCxnSpPr>
          <p:spPr>
            <a:xfrm flipH="1">
              <a:off x="195319" y="3585135"/>
              <a:ext cx="4278713" cy="0"/>
            </a:xfrm>
            <a:prstGeom prst="line">
              <a:avLst/>
            </a:prstGeom>
            <a:ln w="9525">
              <a:solidFill>
                <a:srgbClr val="F16924"/>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D54CE24-2062-2742-A79D-ACD57F7D39B7}"/>
                </a:ext>
              </a:extLst>
            </p:cNvPr>
            <p:cNvCxnSpPr>
              <a:cxnSpLocks/>
            </p:cNvCxnSpPr>
            <p:nvPr userDrawn="1"/>
          </p:nvCxnSpPr>
          <p:spPr>
            <a:xfrm flipH="1">
              <a:off x="195319" y="4109166"/>
              <a:ext cx="4278713" cy="0"/>
            </a:xfrm>
            <a:prstGeom prst="line">
              <a:avLst/>
            </a:prstGeom>
            <a:ln w="9525">
              <a:solidFill>
                <a:srgbClr val="F16924"/>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B124B75-2E34-6C47-9990-2B82D0BB13D4}"/>
                </a:ext>
              </a:extLst>
            </p:cNvPr>
            <p:cNvCxnSpPr>
              <a:cxnSpLocks/>
            </p:cNvCxnSpPr>
            <p:nvPr userDrawn="1"/>
          </p:nvCxnSpPr>
          <p:spPr>
            <a:xfrm flipH="1">
              <a:off x="195319" y="4604416"/>
              <a:ext cx="4278713" cy="0"/>
            </a:xfrm>
            <a:prstGeom prst="line">
              <a:avLst/>
            </a:prstGeom>
            <a:ln w="9525">
              <a:solidFill>
                <a:srgbClr val="F16924"/>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3D6C0F0-DDFB-794C-A7CB-E15919B52122}"/>
                </a:ext>
              </a:extLst>
            </p:cNvPr>
            <p:cNvCxnSpPr>
              <a:cxnSpLocks/>
            </p:cNvCxnSpPr>
            <p:nvPr userDrawn="1"/>
          </p:nvCxnSpPr>
          <p:spPr>
            <a:xfrm flipH="1">
              <a:off x="195319" y="5101565"/>
              <a:ext cx="4278713" cy="0"/>
            </a:xfrm>
            <a:prstGeom prst="line">
              <a:avLst/>
            </a:prstGeom>
            <a:ln w="9525">
              <a:solidFill>
                <a:srgbClr val="F16924"/>
              </a:solidFill>
            </a:ln>
          </p:spPr>
          <p:style>
            <a:lnRef idx="1">
              <a:schemeClr val="accent1"/>
            </a:lnRef>
            <a:fillRef idx="0">
              <a:schemeClr val="accent1"/>
            </a:fillRef>
            <a:effectRef idx="0">
              <a:schemeClr val="accent1"/>
            </a:effectRef>
            <a:fontRef idx="minor">
              <a:schemeClr val="tx1"/>
            </a:fontRef>
          </p:style>
        </p:cxnSp>
      </p:grpSp>
      <p:sp>
        <p:nvSpPr>
          <p:cNvPr id="184" name="Text Placeholder 32">
            <a:extLst>
              <a:ext uri="{FF2B5EF4-FFF2-40B4-BE49-F238E27FC236}">
                <a16:creationId xmlns:a16="http://schemas.microsoft.com/office/drawing/2014/main" id="{E06027D6-8CE4-984C-B777-32D6AFC6B575}"/>
              </a:ext>
            </a:extLst>
          </p:cNvPr>
          <p:cNvSpPr>
            <a:spLocks noGrp="1"/>
          </p:cNvSpPr>
          <p:nvPr>
            <p:ph type="body" sz="quarter" idx="47" hasCustomPrompt="1"/>
          </p:nvPr>
        </p:nvSpPr>
        <p:spPr>
          <a:xfrm>
            <a:off x="791228" y="729337"/>
            <a:ext cx="4746695" cy="1301871"/>
          </a:xfrm>
        </p:spPr>
        <p:txBody>
          <a:bodyPr>
            <a:noAutofit/>
          </a:bodyPr>
          <a:lstStyle>
            <a:lvl1pPr marL="0" indent="0" algn="l">
              <a:buNone/>
              <a:defRPr sz="6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a:t>
            </a:r>
            <a:endParaRPr lang="en-US" dirty="0"/>
          </a:p>
        </p:txBody>
      </p:sp>
      <p:sp>
        <p:nvSpPr>
          <p:cNvPr id="185" name="Graphic 4">
            <a:extLst>
              <a:ext uri="{FF2B5EF4-FFF2-40B4-BE49-F238E27FC236}">
                <a16:creationId xmlns:a16="http://schemas.microsoft.com/office/drawing/2014/main" id="{A34D5F72-C918-F64D-BB96-26DB3278F50D}"/>
              </a:ext>
            </a:extLst>
          </p:cNvPr>
          <p:cNvSpPr/>
          <p:nvPr userDrawn="1"/>
        </p:nvSpPr>
        <p:spPr>
          <a:xfrm rot="5400000">
            <a:off x="1410921" y="1303591"/>
            <a:ext cx="791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solidFill>
              <a:srgbClr val="F16924"/>
            </a:solidFill>
            <a:prstDash val="solid"/>
            <a:miter/>
          </a:ln>
        </p:spPr>
        <p:txBody>
          <a:bodyPr rtlCol="0" anchor="ctr"/>
          <a:lstStyle/>
          <a:p>
            <a:endParaRPr lang="en-US"/>
          </a:p>
        </p:txBody>
      </p:sp>
      <p:sp>
        <p:nvSpPr>
          <p:cNvPr id="43" name="Slide Number Placeholder 5">
            <a:extLst>
              <a:ext uri="{FF2B5EF4-FFF2-40B4-BE49-F238E27FC236}">
                <a16:creationId xmlns:a16="http://schemas.microsoft.com/office/drawing/2014/main" id="{D2100B2C-ECD5-5941-B5EE-1420573B04A2}"/>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44" name="Text Box 5">
            <a:extLst>
              <a:ext uri="{FF2B5EF4-FFF2-40B4-BE49-F238E27FC236}">
                <a16:creationId xmlns:a16="http://schemas.microsoft.com/office/drawing/2014/main" id="{C4FBB623-E2FF-FD49-AA3D-1215FE4D49B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45" name="Straight Connector 44">
            <a:extLst>
              <a:ext uri="{FF2B5EF4-FFF2-40B4-BE49-F238E27FC236}">
                <a16:creationId xmlns:a16="http://schemas.microsoft.com/office/drawing/2014/main" id="{ECD3F950-4894-3849-8C65-A46C8E885F81}"/>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grpSp>
        <p:nvGrpSpPr>
          <p:cNvPr id="35" name="Graphic 4">
            <a:extLst>
              <a:ext uri="{FF2B5EF4-FFF2-40B4-BE49-F238E27FC236}">
                <a16:creationId xmlns:a16="http://schemas.microsoft.com/office/drawing/2014/main" id="{871FF13A-37FB-6C45-A99D-5E7FCD041BE4}"/>
              </a:ext>
            </a:extLst>
          </p:cNvPr>
          <p:cNvGrpSpPr/>
          <p:nvPr userDrawn="1"/>
        </p:nvGrpSpPr>
        <p:grpSpPr>
          <a:xfrm>
            <a:off x="5060083" y="5315021"/>
            <a:ext cx="3456999" cy="4296157"/>
            <a:chOff x="6253530" y="4464025"/>
            <a:chExt cx="862777" cy="1072209"/>
          </a:xfrm>
          <a:noFill/>
        </p:grpSpPr>
        <p:sp>
          <p:nvSpPr>
            <p:cNvPr id="36" name="Freeform 35">
              <a:extLst>
                <a:ext uri="{FF2B5EF4-FFF2-40B4-BE49-F238E27FC236}">
                  <a16:creationId xmlns:a16="http://schemas.microsoft.com/office/drawing/2014/main" id="{0C892E07-1554-7841-8994-A0EF2EBB38E1}"/>
                </a:ext>
              </a:extLst>
            </p:cNvPr>
            <p:cNvSpPr/>
            <p:nvPr/>
          </p:nvSpPr>
          <p:spPr>
            <a:xfrm>
              <a:off x="6253530" y="4464025"/>
              <a:ext cx="862777" cy="1072209"/>
            </a:xfrm>
            <a:custGeom>
              <a:avLst/>
              <a:gdLst>
                <a:gd name="connsiteX0" fmla="*/ 503638 w 862777"/>
                <a:gd name="connsiteY0" fmla="*/ 353059 h 1072209"/>
                <a:gd name="connsiteX1" fmla="*/ 144499 w 862777"/>
                <a:gd name="connsiteY1" fmla="*/ 712251 h 1072209"/>
                <a:gd name="connsiteX2" fmla="*/ 284015 w 862777"/>
                <a:gd name="connsiteY2" fmla="*/ 996691 h 1072209"/>
                <a:gd name="connsiteX3" fmla="*/ 114603 w 862777"/>
                <a:gd name="connsiteY3" fmla="*/ 996691 h 1072209"/>
                <a:gd name="connsiteX4" fmla="*/ 86623 w 862777"/>
                <a:gd name="connsiteY4" fmla="*/ 984807 h 1072209"/>
                <a:gd name="connsiteX5" fmla="*/ 74741 w 862777"/>
                <a:gd name="connsiteY5" fmla="*/ 956823 h 1072209"/>
                <a:gd name="connsiteX6" fmla="*/ 74741 w 862777"/>
                <a:gd name="connsiteY6" fmla="*/ 323541 h 1072209"/>
                <a:gd name="connsiteX7" fmla="*/ 86623 w 862777"/>
                <a:gd name="connsiteY7" fmla="*/ 295557 h 1072209"/>
                <a:gd name="connsiteX8" fmla="*/ 114603 w 862777"/>
                <a:gd name="connsiteY8" fmla="*/ 283674 h 1072209"/>
                <a:gd name="connsiteX9" fmla="*/ 231888 w 862777"/>
                <a:gd name="connsiteY9" fmla="*/ 283674 h 1072209"/>
                <a:gd name="connsiteX10" fmla="*/ 269451 w 862777"/>
                <a:gd name="connsiteY10" fmla="*/ 246106 h 1072209"/>
                <a:gd name="connsiteX11" fmla="*/ 269451 w 862777"/>
                <a:gd name="connsiteY11" fmla="*/ 115769 h 1072209"/>
                <a:gd name="connsiteX12" fmla="*/ 466843 w 862777"/>
                <a:gd name="connsiteY12" fmla="*/ 275240 h 1072209"/>
                <a:gd name="connsiteX13" fmla="*/ 490223 w 862777"/>
                <a:gd name="connsiteY13" fmla="*/ 283674 h 1072209"/>
                <a:gd name="connsiteX14" fmla="*/ 490223 w 862777"/>
                <a:gd name="connsiteY14" fmla="*/ 283674 h 1072209"/>
                <a:gd name="connsiteX15" fmla="*/ 715596 w 862777"/>
                <a:gd name="connsiteY15" fmla="*/ 283674 h 1072209"/>
                <a:gd name="connsiteX16" fmla="*/ 748175 w 862777"/>
                <a:gd name="connsiteY16" fmla="*/ 283674 h 1072209"/>
                <a:gd name="connsiteX17" fmla="*/ 855879 w 862777"/>
                <a:gd name="connsiteY17" fmla="*/ 283674 h 1072209"/>
                <a:gd name="connsiteX18" fmla="*/ 829432 w 862777"/>
                <a:gd name="connsiteY18" fmla="*/ 242272 h 1072209"/>
                <a:gd name="connsiteX19" fmla="*/ 748175 w 862777"/>
                <a:gd name="connsiteY19" fmla="*/ 208539 h 1072209"/>
                <a:gd name="connsiteX20" fmla="*/ 503638 w 862777"/>
                <a:gd name="connsiteY20" fmla="*/ 208539 h 1072209"/>
                <a:gd name="connsiteX21" fmla="*/ 257952 w 862777"/>
                <a:gd name="connsiteY21" fmla="*/ 9967 h 1072209"/>
                <a:gd name="connsiteX22" fmla="*/ 232272 w 862777"/>
                <a:gd name="connsiteY22" fmla="*/ 0 h 1072209"/>
                <a:gd name="connsiteX23" fmla="*/ 194710 w 862777"/>
                <a:gd name="connsiteY23" fmla="*/ 37568 h 1072209"/>
                <a:gd name="connsiteX24" fmla="*/ 194710 w 862777"/>
                <a:gd name="connsiteY24" fmla="*/ 208922 h 1072209"/>
                <a:gd name="connsiteX25" fmla="*/ 114986 w 862777"/>
                <a:gd name="connsiteY25" fmla="*/ 208922 h 1072209"/>
                <a:gd name="connsiteX26" fmla="*/ 33729 w 862777"/>
                <a:gd name="connsiteY26" fmla="*/ 242656 h 1072209"/>
                <a:gd name="connsiteX27" fmla="*/ 0 w 862777"/>
                <a:gd name="connsiteY27" fmla="*/ 323925 h 1072209"/>
                <a:gd name="connsiteX28" fmla="*/ 0 w 862777"/>
                <a:gd name="connsiteY28" fmla="*/ 957206 h 1072209"/>
                <a:gd name="connsiteX29" fmla="*/ 33729 w 862777"/>
                <a:gd name="connsiteY29" fmla="*/ 1038475 h 1072209"/>
                <a:gd name="connsiteX30" fmla="*/ 114986 w 862777"/>
                <a:gd name="connsiteY30" fmla="*/ 1072209 h 1072209"/>
                <a:gd name="connsiteX31" fmla="*/ 127635 w 862777"/>
                <a:gd name="connsiteY31" fmla="*/ 1072209 h 1072209"/>
                <a:gd name="connsiteX32" fmla="*/ 304329 w 862777"/>
                <a:gd name="connsiteY32" fmla="*/ 1072209 h 1072209"/>
                <a:gd name="connsiteX33" fmla="*/ 503638 w 862777"/>
                <a:gd name="connsiteY33" fmla="*/ 1072209 h 1072209"/>
                <a:gd name="connsiteX34" fmla="*/ 862778 w 862777"/>
                <a:gd name="connsiteY34" fmla="*/ 713017 h 1072209"/>
                <a:gd name="connsiteX35" fmla="*/ 503638 w 862777"/>
                <a:gd name="connsiteY35" fmla="*/ 353059 h 1072209"/>
                <a:gd name="connsiteX36" fmla="*/ 719045 w 862777"/>
                <a:gd name="connsiteY36" fmla="*/ 856388 h 1072209"/>
                <a:gd name="connsiteX37" fmla="*/ 740509 w 862777"/>
                <a:gd name="connsiteY37" fmla="*/ 868654 h 1072209"/>
                <a:gd name="connsiteX38" fmla="*/ 660019 w 862777"/>
                <a:gd name="connsiteY38" fmla="*/ 949156 h 1072209"/>
                <a:gd name="connsiteX39" fmla="*/ 647754 w 862777"/>
                <a:gd name="connsiteY39" fmla="*/ 927689 h 1072209"/>
                <a:gd name="connsiteX40" fmla="*/ 624374 w 862777"/>
                <a:gd name="connsiteY40" fmla="*/ 921556 h 1072209"/>
                <a:gd name="connsiteX41" fmla="*/ 618241 w 862777"/>
                <a:gd name="connsiteY41" fmla="*/ 944940 h 1072209"/>
                <a:gd name="connsiteX42" fmla="*/ 630506 w 862777"/>
                <a:gd name="connsiteY42" fmla="*/ 966407 h 1072209"/>
                <a:gd name="connsiteX43" fmla="*/ 525486 w 862777"/>
                <a:gd name="connsiteY43" fmla="*/ 995541 h 1072209"/>
                <a:gd name="connsiteX44" fmla="*/ 525486 w 862777"/>
                <a:gd name="connsiteY44" fmla="*/ 964490 h 1072209"/>
                <a:gd name="connsiteX45" fmla="*/ 515904 w 862777"/>
                <a:gd name="connsiteY45" fmla="*/ 954906 h 1072209"/>
                <a:gd name="connsiteX46" fmla="*/ 491373 w 862777"/>
                <a:gd name="connsiteY46" fmla="*/ 954906 h 1072209"/>
                <a:gd name="connsiteX47" fmla="*/ 481791 w 862777"/>
                <a:gd name="connsiteY47" fmla="*/ 964490 h 1072209"/>
                <a:gd name="connsiteX48" fmla="*/ 481791 w 862777"/>
                <a:gd name="connsiteY48" fmla="*/ 995541 h 1072209"/>
                <a:gd name="connsiteX49" fmla="*/ 376771 w 862777"/>
                <a:gd name="connsiteY49" fmla="*/ 966407 h 1072209"/>
                <a:gd name="connsiteX50" fmla="*/ 389036 w 862777"/>
                <a:gd name="connsiteY50" fmla="*/ 944940 h 1072209"/>
                <a:gd name="connsiteX51" fmla="*/ 382903 w 862777"/>
                <a:gd name="connsiteY51" fmla="*/ 921556 h 1072209"/>
                <a:gd name="connsiteX52" fmla="*/ 359523 w 862777"/>
                <a:gd name="connsiteY52" fmla="*/ 927689 h 1072209"/>
                <a:gd name="connsiteX53" fmla="*/ 347258 w 862777"/>
                <a:gd name="connsiteY53" fmla="*/ 949156 h 1072209"/>
                <a:gd name="connsiteX54" fmla="*/ 266767 w 862777"/>
                <a:gd name="connsiteY54" fmla="*/ 868654 h 1072209"/>
                <a:gd name="connsiteX55" fmla="*/ 288231 w 862777"/>
                <a:gd name="connsiteY55" fmla="*/ 856388 h 1072209"/>
                <a:gd name="connsiteX56" fmla="*/ 294364 w 862777"/>
                <a:gd name="connsiteY56" fmla="*/ 833004 h 1072209"/>
                <a:gd name="connsiteX57" fmla="*/ 270984 w 862777"/>
                <a:gd name="connsiteY57" fmla="*/ 826870 h 1072209"/>
                <a:gd name="connsiteX58" fmla="*/ 249520 w 862777"/>
                <a:gd name="connsiteY58" fmla="*/ 839137 h 1072209"/>
                <a:gd name="connsiteX59" fmla="*/ 220390 w 862777"/>
                <a:gd name="connsiteY59" fmla="*/ 734101 h 1072209"/>
                <a:gd name="connsiteX60" fmla="*/ 251436 w 862777"/>
                <a:gd name="connsiteY60" fmla="*/ 734101 h 1072209"/>
                <a:gd name="connsiteX61" fmla="*/ 261018 w 862777"/>
                <a:gd name="connsiteY61" fmla="*/ 724518 h 1072209"/>
                <a:gd name="connsiteX62" fmla="*/ 261018 w 862777"/>
                <a:gd name="connsiteY62" fmla="*/ 699984 h 1072209"/>
                <a:gd name="connsiteX63" fmla="*/ 251436 w 862777"/>
                <a:gd name="connsiteY63" fmla="*/ 690400 h 1072209"/>
                <a:gd name="connsiteX64" fmla="*/ 220390 w 862777"/>
                <a:gd name="connsiteY64" fmla="*/ 690400 h 1072209"/>
                <a:gd name="connsiteX65" fmla="*/ 249520 w 862777"/>
                <a:gd name="connsiteY65" fmla="*/ 585364 h 1072209"/>
                <a:gd name="connsiteX66" fmla="*/ 270984 w 862777"/>
                <a:gd name="connsiteY66" fmla="*/ 597631 h 1072209"/>
                <a:gd name="connsiteX67" fmla="*/ 294364 w 862777"/>
                <a:gd name="connsiteY67" fmla="*/ 591498 h 1072209"/>
                <a:gd name="connsiteX68" fmla="*/ 288231 w 862777"/>
                <a:gd name="connsiteY68" fmla="*/ 568114 h 1072209"/>
                <a:gd name="connsiteX69" fmla="*/ 266767 w 862777"/>
                <a:gd name="connsiteY69" fmla="*/ 555847 h 1072209"/>
                <a:gd name="connsiteX70" fmla="*/ 347258 w 862777"/>
                <a:gd name="connsiteY70" fmla="*/ 475345 h 1072209"/>
                <a:gd name="connsiteX71" fmla="*/ 359523 w 862777"/>
                <a:gd name="connsiteY71" fmla="*/ 496812 h 1072209"/>
                <a:gd name="connsiteX72" fmla="*/ 382903 w 862777"/>
                <a:gd name="connsiteY72" fmla="*/ 502945 h 1072209"/>
                <a:gd name="connsiteX73" fmla="*/ 389036 w 862777"/>
                <a:gd name="connsiteY73" fmla="*/ 479562 h 1072209"/>
                <a:gd name="connsiteX74" fmla="*/ 376771 w 862777"/>
                <a:gd name="connsiteY74" fmla="*/ 458094 h 1072209"/>
                <a:gd name="connsiteX75" fmla="*/ 481791 w 862777"/>
                <a:gd name="connsiteY75" fmla="*/ 428961 h 1072209"/>
                <a:gd name="connsiteX76" fmla="*/ 481791 w 862777"/>
                <a:gd name="connsiteY76" fmla="*/ 460011 h 1072209"/>
                <a:gd name="connsiteX77" fmla="*/ 491373 w 862777"/>
                <a:gd name="connsiteY77" fmla="*/ 469595 h 1072209"/>
                <a:gd name="connsiteX78" fmla="*/ 515904 w 862777"/>
                <a:gd name="connsiteY78" fmla="*/ 469595 h 1072209"/>
                <a:gd name="connsiteX79" fmla="*/ 525486 w 862777"/>
                <a:gd name="connsiteY79" fmla="*/ 460011 h 1072209"/>
                <a:gd name="connsiteX80" fmla="*/ 525486 w 862777"/>
                <a:gd name="connsiteY80" fmla="*/ 428961 h 1072209"/>
                <a:gd name="connsiteX81" fmla="*/ 630506 w 862777"/>
                <a:gd name="connsiteY81" fmla="*/ 458094 h 1072209"/>
                <a:gd name="connsiteX82" fmla="*/ 618241 w 862777"/>
                <a:gd name="connsiteY82" fmla="*/ 479562 h 1072209"/>
                <a:gd name="connsiteX83" fmla="*/ 624374 w 862777"/>
                <a:gd name="connsiteY83" fmla="*/ 502945 h 1072209"/>
                <a:gd name="connsiteX84" fmla="*/ 647754 w 862777"/>
                <a:gd name="connsiteY84" fmla="*/ 496812 h 1072209"/>
                <a:gd name="connsiteX85" fmla="*/ 660019 w 862777"/>
                <a:gd name="connsiteY85" fmla="*/ 475345 h 1072209"/>
                <a:gd name="connsiteX86" fmla="*/ 740509 w 862777"/>
                <a:gd name="connsiteY86" fmla="*/ 555847 h 1072209"/>
                <a:gd name="connsiteX87" fmla="*/ 719045 w 862777"/>
                <a:gd name="connsiteY87" fmla="*/ 568114 h 1072209"/>
                <a:gd name="connsiteX88" fmla="*/ 712913 w 862777"/>
                <a:gd name="connsiteY88" fmla="*/ 591498 h 1072209"/>
                <a:gd name="connsiteX89" fmla="*/ 736293 w 862777"/>
                <a:gd name="connsiteY89" fmla="*/ 597631 h 1072209"/>
                <a:gd name="connsiteX90" fmla="*/ 757757 w 862777"/>
                <a:gd name="connsiteY90" fmla="*/ 585364 h 1072209"/>
                <a:gd name="connsiteX91" fmla="*/ 786887 w 862777"/>
                <a:gd name="connsiteY91" fmla="*/ 690400 h 1072209"/>
                <a:gd name="connsiteX92" fmla="*/ 755841 w 862777"/>
                <a:gd name="connsiteY92" fmla="*/ 690400 h 1072209"/>
                <a:gd name="connsiteX93" fmla="*/ 746259 w 862777"/>
                <a:gd name="connsiteY93" fmla="*/ 699984 h 1072209"/>
                <a:gd name="connsiteX94" fmla="*/ 746259 w 862777"/>
                <a:gd name="connsiteY94" fmla="*/ 724518 h 1072209"/>
                <a:gd name="connsiteX95" fmla="*/ 755841 w 862777"/>
                <a:gd name="connsiteY95" fmla="*/ 734101 h 1072209"/>
                <a:gd name="connsiteX96" fmla="*/ 786887 w 862777"/>
                <a:gd name="connsiteY96" fmla="*/ 734101 h 1072209"/>
                <a:gd name="connsiteX97" fmla="*/ 757757 w 862777"/>
                <a:gd name="connsiteY97" fmla="*/ 839137 h 1072209"/>
                <a:gd name="connsiteX98" fmla="*/ 736293 w 862777"/>
                <a:gd name="connsiteY98" fmla="*/ 826870 h 1072209"/>
                <a:gd name="connsiteX99" fmla="*/ 712913 w 862777"/>
                <a:gd name="connsiteY99" fmla="*/ 833004 h 1072209"/>
                <a:gd name="connsiteX100" fmla="*/ 719045 w 862777"/>
                <a:gd name="connsiteY100" fmla="*/ 856388 h 107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862777" h="1072209">
                  <a:moveTo>
                    <a:pt x="503638" y="353059"/>
                  </a:moveTo>
                  <a:cubicBezTo>
                    <a:pt x="305096" y="353059"/>
                    <a:pt x="144499" y="514062"/>
                    <a:pt x="144499" y="712251"/>
                  </a:cubicBezTo>
                  <a:cubicBezTo>
                    <a:pt x="144499" y="828020"/>
                    <a:pt x="199309" y="930756"/>
                    <a:pt x="284015" y="996691"/>
                  </a:cubicBezTo>
                  <a:lnTo>
                    <a:pt x="114603" y="996691"/>
                  </a:lnTo>
                  <a:cubicBezTo>
                    <a:pt x="103871" y="996691"/>
                    <a:pt x="93522" y="992091"/>
                    <a:pt x="86623" y="984807"/>
                  </a:cubicBezTo>
                  <a:cubicBezTo>
                    <a:pt x="79340" y="977524"/>
                    <a:pt x="74741" y="967557"/>
                    <a:pt x="74741" y="956823"/>
                  </a:cubicBezTo>
                  <a:lnTo>
                    <a:pt x="74741" y="323541"/>
                  </a:lnTo>
                  <a:cubicBezTo>
                    <a:pt x="74741" y="312424"/>
                    <a:pt x="79340" y="302841"/>
                    <a:pt x="86623" y="295557"/>
                  </a:cubicBezTo>
                  <a:cubicBezTo>
                    <a:pt x="93905" y="288274"/>
                    <a:pt x="103871" y="283674"/>
                    <a:pt x="114603" y="283674"/>
                  </a:cubicBezTo>
                  <a:lnTo>
                    <a:pt x="231888" y="283674"/>
                  </a:lnTo>
                  <a:cubicBezTo>
                    <a:pt x="252586" y="283674"/>
                    <a:pt x="269451" y="266806"/>
                    <a:pt x="269451" y="246106"/>
                  </a:cubicBezTo>
                  <a:lnTo>
                    <a:pt x="269451" y="115769"/>
                  </a:lnTo>
                  <a:lnTo>
                    <a:pt x="466843" y="275240"/>
                  </a:lnTo>
                  <a:cubicBezTo>
                    <a:pt x="473742" y="280990"/>
                    <a:pt x="482174" y="283674"/>
                    <a:pt x="490223" y="283674"/>
                  </a:cubicBezTo>
                  <a:lnTo>
                    <a:pt x="490223" y="283674"/>
                  </a:lnTo>
                  <a:lnTo>
                    <a:pt x="715596" y="283674"/>
                  </a:lnTo>
                  <a:lnTo>
                    <a:pt x="748175" y="283674"/>
                  </a:lnTo>
                  <a:lnTo>
                    <a:pt x="855879" y="283674"/>
                  </a:lnTo>
                  <a:cubicBezTo>
                    <a:pt x="850129" y="267957"/>
                    <a:pt x="840930" y="253773"/>
                    <a:pt x="829432" y="242272"/>
                  </a:cubicBezTo>
                  <a:cubicBezTo>
                    <a:pt x="808734" y="221572"/>
                    <a:pt x="779988" y="208539"/>
                    <a:pt x="748175" y="208539"/>
                  </a:cubicBezTo>
                  <a:lnTo>
                    <a:pt x="503638" y="208539"/>
                  </a:lnTo>
                  <a:lnTo>
                    <a:pt x="257952" y="9967"/>
                  </a:lnTo>
                  <a:cubicBezTo>
                    <a:pt x="251436" y="3833"/>
                    <a:pt x="242237" y="0"/>
                    <a:pt x="232272" y="0"/>
                  </a:cubicBezTo>
                  <a:cubicBezTo>
                    <a:pt x="211574" y="0"/>
                    <a:pt x="194710" y="16867"/>
                    <a:pt x="194710" y="37568"/>
                  </a:cubicBezTo>
                  <a:lnTo>
                    <a:pt x="194710" y="208922"/>
                  </a:lnTo>
                  <a:lnTo>
                    <a:pt x="114986" y="208922"/>
                  </a:lnTo>
                  <a:cubicBezTo>
                    <a:pt x="83173" y="208922"/>
                    <a:pt x="54427" y="221955"/>
                    <a:pt x="33729" y="242656"/>
                  </a:cubicBezTo>
                  <a:cubicBezTo>
                    <a:pt x="13032" y="263356"/>
                    <a:pt x="0" y="292107"/>
                    <a:pt x="0" y="323925"/>
                  </a:cubicBezTo>
                  <a:lnTo>
                    <a:pt x="0" y="957206"/>
                  </a:lnTo>
                  <a:cubicBezTo>
                    <a:pt x="0" y="989024"/>
                    <a:pt x="13032" y="1017775"/>
                    <a:pt x="33729" y="1038475"/>
                  </a:cubicBezTo>
                  <a:cubicBezTo>
                    <a:pt x="54427" y="1059176"/>
                    <a:pt x="83173" y="1072209"/>
                    <a:pt x="114986" y="1072209"/>
                  </a:cubicBezTo>
                  <a:lnTo>
                    <a:pt x="127635" y="1072209"/>
                  </a:lnTo>
                  <a:lnTo>
                    <a:pt x="304329" y="1072209"/>
                  </a:lnTo>
                  <a:lnTo>
                    <a:pt x="503638" y="1072209"/>
                  </a:lnTo>
                  <a:cubicBezTo>
                    <a:pt x="702181" y="1072209"/>
                    <a:pt x="862778" y="911205"/>
                    <a:pt x="862778" y="713017"/>
                  </a:cubicBezTo>
                  <a:cubicBezTo>
                    <a:pt x="862778" y="514062"/>
                    <a:pt x="701798" y="353059"/>
                    <a:pt x="503638" y="353059"/>
                  </a:cubicBezTo>
                  <a:close/>
                  <a:moveTo>
                    <a:pt x="719045" y="856388"/>
                  </a:moveTo>
                  <a:lnTo>
                    <a:pt x="740509" y="868654"/>
                  </a:lnTo>
                  <a:cubicBezTo>
                    <a:pt x="719429" y="900472"/>
                    <a:pt x="691832" y="928072"/>
                    <a:pt x="660019" y="949156"/>
                  </a:cubicBezTo>
                  <a:lnTo>
                    <a:pt x="647754" y="927689"/>
                  </a:lnTo>
                  <a:cubicBezTo>
                    <a:pt x="643155" y="919639"/>
                    <a:pt x="632423" y="916572"/>
                    <a:pt x="624374" y="921556"/>
                  </a:cubicBezTo>
                  <a:cubicBezTo>
                    <a:pt x="616325" y="926539"/>
                    <a:pt x="613258" y="936890"/>
                    <a:pt x="618241" y="944940"/>
                  </a:cubicBezTo>
                  <a:lnTo>
                    <a:pt x="630506" y="966407"/>
                  </a:lnTo>
                  <a:cubicBezTo>
                    <a:pt x="598693" y="982507"/>
                    <a:pt x="563048" y="992474"/>
                    <a:pt x="525486" y="995541"/>
                  </a:cubicBezTo>
                  <a:lnTo>
                    <a:pt x="525486" y="964490"/>
                  </a:lnTo>
                  <a:cubicBezTo>
                    <a:pt x="525486" y="959123"/>
                    <a:pt x="521269" y="954906"/>
                    <a:pt x="515904" y="954906"/>
                  </a:cubicBezTo>
                  <a:lnTo>
                    <a:pt x="491373" y="954906"/>
                  </a:lnTo>
                  <a:cubicBezTo>
                    <a:pt x="486007" y="954906"/>
                    <a:pt x="481791" y="959123"/>
                    <a:pt x="481791" y="964490"/>
                  </a:cubicBezTo>
                  <a:lnTo>
                    <a:pt x="481791" y="995541"/>
                  </a:lnTo>
                  <a:cubicBezTo>
                    <a:pt x="444229" y="992857"/>
                    <a:pt x="408967" y="982507"/>
                    <a:pt x="376771" y="966407"/>
                  </a:cubicBezTo>
                  <a:lnTo>
                    <a:pt x="389036" y="944940"/>
                  </a:lnTo>
                  <a:cubicBezTo>
                    <a:pt x="393635" y="936890"/>
                    <a:pt x="390952" y="926156"/>
                    <a:pt x="382903" y="921556"/>
                  </a:cubicBezTo>
                  <a:cubicBezTo>
                    <a:pt x="374854" y="916955"/>
                    <a:pt x="364122" y="919639"/>
                    <a:pt x="359523" y="927689"/>
                  </a:cubicBezTo>
                  <a:lnTo>
                    <a:pt x="347258" y="949156"/>
                  </a:lnTo>
                  <a:cubicBezTo>
                    <a:pt x="315445" y="928072"/>
                    <a:pt x="287848" y="900472"/>
                    <a:pt x="266767" y="868654"/>
                  </a:cubicBezTo>
                  <a:lnTo>
                    <a:pt x="288231" y="856388"/>
                  </a:lnTo>
                  <a:cubicBezTo>
                    <a:pt x="296281" y="851787"/>
                    <a:pt x="299347" y="841054"/>
                    <a:pt x="294364" y="833004"/>
                  </a:cubicBezTo>
                  <a:cubicBezTo>
                    <a:pt x="289765" y="824953"/>
                    <a:pt x="279033" y="821887"/>
                    <a:pt x="270984" y="826870"/>
                  </a:cubicBezTo>
                  <a:lnTo>
                    <a:pt x="249520" y="839137"/>
                  </a:lnTo>
                  <a:cubicBezTo>
                    <a:pt x="233422" y="807320"/>
                    <a:pt x="223456" y="771669"/>
                    <a:pt x="220390" y="734101"/>
                  </a:cubicBezTo>
                  <a:lnTo>
                    <a:pt x="251436" y="734101"/>
                  </a:lnTo>
                  <a:cubicBezTo>
                    <a:pt x="256802" y="734101"/>
                    <a:pt x="261018" y="729885"/>
                    <a:pt x="261018" y="724518"/>
                  </a:cubicBezTo>
                  <a:lnTo>
                    <a:pt x="261018" y="699984"/>
                  </a:lnTo>
                  <a:cubicBezTo>
                    <a:pt x="261018" y="694617"/>
                    <a:pt x="256802" y="690400"/>
                    <a:pt x="251436" y="690400"/>
                  </a:cubicBezTo>
                  <a:lnTo>
                    <a:pt x="220390" y="690400"/>
                  </a:lnTo>
                  <a:cubicBezTo>
                    <a:pt x="223073" y="652833"/>
                    <a:pt x="233422" y="617565"/>
                    <a:pt x="249520" y="585364"/>
                  </a:cubicBezTo>
                  <a:lnTo>
                    <a:pt x="270984" y="597631"/>
                  </a:lnTo>
                  <a:cubicBezTo>
                    <a:pt x="279033" y="602231"/>
                    <a:pt x="289765" y="599548"/>
                    <a:pt x="294364" y="591498"/>
                  </a:cubicBezTo>
                  <a:cubicBezTo>
                    <a:pt x="298963" y="583447"/>
                    <a:pt x="296281" y="572714"/>
                    <a:pt x="288231" y="568114"/>
                  </a:cubicBezTo>
                  <a:lnTo>
                    <a:pt x="266767" y="555847"/>
                  </a:lnTo>
                  <a:cubicBezTo>
                    <a:pt x="287848" y="524029"/>
                    <a:pt x="315061" y="496429"/>
                    <a:pt x="347258" y="475345"/>
                  </a:cubicBezTo>
                  <a:lnTo>
                    <a:pt x="359523" y="496812"/>
                  </a:lnTo>
                  <a:cubicBezTo>
                    <a:pt x="364122" y="504862"/>
                    <a:pt x="374854" y="507929"/>
                    <a:pt x="382903" y="502945"/>
                  </a:cubicBezTo>
                  <a:cubicBezTo>
                    <a:pt x="390952" y="498345"/>
                    <a:pt x="394019" y="487612"/>
                    <a:pt x="389036" y="479562"/>
                  </a:cubicBezTo>
                  <a:lnTo>
                    <a:pt x="376771" y="458094"/>
                  </a:lnTo>
                  <a:cubicBezTo>
                    <a:pt x="408583" y="441994"/>
                    <a:pt x="444229" y="432027"/>
                    <a:pt x="481791" y="428961"/>
                  </a:cubicBezTo>
                  <a:lnTo>
                    <a:pt x="481791" y="460011"/>
                  </a:lnTo>
                  <a:cubicBezTo>
                    <a:pt x="481791" y="465378"/>
                    <a:pt x="486007" y="469595"/>
                    <a:pt x="491373" y="469595"/>
                  </a:cubicBezTo>
                  <a:lnTo>
                    <a:pt x="515904" y="469595"/>
                  </a:lnTo>
                  <a:cubicBezTo>
                    <a:pt x="521269" y="469595"/>
                    <a:pt x="525486" y="465378"/>
                    <a:pt x="525486" y="460011"/>
                  </a:cubicBezTo>
                  <a:lnTo>
                    <a:pt x="525486" y="428961"/>
                  </a:lnTo>
                  <a:cubicBezTo>
                    <a:pt x="563048" y="431644"/>
                    <a:pt x="598310" y="441994"/>
                    <a:pt x="630506" y="458094"/>
                  </a:cubicBezTo>
                  <a:lnTo>
                    <a:pt x="618241" y="479562"/>
                  </a:lnTo>
                  <a:cubicBezTo>
                    <a:pt x="613642" y="487612"/>
                    <a:pt x="616325" y="498345"/>
                    <a:pt x="624374" y="502945"/>
                  </a:cubicBezTo>
                  <a:cubicBezTo>
                    <a:pt x="632423" y="507546"/>
                    <a:pt x="643155" y="504862"/>
                    <a:pt x="647754" y="496812"/>
                  </a:cubicBezTo>
                  <a:lnTo>
                    <a:pt x="660019" y="475345"/>
                  </a:lnTo>
                  <a:cubicBezTo>
                    <a:pt x="691832" y="496429"/>
                    <a:pt x="719429" y="524029"/>
                    <a:pt x="740509" y="555847"/>
                  </a:cubicBezTo>
                  <a:lnTo>
                    <a:pt x="719045" y="568114"/>
                  </a:lnTo>
                  <a:cubicBezTo>
                    <a:pt x="710996" y="572714"/>
                    <a:pt x="707930" y="583447"/>
                    <a:pt x="712913" y="591498"/>
                  </a:cubicBezTo>
                  <a:cubicBezTo>
                    <a:pt x="717512" y="599548"/>
                    <a:pt x="728244" y="602614"/>
                    <a:pt x="736293" y="597631"/>
                  </a:cubicBezTo>
                  <a:lnTo>
                    <a:pt x="757757" y="585364"/>
                  </a:lnTo>
                  <a:cubicBezTo>
                    <a:pt x="773855" y="617182"/>
                    <a:pt x="783821" y="652833"/>
                    <a:pt x="786887" y="690400"/>
                  </a:cubicBezTo>
                  <a:lnTo>
                    <a:pt x="755841" y="690400"/>
                  </a:lnTo>
                  <a:cubicBezTo>
                    <a:pt x="750475" y="690400"/>
                    <a:pt x="746259" y="694617"/>
                    <a:pt x="746259" y="699984"/>
                  </a:cubicBezTo>
                  <a:lnTo>
                    <a:pt x="746259" y="724518"/>
                  </a:lnTo>
                  <a:cubicBezTo>
                    <a:pt x="746259" y="729885"/>
                    <a:pt x="750475" y="734101"/>
                    <a:pt x="755841" y="734101"/>
                  </a:cubicBezTo>
                  <a:lnTo>
                    <a:pt x="786887" y="734101"/>
                  </a:lnTo>
                  <a:cubicBezTo>
                    <a:pt x="784204" y="771669"/>
                    <a:pt x="773855" y="806936"/>
                    <a:pt x="757757" y="839137"/>
                  </a:cubicBezTo>
                  <a:lnTo>
                    <a:pt x="736293" y="826870"/>
                  </a:lnTo>
                  <a:cubicBezTo>
                    <a:pt x="728244" y="822270"/>
                    <a:pt x="717512" y="824953"/>
                    <a:pt x="712913" y="833004"/>
                  </a:cubicBezTo>
                  <a:cubicBezTo>
                    <a:pt x="707930" y="841437"/>
                    <a:pt x="710613" y="851787"/>
                    <a:pt x="719045" y="856388"/>
                  </a:cubicBezTo>
                  <a:close/>
                </a:path>
              </a:pathLst>
            </a:custGeom>
            <a:noFill/>
            <a:ln w="19050" cap="flat">
              <a:solidFill>
                <a:schemeClr val="bg1">
                  <a:lumMod val="85000"/>
                </a:schemeClr>
              </a:solid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B47E6CAF-C33A-FA4C-87D9-26A578AF04E3}"/>
                </a:ext>
              </a:extLst>
            </p:cNvPr>
            <p:cNvSpPr/>
            <p:nvPr/>
          </p:nvSpPr>
          <p:spPr>
            <a:xfrm>
              <a:off x="6646660" y="4997515"/>
              <a:ext cx="145400" cy="214410"/>
            </a:xfrm>
            <a:custGeom>
              <a:avLst/>
              <a:gdLst>
                <a:gd name="connsiteX0" fmla="*/ 126223 w 145400"/>
                <a:gd name="connsiteY0" fmla="*/ 146559 h 214410"/>
                <a:gd name="connsiteX1" fmla="*/ 126223 w 145400"/>
                <a:gd name="connsiteY1" fmla="*/ 41523 h 214410"/>
                <a:gd name="connsiteX2" fmla="*/ 108209 w 145400"/>
                <a:gd name="connsiteY2" fmla="*/ 23506 h 214410"/>
                <a:gd name="connsiteX3" fmla="*/ 90195 w 145400"/>
                <a:gd name="connsiteY3" fmla="*/ 41523 h 214410"/>
                <a:gd name="connsiteX4" fmla="*/ 90195 w 145400"/>
                <a:gd name="connsiteY4" fmla="*/ 117425 h 214410"/>
                <a:gd name="connsiteX5" fmla="*/ 34235 w 145400"/>
                <a:gd name="connsiteY5" fmla="*/ 9706 h 214410"/>
                <a:gd name="connsiteX6" fmla="*/ 9704 w 145400"/>
                <a:gd name="connsiteY6" fmla="*/ 2039 h 214410"/>
                <a:gd name="connsiteX7" fmla="*/ 2039 w 145400"/>
                <a:gd name="connsiteY7" fmla="*/ 26573 h 214410"/>
                <a:gd name="connsiteX8" fmla="*/ 75246 w 145400"/>
                <a:gd name="connsiteY8" fmla="*/ 167260 h 214410"/>
                <a:gd name="connsiteX9" fmla="*/ 73330 w 145400"/>
                <a:gd name="connsiteY9" fmla="*/ 178377 h 214410"/>
                <a:gd name="connsiteX10" fmla="*/ 109359 w 145400"/>
                <a:gd name="connsiteY10" fmla="*/ 214411 h 214410"/>
                <a:gd name="connsiteX11" fmla="*/ 145388 w 145400"/>
                <a:gd name="connsiteY11" fmla="*/ 178377 h 214410"/>
                <a:gd name="connsiteX12" fmla="*/ 126223 w 145400"/>
                <a:gd name="connsiteY12" fmla="*/ 146559 h 21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400" h="214410">
                  <a:moveTo>
                    <a:pt x="126223" y="146559"/>
                  </a:moveTo>
                  <a:lnTo>
                    <a:pt x="126223" y="41523"/>
                  </a:lnTo>
                  <a:cubicBezTo>
                    <a:pt x="126223" y="31557"/>
                    <a:pt x="118174" y="23506"/>
                    <a:pt x="108209" y="23506"/>
                  </a:cubicBezTo>
                  <a:cubicBezTo>
                    <a:pt x="98244" y="23506"/>
                    <a:pt x="90195" y="31557"/>
                    <a:pt x="90195" y="41523"/>
                  </a:cubicBezTo>
                  <a:lnTo>
                    <a:pt x="90195" y="117425"/>
                  </a:lnTo>
                  <a:lnTo>
                    <a:pt x="34235" y="9706"/>
                  </a:lnTo>
                  <a:cubicBezTo>
                    <a:pt x="29635" y="889"/>
                    <a:pt x="18520" y="-2561"/>
                    <a:pt x="9704" y="2039"/>
                  </a:cubicBezTo>
                  <a:cubicBezTo>
                    <a:pt x="889" y="6639"/>
                    <a:pt x="-2561" y="17756"/>
                    <a:pt x="2039" y="26573"/>
                  </a:cubicBezTo>
                  <a:lnTo>
                    <a:pt x="75246" y="167260"/>
                  </a:lnTo>
                  <a:cubicBezTo>
                    <a:pt x="74097" y="170710"/>
                    <a:pt x="73330" y="174543"/>
                    <a:pt x="73330" y="178377"/>
                  </a:cubicBezTo>
                  <a:cubicBezTo>
                    <a:pt x="73330" y="198311"/>
                    <a:pt x="89428" y="214411"/>
                    <a:pt x="109359" y="214411"/>
                  </a:cubicBezTo>
                  <a:cubicBezTo>
                    <a:pt x="129290" y="214411"/>
                    <a:pt x="145388" y="198311"/>
                    <a:pt x="145388" y="178377"/>
                  </a:cubicBezTo>
                  <a:cubicBezTo>
                    <a:pt x="145771" y="164576"/>
                    <a:pt x="137722" y="152693"/>
                    <a:pt x="126223" y="146559"/>
                  </a:cubicBezTo>
                  <a:close/>
                </a:path>
              </a:pathLst>
            </a:custGeom>
            <a:noFill/>
            <a:ln w="19050" cap="flat">
              <a:solidFill>
                <a:schemeClr val="bg1">
                  <a:lumMod val="85000"/>
                </a:schemeClr>
              </a:solidFill>
              <a:prstDash val="solid"/>
              <a:miter/>
            </a:ln>
          </p:spPr>
          <p:txBody>
            <a:bodyPr rtlCol="0" anchor="ctr"/>
            <a:lstStyle/>
            <a:p>
              <a:endParaRPr lang="en-US"/>
            </a:p>
          </p:txBody>
        </p:sp>
      </p:grpSp>
      <p:sp>
        <p:nvSpPr>
          <p:cNvPr id="2" name="Rectangle 1">
            <a:extLst>
              <a:ext uri="{FF2B5EF4-FFF2-40B4-BE49-F238E27FC236}">
                <a16:creationId xmlns:a16="http://schemas.microsoft.com/office/drawing/2014/main" id="{91360509-E1B5-744A-9B16-36094CB71566}"/>
              </a:ext>
            </a:extLst>
          </p:cNvPr>
          <p:cNvSpPr/>
          <p:nvPr userDrawn="1"/>
        </p:nvSpPr>
        <p:spPr>
          <a:xfrm>
            <a:off x="7559675" y="4446290"/>
            <a:ext cx="2532592" cy="62455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941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with photo">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C47B67A-F850-A040-84D0-7A439AA42AE6}"/>
              </a:ext>
            </a:extLst>
          </p:cNvPr>
          <p:cNvSpPr/>
          <p:nvPr userDrawn="1"/>
        </p:nvSpPr>
        <p:spPr>
          <a:xfrm>
            <a:off x="312554" y="6594760"/>
            <a:ext cx="2392081" cy="307777"/>
          </a:xfrm>
          <a:prstGeom prst="rect">
            <a:avLst/>
          </a:prstGeom>
        </p:spPr>
        <p:txBody>
          <a:bodyPr wrap="square">
            <a:spAutoFit/>
          </a:bodyPr>
          <a:lstStyle/>
          <a:p>
            <a:pPr algn="l"/>
            <a:r>
              <a:rPr lang="en-US" sz="1400" dirty="0">
                <a:solidFill>
                  <a:schemeClr val="bg1"/>
                </a:solidFill>
                <a:latin typeface="Poppins" pitchFamily="2" charset="77"/>
                <a:cs typeface="Poppins" pitchFamily="2" charset="77"/>
              </a:rPr>
              <a:t>www.</a:t>
            </a:r>
            <a:r>
              <a:rPr lang="en-US" sz="1400" b="1" dirty="0">
                <a:solidFill>
                  <a:schemeClr val="bg1"/>
                </a:solidFill>
                <a:latin typeface="Poppins" pitchFamily="2" charset="77"/>
                <a:cs typeface="Poppins" pitchFamily="2" charset="77"/>
              </a:rPr>
              <a:t>revalorise</a:t>
            </a:r>
            <a:r>
              <a:rPr lang="en-US" sz="1400" dirty="0">
                <a:solidFill>
                  <a:schemeClr val="bg1"/>
                </a:solidFill>
                <a:latin typeface="Poppins" pitchFamily="2" charset="77"/>
                <a:cs typeface="Poppins" pitchFamily="2" charset="77"/>
              </a:rPr>
              <a:t>.eu</a:t>
            </a:r>
          </a:p>
        </p:txBody>
      </p:sp>
      <p:sp>
        <p:nvSpPr>
          <p:cNvPr id="52" name="Rectangle 51">
            <a:extLst>
              <a:ext uri="{FF2B5EF4-FFF2-40B4-BE49-F238E27FC236}">
                <a16:creationId xmlns:a16="http://schemas.microsoft.com/office/drawing/2014/main" id="{20ECD36C-3D23-EA46-831C-7D8DA38730C6}"/>
              </a:ext>
            </a:extLst>
          </p:cNvPr>
          <p:cNvSpPr/>
          <p:nvPr userDrawn="1"/>
        </p:nvSpPr>
        <p:spPr>
          <a:xfrm>
            <a:off x="311774" y="300254"/>
            <a:ext cx="3820839" cy="974667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61" name="Picture Placeholder 160">
            <a:extLst>
              <a:ext uri="{FF2B5EF4-FFF2-40B4-BE49-F238E27FC236}">
                <a16:creationId xmlns:a16="http://schemas.microsoft.com/office/drawing/2014/main" id="{1D34B3EB-3CAC-9649-AAEB-A0101E8FB45C}"/>
              </a:ext>
            </a:extLst>
          </p:cNvPr>
          <p:cNvSpPr>
            <a:spLocks noGrp="1"/>
          </p:cNvSpPr>
          <p:nvPr>
            <p:ph type="pic" sz="quarter" idx="41"/>
          </p:nvPr>
        </p:nvSpPr>
        <p:spPr>
          <a:xfrm>
            <a:off x="-46829" y="4139626"/>
            <a:ext cx="6505378" cy="5218044"/>
          </a:xfrm>
          <a:custGeom>
            <a:avLst/>
            <a:gdLst>
              <a:gd name="connsiteX0" fmla="*/ 0 w 6505378"/>
              <a:gd name="connsiteY0" fmla="*/ 0 h 5218044"/>
              <a:gd name="connsiteX1" fmla="*/ 6502047 w 6505378"/>
              <a:gd name="connsiteY1" fmla="*/ 0 h 5218044"/>
              <a:gd name="connsiteX2" fmla="*/ 6502047 w 6505378"/>
              <a:gd name="connsiteY2" fmla="*/ 606777 h 5218044"/>
              <a:gd name="connsiteX3" fmla="*/ 6405870 w 6505378"/>
              <a:gd name="connsiteY3" fmla="*/ 606777 h 5218044"/>
              <a:gd name="connsiteX4" fmla="*/ 6405870 w 6505378"/>
              <a:gd name="connsiteY4" fmla="*/ 2292425 h 5218044"/>
              <a:gd name="connsiteX5" fmla="*/ 6505378 w 6505378"/>
              <a:gd name="connsiteY5" fmla="*/ 2292425 h 5218044"/>
              <a:gd name="connsiteX6" fmla="*/ 6505378 w 6505378"/>
              <a:gd name="connsiteY6" fmla="*/ 5025870 h 5218044"/>
              <a:gd name="connsiteX7" fmla="*/ 6502047 w 6505378"/>
              <a:gd name="connsiteY7" fmla="*/ 5025870 h 5218044"/>
              <a:gd name="connsiteX8" fmla="*/ 6502047 w 6505378"/>
              <a:gd name="connsiteY8" fmla="*/ 5218044 h 5218044"/>
              <a:gd name="connsiteX9" fmla="*/ 0 w 6505378"/>
              <a:gd name="connsiteY9"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5378" h="5218044">
                <a:moveTo>
                  <a:pt x="0" y="0"/>
                </a:moveTo>
                <a:lnTo>
                  <a:pt x="6502047" y="0"/>
                </a:lnTo>
                <a:lnTo>
                  <a:pt x="6502047" y="606777"/>
                </a:lnTo>
                <a:lnTo>
                  <a:pt x="6405870" y="606777"/>
                </a:lnTo>
                <a:lnTo>
                  <a:pt x="6405870" y="2292425"/>
                </a:lnTo>
                <a:lnTo>
                  <a:pt x="6505378" y="2292425"/>
                </a:lnTo>
                <a:lnTo>
                  <a:pt x="6505378" y="5025870"/>
                </a:lnTo>
                <a:lnTo>
                  <a:pt x="6502047" y="5025870"/>
                </a:lnTo>
                <a:lnTo>
                  <a:pt x="6502047" y="5218044"/>
                </a:lnTo>
                <a:lnTo>
                  <a:pt x="0" y="5218044"/>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157" name="Text Placeholder 23">
            <a:extLst>
              <a:ext uri="{FF2B5EF4-FFF2-40B4-BE49-F238E27FC236}">
                <a16:creationId xmlns:a16="http://schemas.microsoft.com/office/drawing/2014/main" id="{B4F316CB-86CF-7F4A-91F4-085580AC0238}"/>
              </a:ext>
            </a:extLst>
          </p:cNvPr>
          <p:cNvSpPr>
            <a:spLocks noGrp="1"/>
          </p:cNvSpPr>
          <p:nvPr>
            <p:ph type="body" sz="quarter" idx="14" hasCustomPrompt="1"/>
          </p:nvPr>
        </p:nvSpPr>
        <p:spPr>
          <a:xfrm>
            <a:off x="3128102" y="2738011"/>
            <a:ext cx="785328" cy="1056986"/>
          </a:xfrm>
        </p:spPr>
        <p:txBody>
          <a:bodyPr anchor="t">
            <a:normAutofit/>
          </a:bodyPr>
          <a:lstStyle>
            <a:lvl1pPr marL="0" indent="0" algn="r">
              <a:buNone/>
              <a:defRPr sz="9600" b="1" i="0" baseline="0">
                <a:solidFill>
                  <a:srgbClr val="F16924"/>
                </a:solidFill>
                <a:latin typeface="Times" pitchFamily="2" charset="0"/>
                <a:ea typeface="Times" pitchFamily="2" charset="0"/>
                <a:cs typeface="Times New Roman" charset="0"/>
              </a:defRPr>
            </a:lvl1pPr>
          </a:lstStyle>
          <a:p>
            <a:pPr lvl="0"/>
            <a:r>
              <a:rPr lang="en-US" dirty="0"/>
              <a:t>”</a:t>
            </a:r>
          </a:p>
        </p:txBody>
      </p:sp>
      <p:sp>
        <p:nvSpPr>
          <p:cNvPr id="159" name="Text Placeholder 23">
            <a:extLst>
              <a:ext uri="{FF2B5EF4-FFF2-40B4-BE49-F238E27FC236}">
                <a16:creationId xmlns:a16="http://schemas.microsoft.com/office/drawing/2014/main" id="{2721C86B-EEB5-7B40-A3F2-6FA45780492F}"/>
              </a:ext>
            </a:extLst>
          </p:cNvPr>
          <p:cNvSpPr>
            <a:spLocks noGrp="1"/>
          </p:cNvSpPr>
          <p:nvPr>
            <p:ph type="body" sz="quarter" idx="15" hasCustomPrompt="1"/>
          </p:nvPr>
        </p:nvSpPr>
        <p:spPr>
          <a:xfrm>
            <a:off x="615910" y="805650"/>
            <a:ext cx="2003444" cy="936605"/>
          </a:xfrm>
        </p:spPr>
        <p:txBody>
          <a:bodyPr anchor="t">
            <a:normAutofit/>
          </a:bodyPr>
          <a:lstStyle>
            <a:lvl1pPr marL="0" indent="0" algn="l">
              <a:buNone/>
              <a:defRPr sz="9600" b="1" i="0" baseline="0">
                <a:solidFill>
                  <a:srgbClr val="F16924"/>
                </a:solidFill>
                <a:latin typeface="Times" pitchFamily="2" charset="0"/>
                <a:ea typeface="Times" pitchFamily="2" charset="0"/>
                <a:cs typeface="Times New Roman" charset="0"/>
              </a:defRPr>
            </a:lvl1pPr>
          </a:lstStyle>
          <a:p>
            <a:pPr lvl="0"/>
            <a:r>
              <a:rPr lang="en-US" dirty="0"/>
              <a:t>“</a:t>
            </a:r>
          </a:p>
        </p:txBody>
      </p:sp>
      <p:sp>
        <p:nvSpPr>
          <p:cNvPr id="162" name="Graphic 4">
            <a:extLst>
              <a:ext uri="{FF2B5EF4-FFF2-40B4-BE49-F238E27FC236}">
                <a16:creationId xmlns:a16="http://schemas.microsoft.com/office/drawing/2014/main" id="{8651239F-6A02-274B-8E95-70812F67D8A8}"/>
              </a:ext>
            </a:extLst>
          </p:cNvPr>
          <p:cNvSpPr/>
          <p:nvPr userDrawn="1"/>
        </p:nvSpPr>
        <p:spPr>
          <a:xfrm rot="10800000">
            <a:off x="6359047" y="474640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
        <p:nvSpPr>
          <p:cNvPr id="164" name="Text Placeholder 23">
            <a:extLst>
              <a:ext uri="{FF2B5EF4-FFF2-40B4-BE49-F238E27FC236}">
                <a16:creationId xmlns:a16="http://schemas.microsoft.com/office/drawing/2014/main" id="{58A93ACD-1987-2441-9CBB-AA1A4196A0E5}"/>
              </a:ext>
            </a:extLst>
          </p:cNvPr>
          <p:cNvSpPr>
            <a:spLocks noGrp="1"/>
          </p:cNvSpPr>
          <p:nvPr>
            <p:ph type="body" sz="quarter" idx="42" hasCustomPrompt="1"/>
          </p:nvPr>
        </p:nvSpPr>
        <p:spPr>
          <a:xfrm>
            <a:off x="615910" y="803767"/>
            <a:ext cx="3288612" cy="2623117"/>
          </a:xfrm>
        </p:spPr>
        <p:txBody>
          <a:bodyPr anchor="ctr">
            <a:normAutofit/>
          </a:bodyPr>
          <a:lstStyle>
            <a:lvl1pPr marL="0" indent="0" algn="ctr">
              <a:lnSpc>
                <a:spcPts val="1760"/>
              </a:lnSpc>
              <a:spcBef>
                <a:spcPts val="0"/>
              </a:spcBef>
              <a:buNone/>
              <a:defRPr sz="1600" b="0"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12" name="Slide Number Placeholder 5">
            <a:extLst>
              <a:ext uri="{FF2B5EF4-FFF2-40B4-BE49-F238E27FC236}">
                <a16:creationId xmlns:a16="http://schemas.microsoft.com/office/drawing/2014/main" id="{7A8B83DB-4E77-E34E-9405-0EE47D447C1B}"/>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3" name="Text Box 5">
            <a:extLst>
              <a:ext uri="{FF2B5EF4-FFF2-40B4-BE49-F238E27FC236}">
                <a16:creationId xmlns:a16="http://schemas.microsoft.com/office/drawing/2014/main" id="{4B676C19-65A9-8946-91AC-81CDC6570869}"/>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F16D0C8D-BB4B-694D-861A-6B5EA2FE2CE6}"/>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05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48AE124-3429-DF42-9BDB-18B144E66A90}"/>
              </a:ext>
            </a:extLst>
          </p:cNvPr>
          <p:cNvSpPr/>
          <p:nvPr userDrawn="1"/>
        </p:nvSpPr>
        <p:spPr>
          <a:xfrm>
            <a:off x="-1" y="-22715"/>
            <a:ext cx="7559675" cy="217522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81" name="Text Placeholder 32">
            <a:extLst>
              <a:ext uri="{FF2B5EF4-FFF2-40B4-BE49-F238E27FC236}">
                <a16:creationId xmlns:a16="http://schemas.microsoft.com/office/drawing/2014/main" id="{A59851DB-E5A2-A244-9977-EE5507DDE8EE}"/>
              </a:ext>
            </a:extLst>
          </p:cNvPr>
          <p:cNvSpPr>
            <a:spLocks noGrp="1"/>
          </p:cNvSpPr>
          <p:nvPr>
            <p:ph type="body" sz="quarter" idx="11" hasCustomPrompt="1"/>
          </p:nvPr>
        </p:nvSpPr>
        <p:spPr>
          <a:xfrm>
            <a:off x="771092" y="2950025"/>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82" name="Text Placeholder 32">
            <a:extLst>
              <a:ext uri="{FF2B5EF4-FFF2-40B4-BE49-F238E27FC236}">
                <a16:creationId xmlns:a16="http://schemas.microsoft.com/office/drawing/2014/main" id="{588B1F1F-B20D-1741-A1F0-B305FBF12732}"/>
              </a:ext>
            </a:extLst>
          </p:cNvPr>
          <p:cNvSpPr>
            <a:spLocks noGrp="1"/>
          </p:cNvSpPr>
          <p:nvPr>
            <p:ph type="body" sz="quarter" idx="12" hasCustomPrompt="1"/>
          </p:nvPr>
        </p:nvSpPr>
        <p:spPr>
          <a:xfrm>
            <a:off x="1486931" y="2950025"/>
            <a:ext cx="5148356"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7" name="Text Placeholder 32">
            <a:extLst>
              <a:ext uri="{FF2B5EF4-FFF2-40B4-BE49-F238E27FC236}">
                <a16:creationId xmlns:a16="http://schemas.microsoft.com/office/drawing/2014/main" id="{D2198099-9115-344D-B9E7-A9BA8B46D60F}"/>
              </a:ext>
            </a:extLst>
          </p:cNvPr>
          <p:cNvSpPr>
            <a:spLocks noGrp="1"/>
          </p:cNvSpPr>
          <p:nvPr>
            <p:ph type="body" sz="quarter" idx="13" hasCustomPrompt="1"/>
          </p:nvPr>
        </p:nvSpPr>
        <p:spPr>
          <a:xfrm>
            <a:off x="771092" y="3425267"/>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88" name="Text Placeholder 32">
            <a:extLst>
              <a:ext uri="{FF2B5EF4-FFF2-40B4-BE49-F238E27FC236}">
                <a16:creationId xmlns:a16="http://schemas.microsoft.com/office/drawing/2014/main" id="{B7D4A8B7-F6D8-6349-A361-F181BD504AC1}"/>
              </a:ext>
            </a:extLst>
          </p:cNvPr>
          <p:cNvSpPr>
            <a:spLocks noGrp="1"/>
          </p:cNvSpPr>
          <p:nvPr>
            <p:ph type="body" sz="quarter" idx="14" hasCustomPrompt="1"/>
          </p:nvPr>
        </p:nvSpPr>
        <p:spPr>
          <a:xfrm>
            <a:off x="1486931" y="3425267"/>
            <a:ext cx="5148356"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89" name="Text Placeholder 32">
            <a:extLst>
              <a:ext uri="{FF2B5EF4-FFF2-40B4-BE49-F238E27FC236}">
                <a16:creationId xmlns:a16="http://schemas.microsoft.com/office/drawing/2014/main" id="{EC15E688-1168-1C4E-A9CD-794E37AD04E8}"/>
              </a:ext>
            </a:extLst>
          </p:cNvPr>
          <p:cNvSpPr>
            <a:spLocks noGrp="1"/>
          </p:cNvSpPr>
          <p:nvPr>
            <p:ph type="body" sz="quarter" idx="15" hasCustomPrompt="1"/>
          </p:nvPr>
        </p:nvSpPr>
        <p:spPr>
          <a:xfrm>
            <a:off x="771092" y="3941391"/>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90" name="Text Placeholder 32">
            <a:extLst>
              <a:ext uri="{FF2B5EF4-FFF2-40B4-BE49-F238E27FC236}">
                <a16:creationId xmlns:a16="http://schemas.microsoft.com/office/drawing/2014/main" id="{F69C57A8-C898-294C-BDED-5566C088D833}"/>
              </a:ext>
            </a:extLst>
          </p:cNvPr>
          <p:cNvSpPr>
            <a:spLocks noGrp="1"/>
          </p:cNvSpPr>
          <p:nvPr>
            <p:ph type="body" sz="quarter" idx="19" hasCustomPrompt="1"/>
          </p:nvPr>
        </p:nvSpPr>
        <p:spPr>
          <a:xfrm>
            <a:off x="1486931" y="3941391"/>
            <a:ext cx="5148356"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1" name="Text Placeholder 32">
            <a:extLst>
              <a:ext uri="{FF2B5EF4-FFF2-40B4-BE49-F238E27FC236}">
                <a16:creationId xmlns:a16="http://schemas.microsoft.com/office/drawing/2014/main" id="{8D824305-1B9A-A042-8BAC-97522EB09867}"/>
              </a:ext>
            </a:extLst>
          </p:cNvPr>
          <p:cNvSpPr>
            <a:spLocks noGrp="1"/>
          </p:cNvSpPr>
          <p:nvPr>
            <p:ph type="body" sz="quarter" idx="17" hasCustomPrompt="1"/>
          </p:nvPr>
        </p:nvSpPr>
        <p:spPr>
          <a:xfrm>
            <a:off x="771092" y="4427356"/>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92" name="Text Placeholder 32">
            <a:extLst>
              <a:ext uri="{FF2B5EF4-FFF2-40B4-BE49-F238E27FC236}">
                <a16:creationId xmlns:a16="http://schemas.microsoft.com/office/drawing/2014/main" id="{B4BE590E-14F6-734B-95F9-FFC0E3202831}"/>
              </a:ext>
            </a:extLst>
          </p:cNvPr>
          <p:cNvSpPr>
            <a:spLocks noGrp="1"/>
          </p:cNvSpPr>
          <p:nvPr>
            <p:ph type="body" sz="quarter" idx="20" hasCustomPrompt="1"/>
          </p:nvPr>
        </p:nvSpPr>
        <p:spPr>
          <a:xfrm>
            <a:off x="1486931" y="4427356"/>
            <a:ext cx="5148356"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3" name="Text Placeholder 32">
            <a:extLst>
              <a:ext uri="{FF2B5EF4-FFF2-40B4-BE49-F238E27FC236}">
                <a16:creationId xmlns:a16="http://schemas.microsoft.com/office/drawing/2014/main" id="{0EF7FA5C-7B26-7C4A-AD3A-9B96EDB885D5}"/>
              </a:ext>
            </a:extLst>
          </p:cNvPr>
          <p:cNvSpPr>
            <a:spLocks noGrp="1"/>
          </p:cNvSpPr>
          <p:nvPr>
            <p:ph type="body" sz="quarter" idx="21" hasCustomPrompt="1"/>
          </p:nvPr>
        </p:nvSpPr>
        <p:spPr>
          <a:xfrm>
            <a:off x="771092" y="4966621"/>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94" name="Text Placeholder 32">
            <a:extLst>
              <a:ext uri="{FF2B5EF4-FFF2-40B4-BE49-F238E27FC236}">
                <a16:creationId xmlns:a16="http://schemas.microsoft.com/office/drawing/2014/main" id="{5D6A533B-0A1A-0B4C-83EE-FDD3E8B07B6F}"/>
              </a:ext>
            </a:extLst>
          </p:cNvPr>
          <p:cNvSpPr>
            <a:spLocks noGrp="1"/>
          </p:cNvSpPr>
          <p:nvPr>
            <p:ph type="body" sz="quarter" idx="22" hasCustomPrompt="1"/>
          </p:nvPr>
        </p:nvSpPr>
        <p:spPr>
          <a:xfrm>
            <a:off x="1486931" y="4966621"/>
            <a:ext cx="5148356"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5" name="Text Placeholder 32">
            <a:extLst>
              <a:ext uri="{FF2B5EF4-FFF2-40B4-BE49-F238E27FC236}">
                <a16:creationId xmlns:a16="http://schemas.microsoft.com/office/drawing/2014/main" id="{3F2C32D0-9D81-6149-B612-4FD7C486BC51}"/>
              </a:ext>
            </a:extLst>
          </p:cNvPr>
          <p:cNvSpPr>
            <a:spLocks noGrp="1"/>
          </p:cNvSpPr>
          <p:nvPr>
            <p:ph type="body" sz="quarter" idx="23" hasCustomPrompt="1"/>
          </p:nvPr>
        </p:nvSpPr>
        <p:spPr>
          <a:xfrm>
            <a:off x="771092" y="5463308"/>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96" name="Text Placeholder 32">
            <a:extLst>
              <a:ext uri="{FF2B5EF4-FFF2-40B4-BE49-F238E27FC236}">
                <a16:creationId xmlns:a16="http://schemas.microsoft.com/office/drawing/2014/main" id="{ABD7E210-26C9-064E-9F0A-44731309BA94}"/>
              </a:ext>
            </a:extLst>
          </p:cNvPr>
          <p:cNvSpPr>
            <a:spLocks noGrp="1"/>
          </p:cNvSpPr>
          <p:nvPr>
            <p:ph type="body" sz="quarter" idx="24" hasCustomPrompt="1"/>
          </p:nvPr>
        </p:nvSpPr>
        <p:spPr>
          <a:xfrm>
            <a:off x="1486931" y="5463308"/>
            <a:ext cx="5148356"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7" name="Text Placeholder 32">
            <a:extLst>
              <a:ext uri="{FF2B5EF4-FFF2-40B4-BE49-F238E27FC236}">
                <a16:creationId xmlns:a16="http://schemas.microsoft.com/office/drawing/2014/main" id="{D2E11612-63A9-9741-BB7B-0C52BFF1ACF5}"/>
              </a:ext>
            </a:extLst>
          </p:cNvPr>
          <p:cNvSpPr>
            <a:spLocks noGrp="1"/>
          </p:cNvSpPr>
          <p:nvPr>
            <p:ph type="body" sz="quarter" idx="25" hasCustomPrompt="1"/>
          </p:nvPr>
        </p:nvSpPr>
        <p:spPr>
          <a:xfrm>
            <a:off x="771092" y="5959339"/>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98" name="Text Placeholder 32">
            <a:extLst>
              <a:ext uri="{FF2B5EF4-FFF2-40B4-BE49-F238E27FC236}">
                <a16:creationId xmlns:a16="http://schemas.microsoft.com/office/drawing/2014/main" id="{E2A88B1F-CD9A-7741-B8DB-196E95F98E0B}"/>
              </a:ext>
            </a:extLst>
          </p:cNvPr>
          <p:cNvSpPr>
            <a:spLocks noGrp="1"/>
          </p:cNvSpPr>
          <p:nvPr>
            <p:ph type="body" sz="quarter" idx="26" hasCustomPrompt="1"/>
          </p:nvPr>
        </p:nvSpPr>
        <p:spPr>
          <a:xfrm>
            <a:off x="1486931" y="5959339"/>
            <a:ext cx="5148356"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99" name="Text Placeholder 32">
            <a:extLst>
              <a:ext uri="{FF2B5EF4-FFF2-40B4-BE49-F238E27FC236}">
                <a16:creationId xmlns:a16="http://schemas.microsoft.com/office/drawing/2014/main" id="{A0BAD99F-EFA9-A648-BF68-F6E2B8A13D75}"/>
              </a:ext>
            </a:extLst>
          </p:cNvPr>
          <p:cNvSpPr>
            <a:spLocks noGrp="1"/>
          </p:cNvSpPr>
          <p:nvPr>
            <p:ph type="body" sz="quarter" idx="27" hasCustomPrompt="1"/>
          </p:nvPr>
        </p:nvSpPr>
        <p:spPr>
          <a:xfrm>
            <a:off x="771092" y="6456026"/>
            <a:ext cx="648000" cy="348400"/>
          </a:xfrm>
        </p:spPr>
        <p:txBody>
          <a:bodyPr anchor="ctr">
            <a:noAutofit/>
          </a:bodyPr>
          <a:lstStyle>
            <a:lvl1pPr marL="0" indent="0" algn="ctr">
              <a:buNone/>
              <a:defRPr sz="1900" b="1" i="0">
                <a:solidFill>
                  <a:srgbClr val="F16924"/>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08</a:t>
            </a:r>
            <a:endParaRPr lang="en-US" dirty="0"/>
          </a:p>
        </p:txBody>
      </p:sp>
      <p:sp>
        <p:nvSpPr>
          <p:cNvPr id="119" name="Text Placeholder 32">
            <a:extLst>
              <a:ext uri="{FF2B5EF4-FFF2-40B4-BE49-F238E27FC236}">
                <a16:creationId xmlns:a16="http://schemas.microsoft.com/office/drawing/2014/main" id="{DE316CDC-5319-DB45-8EB9-DE61D16C4CCD}"/>
              </a:ext>
            </a:extLst>
          </p:cNvPr>
          <p:cNvSpPr>
            <a:spLocks noGrp="1"/>
          </p:cNvSpPr>
          <p:nvPr>
            <p:ph type="body" sz="quarter" idx="28" hasCustomPrompt="1"/>
          </p:nvPr>
        </p:nvSpPr>
        <p:spPr>
          <a:xfrm>
            <a:off x="1486931" y="6456026"/>
            <a:ext cx="5148356" cy="348400"/>
          </a:xfrm>
        </p:spPr>
        <p:txBody>
          <a:bodyPr anchor="ctr">
            <a:noAutofit/>
          </a:bodyPr>
          <a:lstStyle>
            <a:lvl1pPr marL="0" indent="0" algn="l">
              <a:buNone/>
              <a:defRPr sz="16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120" name="Freeform 119">
            <a:extLst>
              <a:ext uri="{FF2B5EF4-FFF2-40B4-BE49-F238E27FC236}">
                <a16:creationId xmlns:a16="http://schemas.microsoft.com/office/drawing/2014/main" id="{3940A8D4-1EFE-094C-9A22-6C2299E9990A}"/>
              </a:ext>
            </a:extLst>
          </p:cNvPr>
          <p:cNvSpPr/>
          <p:nvPr userDrawn="1"/>
        </p:nvSpPr>
        <p:spPr>
          <a:xfrm rot="16200000">
            <a:off x="-305598" y="9670325"/>
            <a:ext cx="1392572" cy="67184"/>
          </a:xfrm>
          <a:custGeom>
            <a:avLst/>
            <a:gdLst>
              <a:gd name="connsiteX0" fmla="*/ 226252 w 472886"/>
              <a:gd name="connsiteY0" fmla="*/ 2794 h 22814"/>
              <a:gd name="connsiteX1" fmla="*/ 226252 w 472886"/>
              <a:gd name="connsiteY1" fmla="*/ 11226 h 22814"/>
              <a:gd name="connsiteX2" fmla="*/ 233597 w 472886"/>
              <a:gd name="connsiteY2" fmla="*/ 11226 h 22814"/>
              <a:gd name="connsiteX3" fmla="*/ 235305 w 472886"/>
              <a:gd name="connsiteY3" fmla="*/ 10605 h 22814"/>
              <a:gd name="connsiteX4" fmla="*/ 236649 w 472886"/>
              <a:gd name="connsiteY4" fmla="*/ 9002 h 22814"/>
              <a:gd name="connsiteX5" fmla="*/ 237167 w 472886"/>
              <a:gd name="connsiteY5" fmla="*/ 6674 h 22814"/>
              <a:gd name="connsiteX6" fmla="*/ 236132 w 472886"/>
              <a:gd name="connsiteY6" fmla="*/ 3880 h 22814"/>
              <a:gd name="connsiteX7" fmla="*/ 233442 w 472886"/>
              <a:gd name="connsiteY7" fmla="*/ 2794 h 22814"/>
              <a:gd name="connsiteX8" fmla="*/ 41588 w 472886"/>
              <a:gd name="connsiteY8" fmla="*/ 2794 h 22814"/>
              <a:gd name="connsiteX9" fmla="*/ 41588 w 472886"/>
              <a:gd name="connsiteY9" fmla="*/ 11226 h 22814"/>
              <a:gd name="connsiteX10" fmla="*/ 48933 w 472886"/>
              <a:gd name="connsiteY10" fmla="*/ 11226 h 22814"/>
              <a:gd name="connsiteX11" fmla="*/ 50640 w 472886"/>
              <a:gd name="connsiteY11" fmla="*/ 10605 h 22814"/>
              <a:gd name="connsiteX12" fmla="*/ 51985 w 472886"/>
              <a:gd name="connsiteY12" fmla="*/ 9002 h 22814"/>
              <a:gd name="connsiteX13" fmla="*/ 52502 w 472886"/>
              <a:gd name="connsiteY13" fmla="*/ 6674 h 22814"/>
              <a:gd name="connsiteX14" fmla="*/ 51468 w 472886"/>
              <a:gd name="connsiteY14" fmla="*/ 3880 h 22814"/>
              <a:gd name="connsiteX15" fmla="*/ 48778 w 472886"/>
              <a:gd name="connsiteY15" fmla="*/ 2794 h 22814"/>
              <a:gd name="connsiteX16" fmla="*/ 345483 w 472886"/>
              <a:gd name="connsiteY16" fmla="*/ 2225 h 22814"/>
              <a:gd name="connsiteX17" fmla="*/ 345483 w 472886"/>
              <a:gd name="connsiteY17" fmla="*/ 11278 h 22814"/>
              <a:gd name="connsiteX18" fmla="*/ 353087 w 472886"/>
              <a:gd name="connsiteY18" fmla="*/ 11278 h 22814"/>
              <a:gd name="connsiteX19" fmla="*/ 355052 w 472886"/>
              <a:gd name="connsiteY19" fmla="*/ 10605 h 22814"/>
              <a:gd name="connsiteX20" fmla="*/ 356604 w 472886"/>
              <a:gd name="connsiteY20" fmla="*/ 8898 h 22814"/>
              <a:gd name="connsiteX21" fmla="*/ 357173 w 472886"/>
              <a:gd name="connsiteY21" fmla="*/ 6415 h 22814"/>
              <a:gd name="connsiteX22" fmla="*/ 355983 w 472886"/>
              <a:gd name="connsiteY22" fmla="*/ 3414 h 22814"/>
              <a:gd name="connsiteX23" fmla="*/ 352828 w 472886"/>
              <a:gd name="connsiteY23" fmla="*/ 2225 h 22814"/>
              <a:gd name="connsiteX24" fmla="*/ 315688 w 472886"/>
              <a:gd name="connsiteY24" fmla="*/ 2225 h 22814"/>
              <a:gd name="connsiteX25" fmla="*/ 315688 w 472886"/>
              <a:gd name="connsiteY25" fmla="*/ 11278 h 22814"/>
              <a:gd name="connsiteX26" fmla="*/ 323292 w 472886"/>
              <a:gd name="connsiteY26" fmla="*/ 11278 h 22814"/>
              <a:gd name="connsiteX27" fmla="*/ 325258 w 472886"/>
              <a:gd name="connsiteY27" fmla="*/ 10605 h 22814"/>
              <a:gd name="connsiteX28" fmla="*/ 326809 w 472886"/>
              <a:gd name="connsiteY28" fmla="*/ 8898 h 22814"/>
              <a:gd name="connsiteX29" fmla="*/ 327378 w 472886"/>
              <a:gd name="connsiteY29" fmla="*/ 6415 h 22814"/>
              <a:gd name="connsiteX30" fmla="*/ 326189 w 472886"/>
              <a:gd name="connsiteY30" fmla="*/ 3414 h 22814"/>
              <a:gd name="connsiteX31" fmla="*/ 323034 w 472886"/>
              <a:gd name="connsiteY31" fmla="*/ 2225 h 22814"/>
              <a:gd name="connsiteX32" fmla="*/ 421573 w 472886"/>
              <a:gd name="connsiteY32" fmla="*/ 1914 h 22814"/>
              <a:gd name="connsiteX33" fmla="*/ 417125 w 472886"/>
              <a:gd name="connsiteY33" fmla="*/ 3104 h 22814"/>
              <a:gd name="connsiteX34" fmla="*/ 414073 w 472886"/>
              <a:gd name="connsiteY34" fmla="*/ 6415 h 22814"/>
              <a:gd name="connsiteX35" fmla="*/ 412986 w 472886"/>
              <a:gd name="connsiteY35" fmla="*/ 11381 h 22814"/>
              <a:gd name="connsiteX36" fmla="*/ 414073 w 472886"/>
              <a:gd name="connsiteY36" fmla="*/ 16347 h 22814"/>
              <a:gd name="connsiteX37" fmla="*/ 417125 w 472886"/>
              <a:gd name="connsiteY37" fmla="*/ 19658 h 22814"/>
              <a:gd name="connsiteX38" fmla="*/ 421573 w 472886"/>
              <a:gd name="connsiteY38" fmla="*/ 20848 h 22814"/>
              <a:gd name="connsiteX39" fmla="*/ 426022 w 472886"/>
              <a:gd name="connsiteY39" fmla="*/ 19658 h 22814"/>
              <a:gd name="connsiteX40" fmla="*/ 429022 w 472886"/>
              <a:gd name="connsiteY40" fmla="*/ 16347 h 22814"/>
              <a:gd name="connsiteX41" fmla="*/ 430108 w 472886"/>
              <a:gd name="connsiteY41" fmla="*/ 11381 h 22814"/>
              <a:gd name="connsiteX42" fmla="*/ 429022 w 472886"/>
              <a:gd name="connsiteY42" fmla="*/ 6415 h 22814"/>
              <a:gd name="connsiteX43" fmla="*/ 426022 w 472886"/>
              <a:gd name="connsiteY43" fmla="*/ 3104 h 22814"/>
              <a:gd name="connsiteX44" fmla="*/ 421573 w 472886"/>
              <a:gd name="connsiteY44" fmla="*/ 1914 h 22814"/>
              <a:gd name="connsiteX45" fmla="*/ 298670 w 472886"/>
              <a:gd name="connsiteY45" fmla="*/ 1914 h 22814"/>
              <a:gd name="connsiteX46" fmla="*/ 294222 w 472886"/>
              <a:gd name="connsiteY46" fmla="*/ 3104 h 22814"/>
              <a:gd name="connsiteX47" fmla="*/ 291170 w 472886"/>
              <a:gd name="connsiteY47" fmla="*/ 6415 h 22814"/>
              <a:gd name="connsiteX48" fmla="*/ 290084 w 472886"/>
              <a:gd name="connsiteY48" fmla="*/ 11381 h 22814"/>
              <a:gd name="connsiteX49" fmla="*/ 291170 w 472886"/>
              <a:gd name="connsiteY49" fmla="*/ 16347 h 22814"/>
              <a:gd name="connsiteX50" fmla="*/ 294222 w 472886"/>
              <a:gd name="connsiteY50" fmla="*/ 19658 h 22814"/>
              <a:gd name="connsiteX51" fmla="*/ 298670 w 472886"/>
              <a:gd name="connsiteY51" fmla="*/ 20848 h 22814"/>
              <a:gd name="connsiteX52" fmla="*/ 303119 w 472886"/>
              <a:gd name="connsiteY52" fmla="*/ 19658 h 22814"/>
              <a:gd name="connsiteX53" fmla="*/ 306119 w 472886"/>
              <a:gd name="connsiteY53" fmla="*/ 16347 h 22814"/>
              <a:gd name="connsiteX54" fmla="*/ 307205 w 472886"/>
              <a:gd name="connsiteY54" fmla="*/ 11381 h 22814"/>
              <a:gd name="connsiteX55" fmla="*/ 306119 w 472886"/>
              <a:gd name="connsiteY55" fmla="*/ 6415 h 22814"/>
              <a:gd name="connsiteX56" fmla="*/ 303119 w 472886"/>
              <a:gd name="connsiteY56" fmla="*/ 3104 h 22814"/>
              <a:gd name="connsiteX57" fmla="*/ 298670 w 472886"/>
              <a:gd name="connsiteY57" fmla="*/ 1914 h 22814"/>
              <a:gd name="connsiteX58" fmla="*/ 344448 w 472886"/>
              <a:gd name="connsiteY58" fmla="*/ 414 h 22814"/>
              <a:gd name="connsiteX59" fmla="*/ 352983 w 472886"/>
              <a:gd name="connsiteY59" fmla="*/ 414 h 22814"/>
              <a:gd name="connsiteX60" fmla="*/ 356190 w 472886"/>
              <a:gd name="connsiteY60" fmla="*/ 1190 h 22814"/>
              <a:gd name="connsiteX61" fmla="*/ 358414 w 472886"/>
              <a:gd name="connsiteY61" fmla="*/ 3311 h 22814"/>
              <a:gd name="connsiteX62" fmla="*/ 359242 w 472886"/>
              <a:gd name="connsiteY62" fmla="*/ 6363 h 22814"/>
              <a:gd name="connsiteX63" fmla="*/ 358725 w 472886"/>
              <a:gd name="connsiteY63" fmla="*/ 8898 h 22814"/>
              <a:gd name="connsiteX64" fmla="*/ 357328 w 472886"/>
              <a:gd name="connsiteY64" fmla="*/ 10864 h 22814"/>
              <a:gd name="connsiteX65" fmla="*/ 355414 w 472886"/>
              <a:gd name="connsiteY65" fmla="*/ 12002 h 22814"/>
              <a:gd name="connsiteX66" fmla="*/ 356345 w 472886"/>
              <a:gd name="connsiteY66" fmla="*/ 12467 h 22814"/>
              <a:gd name="connsiteX67" fmla="*/ 357949 w 472886"/>
              <a:gd name="connsiteY67" fmla="*/ 14226 h 22814"/>
              <a:gd name="connsiteX68" fmla="*/ 358621 w 472886"/>
              <a:gd name="connsiteY68" fmla="*/ 16916 h 22814"/>
              <a:gd name="connsiteX69" fmla="*/ 358776 w 472886"/>
              <a:gd name="connsiteY69" fmla="*/ 19037 h 22814"/>
              <a:gd name="connsiteX70" fmla="*/ 359087 w 472886"/>
              <a:gd name="connsiteY70" fmla="*/ 20175 h 22814"/>
              <a:gd name="connsiteX71" fmla="*/ 359656 w 472886"/>
              <a:gd name="connsiteY71" fmla="*/ 20796 h 22814"/>
              <a:gd name="connsiteX72" fmla="*/ 360121 w 472886"/>
              <a:gd name="connsiteY72" fmla="*/ 21365 h 22814"/>
              <a:gd name="connsiteX73" fmla="*/ 360018 w 472886"/>
              <a:gd name="connsiteY73" fmla="*/ 22038 h 22814"/>
              <a:gd name="connsiteX74" fmla="*/ 359656 w 472886"/>
              <a:gd name="connsiteY74" fmla="*/ 22400 h 22814"/>
              <a:gd name="connsiteX75" fmla="*/ 359190 w 472886"/>
              <a:gd name="connsiteY75" fmla="*/ 22503 h 22814"/>
              <a:gd name="connsiteX76" fmla="*/ 358673 w 472886"/>
              <a:gd name="connsiteY76" fmla="*/ 22400 h 22814"/>
              <a:gd name="connsiteX77" fmla="*/ 357794 w 472886"/>
              <a:gd name="connsiteY77" fmla="*/ 21624 h 22814"/>
              <a:gd name="connsiteX78" fmla="*/ 357018 w 472886"/>
              <a:gd name="connsiteY78" fmla="*/ 20020 h 22814"/>
              <a:gd name="connsiteX79" fmla="*/ 356708 w 472886"/>
              <a:gd name="connsiteY79" fmla="*/ 17123 h 22814"/>
              <a:gd name="connsiteX80" fmla="*/ 356294 w 472886"/>
              <a:gd name="connsiteY80" fmla="*/ 15106 h 22814"/>
              <a:gd name="connsiteX81" fmla="*/ 355259 w 472886"/>
              <a:gd name="connsiteY81" fmla="*/ 13864 h 22814"/>
              <a:gd name="connsiteX82" fmla="*/ 353914 w 472886"/>
              <a:gd name="connsiteY82" fmla="*/ 13243 h 22814"/>
              <a:gd name="connsiteX83" fmla="*/ 352517 w 472886"/>
              <a:gd name="connsiteY83" fmla="*/ 13088 h 22814"/>
              <a:gd name="connsiteX84" fmla="*/ 345534 w 472886"/>
              <a:gd name="connsiteY84" fmla="*/ 13088 h 22814"/>
              <a:gd name="connsiteX85" fmla="*/ 345534 w 472886"/>
              <a:gd name="connsiteY85" fmla="*/ 21572 h 22814"/>
              <a:gd name="connsiteX86" fmla="*/ 345276 w 472886"/>
              <a:gd name="connsiteY86" fmla="*/ 22245 h 22814"/>
              <a:gd name="connsiteX87" fmla="*/ 344603 w 472886"/>
              <a:gd name="connsiteY87" fmla="*/ 22555 h 22814"/>
              <a:gd name="connsiteX88" fmla="*/ 343827 w 472886"/>
              <a:gd name="connsiteY88" fmla="*/ 22245 h 22814"/>
              <a:gd name="connsiteX89" fmla="*/ 343517 w 472886"/>
              <a:gd name="connsiteY89" fmla="*/ 21572 h 22814"/>
              <a:gd name="connsiteX90" fmla="*/ 343517 w 472886"/>
              <a:gd name="connsiteY90" fmla="*/ 1345 h 22814"/>
              <a:gd name="connsiteX91" fmla="*/ 343776 w 472886"/>
              <a:gd name="connsiteY91" fmla="*/ 673 h 22814"/>
              <a:gd name="connsiteX92" fmla="*/ 344448 w 472886"/>
              <a:gd name="connsiteY92" fmla="*/ 414 h 22814"/>
              <a:gd name="connsiteX93" fmla="*/ 314654 w 472886"/>
              <a:gd name="connsiteY93" fmla="*/ 414 h 22814"/>
              <a:gd name="connsiteX94" fmla="*/ 323189 w 472886"/>
              <a:gd name="connsiteY94" fmla="*/ 414 h 22814"/>
              <a:gd name="connsiteX95" fmla="*/ 326396 w 472886"/>
              <a:gd name="connsiteY95" fmla="*/ 1190 h 22814"/>
              <a:gd name="connsiteX96" fmla="*/ 328620 w 472886"/>
              <a:gd name="connsiteY96" fmla="*/ 3311 h 22814"/>
              <a:gd name="connsiteX97" fmla="*/ 329448 w 472886"/>
              <a:gd name="connsiteY97" fmla="*/ 6363 h 22814"/>
              <a:gd name="connsiteX98" fmla="*/ 328930 w 472886"/>
              <a:gd name="connsiteY98" fmla="*/ 8898 h 22814"/>
              <a:gd name="connsiteX99" fmla="*/ 327534 w 472886"/>
              <a:gd name="connsiteY99" fmla="*/ 10864 h 22814"/>
              <a:gd name="connsiteX100" fmla="*/ 325620 w 472886"/>
              <a:gd name="connsiteY100" fmla="*/ 12002 h 22814"/>
              <a:gd name="connsiteX101" fmla="*/ 326551 w 472886"/>
              <a:gd name="connsiteY101" fmla="*/ 12467 h 22814"/>
              <a:gd name="connsiteX102" fmla="*/ 328154 w 472886"/>
              <a:gd name="connsiteY102" fmla="*/ 14226 h 22814"/>
              <a:gd name="connsiteX103" fmla="*/ 328827 w 472886"/>
              <a:gd name="connsiteY103" fmla="*/ 16916 h 22814"/>
              <a:gd name="connsiteX104" fmla="*/ 328982 w 472886"/>
              <a:gd name="connsiteY104" fmla="*/ 19037 h 22814"/>
              <a:gd name="connsiteX105" fmla="*/ 329292 w 472886"/>
              <a:gd name="connsiteY105" fmla="*/ 20175 h 22814"/>
              <a:gd name="connsiteX106" fmla="*/ 329862 w 472886"/>
              <a:gd name="connsiteY106" fmla="*/ 20796 h 22814"/>
              <a:gd name="connsiteX107" fmla="*/ 330327 w 472886"/>
              <a:gd name="connsiteY107" fmla="*/ 21365 h 22814"/>
              <a:gd name="connsiteX108" fmla="*/ 330223 w 472886"/>
              <a:gd name="connsiteY108" fmla="*/ 22038 h 22814"/>
              <a:gd name="connsiteX109" fmla="*/ 329862 w 472886"/>
              <a:gd name="connsiteY109" fmla="*/ 22400 h 22814"/>
              <a:gd name="connsiteX110" fmla="*/ 329396 w 472886"/>
              <a:gd name="connsiteY110" fmla="*/ 22503 h 22814"/>
              <a:gd name="connsiteX111" fmla="*/ 328879 w 472886"/>
              <a:gd name="connsiteY111" fmla="*/ 22400 h 22814"/>
              <a:gd name="connsiteX112" fmla="*/ 327999 w 472886"/>
              <a:gd name="connsiteY112" fmla="*/ 21624 h 22814"/>
              <a:gd name="connsiteX113" fmla="*/ 327223 w 472886"/>
              <a:gd name="connsiteY113" fmla="*/ 20020 h 22814"/>
              <a:gd name="connsiteX114" fmla="*/ 326913 w 472886"/>
              <a:gd name="connsiteY114" fmla="*/ 17123 h 22814"/>
              <a:gd name="connsiteX115" fmla="*/ 326499 w 472886"/>
              <a:gd name="connsiteY115" fmla="*/ 15106 h 22814"/>
              <a:gd name="connsiteX116" fmla="*/ 325465 w 472886"/>
              <a:gd name="connsiteY116" fmla="*/ 13864 h 22814"/>
              <a:gd name="connsiteX117" fmla="*/ 324120 w 472886"/>
              <a:gd name="connsiteY117" fmla="*/ 13243 h 22814"/>
              <a:gd name="connsiteX118" fmla="*/ 322723 w 472886"/>
              <a:gd name="connsiteY118" fmla="*/ 13088 h 22814"/>
              <a:gd name="connsiteX119" fmla="*/ 315688 w 472886"/>
              <a:gd name="connsiteY119" fmla="*/ 13088 h 22814"/>
              <a:gd name="connsiteX120" fmla="*/ 315688 w 472886"/>
              <a:gd name="connsiteY120" fmla="*/ 21572 h 22814"/>
              <a:gd name="connsiteX121" fmla="*/ 315430 w 472886"/>
              <a:gd name="connsiteY121" fmla="*/ 22245 h 22814"/>
              <a:gd name="connsiteX122" fmla="*/ 314757 w 472886"/>
              <a:gd name="connsiteY122" fmla="*/ 22555 h 22814"/>
              <a:gd name="connsiteX123" fmla="*/ 313981 w 472886"/>
              <a:gd name="connsiteY123" fmla="*/ 22245 h 22814"/>
              <a:gd name="connsiteX124" fmla="*/ 313671 w 472886"/>
              <a:gd name="connsiteY124" fmla="*/ 21572 h 22814"/>
              <a:gd name="connsiteX125" fmla="*/ 313671 w 472886"/>
              <a:gd name="connsiteY125" fmla="*/ 1345 h 22814"/>
              <a:gd name="connsiteX126" fmla="*/ 313981 w 472886"/>
              <a:gd name="connsiteY126" fmla="*/ 673 h 22814"/>
              <a:gd name="connsiteX127" fmla="*/ 314654 w 472886"/>
              <a:gd name="connsiteY127" fmla="*/ 414 h 22814"/>
              <a:gd name="connsiteX128" fmla="*/ 437556 w 472886"/>
              <a:gd name="connsiteY128" fmla="*/ 362 h 22814"/>
              <a:gd name="connsiteX129" fmla="*/ 437970 w 472886"/>
              <a:gd name="connsiteY129" fmla="*/ 465 h 22814"/>
              <a:gd name="connsiteX130" fmla="*/ 438332 w 472886"/>
              <a:gd name="connsiteY130" fmla="*/ 724 h 22814"/>
              <a:gd name="connsiteX131" fmla="*/ 451936 w 472886"/>
              <a:gd name="connsiteY131" fmla="*/ 19037 h 22814"/>
              <a:gd name="connsiteX132" fmla="*/ 451936 w 472886"/>
              <a:gd name="connsiteY132" fmla="*/ 1241 h 22814"/>
              <a:gd name="connsiteX133" fmla="*/ 452195 w 472886"/>
              <a:gd name="connsiteY133" fmla="*/ 621 h 22814"/>
              <a:gd name="connsiteX134" fmla="*/ 452816 w 472886"/>
              <a:gd name="connsiteY134" fmla="*/ 362 h 22814"/>
              <a:gd name="connsiteX135" fmla="*/ 453540 w 472886"/>
              <a:gd name="connsiteY135" fmla="*/ 724 h 22814"/>
              <a:gd name="connsiteX136" fmla="*/ 453799 w 472886"/>
              <a:gd name="connsiteY136" fmla="*/ 1345 h 22814"/>
              <a:gd name="connsiteX137" fmla="*/ 453799 w 472886"/>
              <a:gd name="connsiteY137" fmla="*/ 21572 h 22814"/>
              <a:gd name="connsiteX138" fmla="*/ 453488 w 472886"/>
              <a:gd name="connsiteY138" fmla="*/ 22296 h 22814"/>
              <a:gd name="connsiteX139" fmla="*/ 452816 w 472886"/>
              <a:gd name="connsiteY139" fmla="*/ 22555 h 22814"/>
              <a:gd name="connsiteX140" fmla="*/ 452402 w 472886"/>
              <a:gd name="connsiteY140" fmla="*/ 22451 h 22814"/>
              <a:gd name="connsiteX141" fmla="*/ 452040 w 472886"/>
              <a:gd name="connsiteY141" fmla="*/ 22193 h 22814"/>
              <a:gd name="connsiteX142" fmla="*/ 438488 w 472886"/>
              <a:gd name="connsiteY142" fmla="*/ 3931 h 22814"/>
              <a:gd name="connsiteX143" fmla="*/ 438488 w 472886"/>
              <a:gd name="connsiteY143" fmla="*/ 21675 h 22814"/>
              <a:gd name="connsiteX144" fmla="*/ 438229 w 472886"/>
              <a:gd name="connsiteY144" fmla="*/ 22296 h 22814"/>
              <a:gd name="connsiteX145" fmla="*/ 437608 w 472886"/>
              <a:gd name="connsiteY145" fmla="*/ 22555 h 22814"/>
              <a:gd name="connsiteX146" fmla="*/ 436936 w 472886"/>
              <a:gd name="connsiteY146" fmla="*/ 22296 h 22814"/>
              <a:gd name="connsiteX147" fmla="*/ 436677 w 472886"/>
              <a:gd name="connsiteY147" fmla="*/ 21675 h 22814"/>
              <a:gd name="connsiteX148" fmla="*/ 436677 w 472886"/>
              <a:gd name="connsiteY148" fmla="*/ 1345 h 22814"/>
              <a:gd name="connsiteX149" fmla="*/ 436936 w 472886"/>
              <a:gd name="connsiteY149" fmla="*/ 621 h 22814"/>
              <a:gd name="connsiteX150" fmla="*/ 437556 w 472886"/>
              <a:gd name="connsiteY150" fmla="*/ 362 h 22814"/>
              <a:gd name="connsiteX151" fmla="*/ 405538 w 472886"/>
              <a:gd name="connsiteY151" fmla="*/ 362 h 22814"/>
              <a:gd name="connsiteX152" fmla="*/ 406210 w 472886"/>
              <a:gd name="connsiteY152" fmla="*/ 672 h 22814"/>
              <a:gd name="connsiteX153" fmla="*/ 406520 w 472886"/>
              <a:gd name="connsiteY153" fmla="*/ 1345 h 22814"/>
              <a:gd name="connsiteX154" fmla="*/ 406520 w 472886"/>
              <a:gd name="connsiteY154" fmla="*/ 21468 h 22814"/>
              <a:gd name="connsiteX155" fmla="*/ 406210 w 472886"/>
              <a:gd name="connsiteY155" fmla="*/ 22141 h 22814"/>
              <a:gd name="connsiteX156" fmla="*/ 405538 w 472886"/>
              <a:gd name="connsiteY156" fmla="*/ 22399 h 22814"/>
              <a:gd name="connsiteX157" fmla="*/ 404814 w 472886"/>
              <a:gd name="connsiteY157" fmla="*/ 22141 h 22814"/>
              <a:gd name="connsiteX158" fmla="*/ 404555 w 472886"/>
              <a:gd name="connsiteY158" fmla="*/ 21468 h 22814"/>
              <a:gd name="connsiteX159" fmla="*/ 404555 w 472886"/>
              <a:gd name="connsiteY159" fmla="*/ 1345 h 22814"/>
              <a:gd name="connsiteX160" fmla="*/ 404814 w 472886"/>
              <a:gd name="connsiteY160" fmla="*/ 672 h 22814"/>
              <a:gd name="connsiteX161" fmla="*/ 405538 w 472886"/>
              <a:gd name="connsiteY161" fmla="*/ 362 h 22814"/>
              <a:gd name="connsiteX162" fmla="*/ 365605 w 472886"/>
              <a:gd name="connsiteY162" fmla="*/ 362 h 22814"/>
              <a:gd name="connsiteX163" fmla="*/ 377192 w 472886"/>
              <a:gd name="connsiteY163" fmla="*/ 362 h 22814"/>
              <a:gd name="connsiteX164" fmla="*/ 377864 w 472886"/>
              <a:gd name="connsiteY164" fmla="*/ 621 h 22814"/>
              <a:gd name="connsiteX165" fmla="*/ 378123 w 472886"/>
              <a:gd name="connsiteY165" fmla="*/ 1293 h 22814"/>
              <a:gd name="connsiteX166" fmla="*/ 377864 w 472886"/>
              <a:gd name="connsiteY166" fmla="*/ 1966 h 22814"/>
              <a:gd name="connsiteX167" fmla="*/ 377192 w 472886"/>
              <a:gd name="connsiteY167" fmla="*/ 2224 h 22814"/>
              <a:gd name="connsiteX168" fmla="*/ 366640 w 472886"/>
              <a:gd name="connsiteY168" fmla="*/ 2224 h 22814"/>
              <a:gd name="connsiteX169" fmla="*/ 366640 w 472886"/>
              <a:gd name="connsiteY169" fmla="*/ 10139 h 22814"/>
              <a:gd name="connsiteX170" fmla="*/ 375744 w 472886"/>
              <a:gd name="connsiteY170" fmla="*/ 10139 h 22814"/>
              <a:gd name="connsiteX171" fmla="*/ 376416 w 472886"/>
              <a:gd name="connsiteY171" fmla="*/ 10398 h 22814"/>
              <a:gd name="connsiteX172" fmla="*/ 376675 w 472886"/>
              <a:gd name="connsiteY172" fmla="*/ 11070 h 22814"/>
              <a:gd name="connsiteX173" fmla="*/ 376416 w 472886"/>
              <a:gd name="connsiteY173" fmla="*/ 11743 h 22814"/>
              <a:gd name="connsiteX174" fmla="*/ 375744 w 472886"/>
              <a:gd name="connsiteY174" fmla="*/ 12001 h 22814"/>
              <a:gd name="connsiteX175" fmla="*/ 366640 w 472886"/>
              <a:gd name="connsiteY175" fmla="*/ 12001 h 22814"/>
              <a:gd name="connsiteX176" fmla="*/ 366640 w 472886"/>
              <a:gd name="connsiteY176" fmla="*/ 20589 h 22814"/>
              <a:gd name="connsiteX177" fmla="*/ 377192 w 472886"/>
              <a:gd name="connsiteY177" fmla="*/ 20589 h 22814"/>
              <a:gd name="connsiteX178" fmla="*/ 377864 w 472886"/>
              <a:gd name="connsiteY178" fmla="*/ 20847 h 22814"/>
              <a:gd name="connsiteX179" fmla="*/ 378123 w 472886"/>
              <a:gd name="connsiteY179" fmla="*/ 21520 h 22814"/>
              <a:gd name="connsiteX180" fmla="*/ 377864 w 472886"/>
              <a:gd name="connsiteY180" fmla="*/ 22193 h 22814"/>
              <a:gd name="connsiteX181" fmla="*/ 377192 w 472886"/>
              <a:gd name="connsiteY181" fmla="*/ 22451 h 22814"/>
              <a:gd name="connsiteX182" fmla="*/ 365605 w 472886"/>
              <a:gd name="connsiteY182" fmla="*/ 22451 h 22814"/>
              <a:gd name="connsiteX183" fmla="*/ 364933 w 472886"/>
              <a:gd name="connsiteY183" fmla="*/ 22193 h 22814"/>
              <a:gd name="connsiteX184" fmla="*/ 364674 w 472886"/>
              <a:gd name="connsiteY184" fmla="*/ 21520 h 22814"/>
              <a:gd name="connsiteX185" fmla="*/ 364674 w 472886"/>
              <a:gd name="connsiteY185" fmla="*/ 1293 h 22814"/>
              <a:gd name="connsiteX186" fmla="*/ 364933 w 472886"/>
              <a:gd name="connsiteY186" fmla="*/ 621 h 22814"/>
              <a:gd name="connsiteX187" fmla="*/ 365605 w 472886"/>
              <a:gd name="connsiteY187" fmla="*/ 362 h 22814"/>
              <a:gd name="connsiteX188" fmla="*/ 272910 w 472886"/>
              <a:gd name="connsiteY188" fmla="*/ 362 h 22814"/>
              <a:gd name="connsiteX189" fmla="*/ 284393 w 472886"/>
              <a:gd name="connsiteY189" fmla="*/ 362 h 22814"/>
              <a:gd name="connsiteX190" fmla="*/ 285014 w 472886"/>
              <a:gd name="connsiteY190" fmla="*/ 621 h 22814"/>
              <a:gd name="connsiteX191" fmla="*/ 285272 w 472886"/>
              <a:gd name="connsiteY191" fmla="*/ 1293 h 22814"/>
              <a:gd name="connsiteX192" fmla="*/ 285014 w 472886"/>
              <a:gd name="connsiteY192" fmla="*/ 1966 h 22814"/>
              <a:gd name="connsiteX193" fmla="*/ 284341 w 472886"/>
              <a:gd name="connsiteY193" fmla="*/ 2224 h 22814"/>
              <a:gd name="connsiteX194" fmla="*/ 273841 w 472886"/>
              <a:gd name="connsiteY194" fmla="*/ 2224 h 22814"/>
              <a:gd name="connsiteX195" fmla="*/ 273841 w 472886"/>
              <a:gd name="connsiteY195" fmla="*/ 10139 h 22814"/>
              <a:gd name="connsiteX196" fmla="*/ 282945 w 472886"/>
              <a:gd name="connsiteY196" fmla="*/ 10139 h 22814"/>
              <a:gd name="connsiteX197" fmla="*/ 283617 w 472886"/>
              <a:gd name="connsiteY197" fmla="*/ 10398 h 22814"/>
              <a:gd name="connsiteX198" fmla="*/ 283876 w 472886"/>
              <a:gd name="connsiteY198" fmla="*/ 11070 h 22814"/>
              <a:gd name="connsiteX199" fmla="*/ 283617 w 472886"/>
              <a:gd name="connsiteY199" fmla="*/ 11743 h 22814"/>
              <a:gd name="connsiteX200" fmla="*/ 282945 w 472886"/>
              <a:gd name="connsiteY200" fmla="*/ 12001 h 22814"/>
              <a:gd name="connsiteX201" fmla="*/ 273841 w 472886"/>
              <a:gd name="connsiteY201" fmla="*/ 12001 h 22814"/>
              <a:gd name="connsiteX202" fmla="*/ 273841 w 472886"/>
              <a:gd name="connsiteY202" fmla="*/ 21520 h 22814"/>
              <a:gd name="connsiteX203" fmla="*/ 273582 w 472886"/>
              <a:gd name="connsiteY203" fmla="*/ 22193 h 22814"/>
              <a:gd name="connsiteX204" fmla="*/ 272910 w 472886"/>
              <a:gd name="connsiteY204" fmla="*/ 22451 h 22814"/>
              <a:gd name="connsiteX205" fmla="*/ 272186 w 472886"/>
              <a:gd name="connsiteY205" fmla="*/ 22193 h 22814"/>
              <a:gd name="connsiteX206" fmla="*/ 271927 w 472886"/>
              <a:gd name="connsiteY206" fmla="*/ 21520 h 22814"/>
              <a:gd name="connsiteX207" fmla="*/ 271927 w 472886"/>
              <a:gd name="connsiteY207" fmla="*/ 1293 h 22814"/>
              <a:gd name="connsiteX208" fmla="*/ 272237 w 472886"/>
              <a:gd name="connsiteY208" fmla="*/ 621 h 22814"/>
              <a:gd name="connsiteX209" fmla="*/ 272910 w 472886"/>
              <a:gd name="connsiteY209" fmla="*/ 362 h 22814"/>
              <a:gd name="connsiteX210" fmla="*/ 246270 w 472886"/>
              <a:gd name="connsiteY210" fmla="*/ 362 h 22814"/>
              <a:gd name="connsiteX211" fmla="*/ 257495 w 472886"/>
              <a:gd name="connsiteY211" fmla="*/ 362 h 22814"/>
              <a:gd name="connsiteX212" fmla="*/ 258426 w 472886"/>
              <a:gd name="connsiteY212" fmla="*/ 724 h 22814"/>
              <a:gd name="connsiteX213" fmla="*/ 258788 w 472886"/>
              <a:gd name="connsiteY213" fmla="*/ 1604 h 22814"/>
              <a:gd name="connsiteX214" fmla="*/ 258426 w 472886"/>
              <a:gd name="connsiteY214" fmla="*/ 2483 h 22814"/>
              <a:gd name="connsiteX215" fmla="*/ 257495 w 472886"/>
              <a:gd name="connsiteY215" fmla="*/ 2793 h 22814"/>
              <a:gd name="connsiteX216" fmla="*/ 257495 w 472886"/>
              <a:gd name="connsiteY216" fmla="*/ 2845 h 22814"/>
              <a:gd name="connsiteX217" fmla="*/ 247615 w 472886"/>
              <a:gd name="connsiteY217" fmla="*/ 2845 h 22814"/>
              <a:gd name="connsiteX218" fmla="*/ 247615 w 472886"/>
              <a:gd name="connsiteY218" fmla="*/ 9932 h 22814"/>
              <a:gd name="connsiteX219" fmla="*/ 256099 w 472886"/>
              <a:gd name="connsiteY219" fmla="*/ 9932 h 22814"/>
              <a:gd name="connsiteX220" fmla="*/ 257030 w 472886"/>
              <a:gd name="connsiteY220" fmla="*/ 10294 h 22814"/>
              <a:gd name="connsiteX221" fmla="*/ 257392 w 472886"/>
              <a:gd name="connsiteY221" fmla="*/ 11174 h 22814"/>
              <a:gd name="connsiteX222" fmla="*/ 257030 w 472886"/>
              <a:gd name="connsiteY222" fmla="*/ 12053 h 22814"/>
              <a:gd name="connsiteX223" fmla="*/ 256099 w 472886"/>
              <a:gd name="connsiteY223" fmla="*/ 12364 h 22814"/>
              <a:gd name="connsiteX224" fmla="*/ 247615 w 472886"/>
              <a:gd name="connsiteY224" fmla="*/ 12364 h 22814"/>
              <a:gd name="connsiteX225" fmla="*/ 247615 w 472886"/>
              <a:gd name="connsiteY225" fmla="*/ 20020 h 22814"/>
              <a:gd name="connsiteX226" fmla="*/ 257495 w 472886"/>
              <a:gd name="connsiteY226" fmla="*/ 20020 h 22814"/>
              <a:gd name="connsiteX227" fmla="*/ 258426 w 472886"/>
              <a:gd name="connsiteY227" fmla="*/ 20382 h 22814"/>
              <a:gd name="connsiteX228" fmla="*/ 258788 w 472886"/>
              <a:gd name="connsiteY228" fmla="*/ 21210 h 22814"/>
              <a:gd name="connsiteX229" fmla="*/ 258426 w 472886"/>
              <a:gd name="connsiteY229" fmla="*/ 22089 h 22814"/>
              <a:gd name="connsiteX230" fmla="*/ 257495 w 472886"/>
              <a:gd name="connsiteY230" fmla="*/ 22451 h 22814"/>
              <a:gd name="connsiteX231" fmla="*/ 246270 w 472886"/>
              <a:gd name="connsiteY231" fmla="*/ 22451 h 22814"/>
              <a:gd name="connsiteX232" fmla="*/ 245391 w 472886"/>
              <a:gd name="connsiteY232" fmla="*/ 22089 h 22814"/>
              <a:gd name="connsiteX233" fmla="*/ 245029 w 472886"/>
              <a:gd name="connsiteY233" fmla="*/ 21158 h 22814"/>
              <a:gd name="connsiteX234" fmla="*/ 245029 w 472886"/>
              <a:gd name="connsiteY234" fmla="*/ 1604 h 22814"/>
              <a:gd name="connsiteX235" fmla="*/ 245391 w 472886"/>
              <a:gd name="connsiteY235" fmla="*/ 724 h 22814"/>
              <a:gd name="connsiteX236" fmla="*/ 246270 w 472886"/>
              <a:gd name="connsiteY236" fmla="*/ 362 h 22814"/>
              <a:gd name="connsiteX237" fmla="*/ 202665 w 472886"/>
              <a:gd name="connsiteY237" fmla="*/ 362 h 22814"/>
              <a:gd name="connsiteX238" fmla="*/ 203544 w 472886"/>
              <a:gd name="connsiteY238" fmla="*/ 724 h 22814"/>
              <a:gd name="connsiteX239" fmla="*/ 203958 w 472886"/>
              <a:gd name="connsiteY239" fmla="*/ 1655 h 22814"/>
              <a:gd name="connsiteX240" fmla="*/ 203958 w 472886"/>
              <a:gd name="connsiteY240" fmla="*/ 14174 h 22814"/>
              <a:gd name="connsiteX241" fmla="*/ 204734 w 472886"/>
              <a:gd name="connsiteY241" fmla="*/ 17278 h 22814"/>
              <a:gd name="connsiteX242" fmla="*/ 206855 w 472886"/>
              <a:gd name="connsiteY242" fmla="*/ 19399 h 22814"/>
              <a:gd name="connsiteX243" fmla="*/ 209751 w 472886"/>
              <a:gd name="connsiteY243" fmla="*/ 20175 h 22814"/>
              <a:gd name="connsiteX244" fmla="*/ 212700 w 472886"/>
              <a:gd name="connsiteY244" fmla="*/ 19399 h 22814"/>
              <a:gd name="connsiteX245" fmla="*/ 214872 w 472886"/>
              <a:gd name="connsiteY245" fmla="*/ 17278 h 22814"/>
              <a:gd name="connsiteX246" fmla="*/ 215700 w 472886"/>
              <a:gd name="connsiteY246" fmla="*/ 14174 h 22814"/>
              <a:gd name="connsiteX247" fmla="*/ 215700 w 472886"/>
              <a:gd name="connsiteY247" fmla="*/ 1655 h 22814"/>
              <a:gd name="connsiteX248" fmla="*/ 216011 w 472886"/>
              <a:gd name="connsiteY248" fmla="*/ 724 h 22814"/>
              <a:gd name="connsiteX249" fmla="*/ 216890 w 472886"/>
              <a:gd name="connsiteY249" fmla="*/ 362 h 22814"/>
              <a:gd name="connsiteX250" fmla="*/ 217821 w 472886"/>
              <a:gd name="connsiteY250" fmla="*/ 724 h 22814"/>
              <a:gd name="connsiteX251" fmla="*/ 218183 w 472886"/>
              <a:gd name="connsiteY251" fmla="*/ 1655 h 22814"/>
              <a:gd name="connsiteX252" fmla="*/ 218183 w 472886"/>
              <a:gd name="connsiteY252" fmla="*/ 14174 h 22814"/>
              <a:gd name="connsiteX253" fmla="*/ 217045 w 472886"/>
              <a:gd name="connsiteY253" fmla="*/ 18520 h 22814"/>
              <a:gd name="connsiteX254" fmla="*/ 214045 w 472886"/>
              <a:gd name="connsiteY254" fmla="*/ 21572 h 22814"/>
              <a:gd name="connsiteX255" fmla="*/ 209751 w 472886"/>
              <a:gd name="connsiteY255" fmla="*/ 22710 h 22814"/>
              <a:gd name="connsiteX256" fmla="*/ 205407 w 472886"/>
              <a:gd name="connsiteY256" fmla="*/ 21572 h 22814"/>
              <a:gd name="connsiteX257" fmla="*/ 202406 w 472886"/>
              <a:gd name="connsiteY257" fmla="*/ 18520 h 22814"/>
              <a:gd name="connsiteX258" fmla="*/ 201320 w 472886"/>
              <a:gd name="connsiteY258" fmla="*/ 14174 h 22814"/>
              <a:gd name="connsiteX259" fmla="*/ 201320 w 472886"/>
              <a:gd name="connsiteY259" fmla="*/ 1655 h 22814"/>
              <a:gd name="connsiteX260" fmla="*/ 201682 w 472886"/>
              <a:gd name="connsiteY260" fmla="*/ 724 h 22814"/>
              <a:gd name="connsiteX261" fmla="*/ 202665 w 472886"/>
              <a:gd name="connsiteY261" fmla="*/ 362 h 22814"/>
              <a:gd name="connsiteX262" fmla="*/ 181458 w 472886"/>
              <a:gd name="connsiteY262" fmla="*/ 362 h 22814"/>
              <a:gd name="connsiteX263" fmla="*/ 196148 w 472886"/>
              <a:gd name="connsiteY263" fmla="*/ 362 h 22814"/>
              <a:gd name="connsiteX264" fmla="*/ 197027 w 472886"/>
              <a:gd name="connsiteY264" fmla="*/ 672 h 22814"/>
              <a:gd name="connsiteX265" fmla="*/ 197389 w 472886"/>
              <a:gd name="connsiteY265" fmla="*/ 1552 h 22814"/>
              <a:gd name="connsiteX266" fmla="*/ 197027 w 472886"/>
              <a:gd name="connsiteY266" fmla="*/ 2431 h 22814"/>
              <a:gd name="connsiteX267" fmla="*/ 196096 w 472886"/>
              <a:gd name="connsiteY267" fmla="*/ 2742 h 22814"/>
              <a:gd name="connsiteX268" fmla="*/ 190096 w 472886"/>
              <a:gd name="connsiteY268" fmla="*/ 2742 h 22814"/>
              <a:gd name="connsiteX269" fmla="*/ 190096 w 472886"/>
              <a:gd name="connsiteY269" fmla="*/ 21158 h 22814"/>
              <a:gd name="connsiteX270" fmla="*/ 189734 w 472886"/>
              <a:gd name="connsiteY270" fmla="*/ 22089 h 22814"/>
              <a:gd name="connsiteX271" fmla="*/ 188751 w 472886"/>
              <a:gd name="connsiteY271" fmla="*/ 22451 h 22814"/>
              <a:gd name="connsiteX272" fmla="*/ 187820 w 472886"/>
              <a:gd name="connsiteY272" fmla="*/ 22089 h 22814"/>
              <a:gd name="connsiteX273" fmla="*/ 187458 w 472886"/>
              <a:gd name="connsiteY273" fmla="*/ 21158 h 22814"/>
              <a:gd name="connsiteX274" fmla="*/ 187458 w 472886"/>
              <a:gd name="connsiteY274" fmla="*/ 2742 h 22814"/>
              <a:gd name="connsiteX275" fmla="*/ 181458 w 472886"/>
              <a:gd name="connsiteY275" fmla="*/ 2742 h 22814"/>
              <a:gd name="connsiteX276" fmla="*/ 180578 w 472886"/>
              <a:gd name="connsiteY276" fmla="*/ 2431 h 22814"/>
              <a:gd name="connsiteX277" fmla="*/ 180216 w 472886"/>
              <a:gd name="connsiteY277" fmla="*/ 1552 h 22814"/>
              <a:gd name="connsiteX278" fmla="*/ 180578 w 472886"/>
              <a:gd name="connsiteY278" fmla="*/ 672 h 22814"/>
              <a:gd name="connsiteX279" fmla="*/ 181458 w 472886"/>
              <a:gd name="connsiteY279" fmla="*/ 362 h 22814"/>
              <a:gd name="connsiteX280" fmla="*/ 168422 w 472886"/>
              <a:gd name="connsiteY280" fmla="*/ 362 h 22814"/>
              <a:gd name="connsiteX281" fmla="*/ 169353 w 472886"/>
              <a:gd name="connsiteY281" fmla="*/ 724 h 22814"/>
              <a:gd name="connsiteX282" fmla="*/ 169715 w 472886"/>
              <a:gd name="connsiteY282" fmla="*/ 1604 h 22814"/>
              <a:gd name="connsiteX283" fmla="*/ 169715 w 472886"/>
              <a:gd name="connsiteY283" fmla="*/ 19968 h 22814"/>
              <a:gd name="connsiteX284" fmla="*/ 179285 w 472886"/>
              <a:gd name="connsiteY284" fmla="*/ 19968 h 22814"/>
              <a:gd name="connsiteX285" fmla="*/ 180216 w 472886"/>
              <a:gd name="connsiteY285" fmla="*/ 20330 h 22814"/>
              <a:gd name="connsiteX286" fmla="*/ 180578 w 472886"/>
              <a:gd name="connsiteY286" fmla="*/ 21210 h 22814"/>
              <a:gd name="connsiteX287" fmla="*/ 180216 w 472886"/>
              <a:gd name="connsiteY287" fmla="*/ 22089 h 22814"/>
              <a:gd name="connsiteX288" fmla="*/ 179285 w 472886"/>
              <a:gd name="connsiteY288" fmla="*/ 22451 h 22814"/>
              <a:gd name="connsiteX289" fmla="*/ 168370 w 472886"/>
              <a:gd name="connsiteY289" fmla="*/ 22451 h 22814"/>
              <a:gd name="connsiteX290" fmla="*/ 167491 w 472886"/>
              <a:gd name="connsiteY290" fmla="*/ 22089 h 22814"/>
              <a:gd name="connsiteX291" fmla="*/ 167129 w 472886"/>
              <a:gd name="connsiteY291" fmla="*/ 21158 h 22814"/>
              <a:gd name="connsiteX292" fmla="*/ 167129 w 472886"/>
              <a:gd name="connsiteY292" fmla="*/ 1604 h 22814"/>
              <a:gd name="connsiteX293" fmla="*/ 167491 w 472886"/>
              <a:gd name="connsiteY293" fmla="*/ 724 h 22814"/>
              <a:gd name="connsiteX294" fmla="*/ 168422 w 472886"/>
              <a:gd name="connsiteY294" fmla="*/ 362 h 22814"/>
              <a:gd name="connsiteX295" fmla="*/ 146024 w 472886"/>
              <a:gd name="connsiteY295" fmla="*/ 362 h 22814"/>
              <a:gd name="connsiteX296" fmla="*/ 146903 w 472886"/>
              <a:gd name="connsiteY296" fmla="*/ 724 h 22814"/>
              <a:gd name="connsiteX297" fmla="*/ 147317 w 472886"/>
              <a:gd name="connsiteY297" fmla="*/ 1655 h 22814"/>
              <a:gd name="connsiteX298" fmla="*/ 147317 w 472886"/>
              <a:gd name="connsiteY298" fmla="*/ 14174 h 22814"/>
              <a:gd name="connsiteX299" fmla="*/ 148093 w 472886"/>
              <a:gd name="connsiteY299" fmla="*/ 17278 h 22814"/>
              <a:gd name="connsiteX300" fmla="*/ 150214 w 472886"/>
              <a:gd name="connsiteY300" fmla="*/ 19399 h 22814"/>
              <a:gd name="connsiteX301" fmla="*/ 153162 w 472886"/>
              <a:gd name="connsiteY301" fmla="*/ 20175 h 22814"/>
              <a:gd name="connsiteX302" fmla="*/ 156111 w 472886"/>
              <a:gd name="connsiteY302" fmla="*/ 19399 h 22814"/>
              <a:gd name="connsiteX303" fmla="*/ 158283 w 472886"/>
              <a:gd name="connsiteY303" fmla="*/ 17278 h 22814"/>
              <a:gd name="connsiteX304" fmla="*/ 159111 w 472886"/>
              <a:gd name="connsiteY304" fmla="*/ 14174 h 22814"/>
              <a:gd name="connsiteX305" fmla="*/ 159111 w 472886"/>
              <a:gd name="connsiteY305" fmla="*/ 1655 h 22814"/>
              <a:gd name="connsiteX306" fmla="*/ 159421 w 472886"/>
              <a:gd name="connsiteY306" fmla="*/ 724 h 22814"/>
              <a:gd name="connsiteX307" fmla="*/ 160301 w 472886"/>
              <a:gd name="connsiteY307" fmla="*/ 362 h 22814"/>
              <a:gd name="connsiteX308" fmla="*/ 161180 w 472886"/>
              <a:gd name="connsiteY308" fmla="*/ 724 h 22814"/>
              <a:gd name="connsiteX309" fmla="*/ 161542 w 472886"/>
              <a:gd name="connsiteY309" fmla="*/ 1655 h 22814"/>
              <a:gd name="connsiteX310" fmla="*/ 161542 w 472886"/>
              <a:gd name="connsiteY310" fmla="*/ 14174 h 22814"/>
              <a:gd name="connsiteX311" fmla="*/ 160404 w 472886"/>
              <a:gd name="connsiteY311" fmla="*/ 18520 h 22814"/>
              <a:gd name="connsiteX312" fmla="*/ 157404 w 472886"/>
              <a:gd name="connsiteY312" fmla="*/ 21572 h 22814"/>
              <a:gd name="connsiteX313" fmla="*/ 153110 w 472886"/>
              <a:gd name="connsiteY313" fmla="*/ 22710 h 22814"/>
              <a:gd name="connsiteX314" fmla="*/ 148766 w 472886"/>
              <a:gd name="connsiteY314" fmla="*/ 21572 h 22814"/>
              <a:gd name="connsiteX315" fmla="*/ 145765 w 472886"/>
              <a:gd name="connsiteY315" fmla="*/ 18520 h 22814"/>
              <a:gd name="connsiteX316" fmla="*/ 144679 w 472886"/>
              <a:gd name="connsiteY316" fmla="*/ 14174 h 22814"/>
              <a:gd name="connsiteX317" fmla="*/ 144679 w 472886"/>
              <a:gd name="connsiteY317" fmla="*/ 1655 h 22814"/>
              <a:gd name="connsiteX318" fmla="*/ 145041 w 472886"/>
              <a:gd name="connsiteY318" fmla="*/ 724 h 22814"/>
              <a:gd name="connsiteX319" fmla="*/ 146024 w 472886"/>
              <a:gd name="connsiteY319" fmla="*/ 362 h 22814"/>
              <a:gd name="connsiteX320" fmla="*/ 95849 w 472886"/>
              <a:gd name="connsiteY320" fmla="*/ 362 h 22814"/>
              <a:gd name="connsiteX321" fmla="*/ 110540 w 472886"/>
              <a:gd name="connsiteY321" fmla="*/ 362 h 22814"/>
              <a:gd name="connsiteX322" fmla="*/ 111419 w 472886"/>
              <a:gd name="connsiteY322" fmla="*/ 672 h 22814"/>
              <a:gd name="connsiteX323" fmla="*/ 111781 w 472886"/>
              <a:gd name="connsiteY323" fmla="*/ 1552 h 22814"/>
              <a:gd name="connsiteX324" fmla="*/ 111419 w 472886"/>
              <a:gd name="connsiteY324" fmla="*/ 2431 h 22814"/>
              <a:gd name="connsiteX325" fmla="*/ 110488 w 472886"/>
              <a:gd name="connsiteY325" fmla="*/ 2742 h 22814"/>
              <a:gd name="connsiteX326" fmla="*/ 104488 w 472886"/>
              <a:gd name="connsiteY326" fmla="*/ 2742 h 22814"/>
              <a:gd name="connsiteX327" fmla="*/ 104488 w 472886"/>
              <a:gd name="connsiteY327" fmla="*/ 21158 h 22814"/>
              <a:gd name="connsiteX328" fmla="*/ 104126 w 472886"/>
              <a:gd name="connsiteY328" fmla="*/ 22089 h 22814"/>
              <a:gd name="connsiteX329" fmla="*/ 103143 w 472886"/>
              <a:gd name="connsiteY329" fmla="*/ 22451 h 22814"/>
              <a:gd name="connsiteX330" fmla="*/ 102212 w 472886"/>
              <a:gd name="connsiteY330" fmla="*/ 22089 h 22814"/>
              <a:gd name="connsiteX331" fmla="*/ 101850 w 472886"/>
              <a:gd name="connsiteY331" fmla="*/ 21158 h 22814"/>
              <a:gd name="connsiteX332" fmla="*/ 101850 w 472886"/>
              <a:gd name="connsiteY332" fmla="*/ 2742 h 22814"/>
              <a:gd name="connsiteX333" fmla="*/ 95849 w 472886"/>
              <a:gd name="connsiteY333" fmla="*/ 2742 h 22814"/>
              <a:gd name="connsiteX334" fmla="*/ 94970 w 472886"/>
              <a:gd name="connsiteY334" fmla="*/ 2431 h 22814"/>
              <a:gd name="connsiteX335" fmla="*/ 94608 w 472886"/>
              <a:gd name="connsiteY335" fmla="*/ 1552 h 22814"/>
              <a:gd name="connsiteX336" fmla="*/ 94970 w 472886"/>
              <a:gd name="connsiteY336" fmla="*/ 672 h 22814"/>
              <a:gd name="connsiteX337" fmla="*/ 95849 w 472886"/>
              <a:gd name="connsiteY337" fmla="*/ 362 h 22814"/>
              <a:gd name="connsiteX338" fmla="*/ 79608 w 472886"/>
              <a:gd name="connsiteY338" fmla="*/ 362 h 22814"/>
              <a:gd name="connsiteX339" fmla="*/ 90832 w 472886"/>
              <a:gd name="connsiteY339" fmla="*/ 362 h 22814"/>
              <a:gd name="connsiteX340" fmla="*/ 91763 w 472886"/>
              <a:gd name="connsiteY340" fmla="*/ 724 h 22814"/>
              <a:gd name="connsiteX341" fmla="*/ 92125 w 472886"/>
              <a:gd name="connsiteY341" fmla="*/ 1604 h 22814"/>
              <a:gd name="connsiteX342" fmla="*/ 91763 w 472886"/>
              <a:gd name="connsiteY342" fmla="*/ 2483 h 22814"/>
              <a:gd name="connsiteX343" fmla="*/ 90832 w 472886"/>
              <a:gd name="connsiteY343" fmla="*/ 2793 h 22814"/>
              <a:gd name="connsiteX344" fmla="*/ 90832 w 472886"/>
              <a:gd name="connsiteY344" fmla="*/ 2845 h 22814"/>
              <a:gd name="connsiteX345" fmla="*/ 80952 w 472886"/>
              <a:gd name="connsiteY345" fmla="*/ 2845 h 22814"/>
              <a:gd name="connsiteX346" fmla="*/ 80952 w 472886"/>
              <a:gd name="connsiteY346" fmla="*/ 9932 h 22814"/>
              <a:gd name="connsiteX347" fmla="*/ 89436 w 472886"/>
              <a:gd name="connsiteY347" fmla="*/ 9932 h 22814"/>
              <a:gd name="connsiteX348" fmla="*/ 90367 w 472886"/>
              <a:gd name="connsiteY348" fmla="*/ 10294 h 22814"/>
              <a:gd name="connsiteX349" fmla="*/ 90729 w 472886"/>
              <a:gd name="connsiteY349" fmla="*/ 11174 h 22814"/>
              <a:gd name="connsiteX350" fmla="*/ 90367 w 472886"/>
              <a:gd name="connsiteY350" fmla="*/ 12053 h 22814"/>
              <a:gd name="connsiteX351" fmla="*/ 89436 w 472886"/>
              <a:gd name="connsiteY351" fmla="*/ 12364 h 22814"/>
              <a:gd name="connsiteX352" fmla="*/ 80952 w 472886"/>
              <a:gd name="connsiteY352" fmla="*/ 12364 h 22814"/>
              <a:gd name="connsiteX353" fmla="*/ 80952 w 472886"/>
              <a:gd name="connsiteY353" fmla="*/ 20020 h 22814"/>
              <a:gd name="connsiteX354" fmla="*/ 90832 w 472886"/>
              <a:gd name="connsiteY354" fmla="*/ 20020 h 22814"/>
              <a:gd name="connsiteX355" fmla="*/ 91763 w 472886"/>
              <a:gd name="connsiteY355" fmla="*/ 20382 h 22814"/>
              <a:gd name="connsiteX356" fmla="*/ 92125 w 472886"/>
              <a:gd name="connsiteY356" fmla="*/ 21210 h 22814"/>
              <a:gd name="connsiteX357" fmla="*/ 91763 w 472886"/>
              <a:gd name="connsiteY357" fmla="*/ 22089 h 22814"/>
              <a:gd name="connsiteX358" fmla="*/ 90832 w 472886"/>
              <a:gd name="connsiteY358" fmla="*/ 22451 h 22814"/>
              <a:gd name="connsiteX359" fmla="*/ 79608 w 472886"/>
              <a:gd name="connsiteY359" fmla="*/ 22451 h 22814"/>
              <a:gd name="connsiteX360" fmla="*/ 78728 w 472886"/>
              <a:gd name="connsiteY360" fmla="*/ 22089 h 22814"/>
              <a:gd name="connsiteX361" fmla="*/ 78366 w 472886"/>
              <a:gd name="connsiteY361" fmla="*/ 21158 h 22814"/>
              <a:gd name="connsiteX362" fmla="*/ 78366 w 472886"/>
              <a:gd name="connsiteY362" fmla="*/ 1604 h 22814"/>
              <a:gd name="connsiteX363" fmla="*/ 78728 w 472886"/>
              <a:gd name="connsiteY363" fmla="*/ 724 h 22814"/>
              <a:gd name="connsiteX364" fmla="*/ 79608 w 472886"/>
              <a:gd name="connsiteY364" fmla="*/ 362 h 22814"/>
              <a:gd name="connsiteX365" fmla="*/ 61606 w 472886"/>
              <a:gd name="connsiteY365" fmla="*/ 362 h 22814"/>
              <a:gd name="connsiteX366" fmla="*/ 72831 w 472886"/>
              <a:gd name="connsiteY366" fmla="*/ 362 h 22814"/>
              <a:gd name="connsiteX367" fmla="*/ 73762 w 472886"/>
              <a:gd name="connsiteY367" fmla="*/ 724 h 22814"/>
              <a:gd name="connsiteX368" fmla="*/ 74124 w 472886"/>
              <a:gd name="connsiteY368" fmla="*/ 1604 h 22814"/>
              <a:gd name="connsiteX369" fmla="*/ 73762 w 472886"/>
              <a:gd name="connsiteY369" fmla="*/ 2483 h 22814"/>
              <a:gd name="connsiteX370" fmla="*/ 72831 w 472886"/>
              <a:gd name="connsiteY370" fmla="*/ 2793 h 22814"/>
              <a:gd name="connsiteX371" fmla="*/ 72831 w 472886"/>
              <a:gd name="connsiteY371" fmla="*/ 2845 h 22814"/>
              <a:gd name="connsiteX372" fmla="*/ 62951 w 472886"/>
              <a:gd name="connsiteY372" fmla="*/ 2845 h 22814"/>
              <a:gd name="connsiteX373" fmla="*/ 62951 w 472886"/>
              <a:gd name="connsiteY373" fmla="*/ 9932 h 22814"/>
              <a:gd name="connsiteX374" fmla="*/ 71435 w 472886"/>
              <a:gd name="connsiteY374" fmla="*/ 9932 h 22814"/>
              <a:gd name="connsiteX375" fmla="*/ 72366 w 472886"/>
              <a:gd name="connsiteY375" fmla="*/ 10294 h 22814"/>
              <a:gd name="connsiteX376" fmla="*/ 72728 w 472886"/>
              <a:gd name="connsiteY376" fmla="*/ 11174 h 22814"/>
              <a:gd name="connsiteX377" fmla="*/ 72366 w 472886"/>
              <a:gd name="connsiteY377" fmla="*/ 12053 h 22814"/>
              <a:gd name="connsiteX378" fmla="*/ 71435 w 472886"/>
              <a:gd name="connsiteY378" fmla="*/ 12364 h 22814"/>
              <a:gd name="connsiteX379" fmla="*/ 62951 w 472886"/>
              <a:gd name="connsiteY379" fmla="*/ 12364 h 22814"/>
              <a:gd name="connsiteX380" fmla="*/ 62951 w 472886"/>
              <a:gd name="connsiteY380" fmla="*/ 20020 h 22814"/>
              <a:gd name="connsiteX381" fmla="*/ 72831 w 472886"/>
              <a:gd name="connsiteY381" fmla="*/ 20020 h 22814"/>
              <a:gd name="connsiteX382" fmla="*/ 73762 w 472886"/>
              <a:gd name="connsiteY382" fmla="*/ 20382 h 22814"/>
              <a:gd name="connsiteX383" fmla="*/ 74124 w 472886"/>
              <a:gd name="connsiteY383" fmla="*/ 21210 h 22814"/>
              <a:gd name="connsiteX384" fmla="*/ 73762 w 472886"/>
              <a:gd name="connsiteY384" fmla="*/ 22089 h 22814"/>
              <a:gd name="connsiteX385" fmla="*/ 72831 w 472886"/>
              <a:gd name="connsiteY385" fmla="*/ 22451 h 22814"/>
              <a:gd name="connsiteX386" fmla="*/ 61606 w 472886"/>
              <a:gd name="connsiteY386" fmla="*/ 22451 h 22814"/>
              <a:gd name="connsiteX387" fmla="*/ 60727 w 472886"/>
              <a:gd name="connsiteY387" fmla="*/ 22089 h 22814"/>
              <a:gd name="connsiteX388" fmla="*/ 60365 w 472886"/>
              <a:gd name="connsiteY388" fmla="*/ 21158 h 22814"/>
              <a:gd name="connsiteX389" fmla="*/ 60365 w 472886"/>
              <a:gd name="connsiteY389" fmla="*/ 1604 h 22814"/>
              <a:gd name="connsiteX390" fmla="*/ 60727 w 472886"/>
              <a:gd name="connsiteY390" fmla="*/ 724 h 22814"/>
              <a:gd name="connsiteX391" fmla="*/ 61606 w 472886"/>
              <a:gd name="connsiteY391" fmla="*/ 362 h 22814"/>
              <a:gd name="connsiteX392" fmla="*/ 19191 w 472886"/>
              <a:gd name="connsiteY392" fmla="*/ 362 h 22814"/>
              <a:gd name="connsiteX393" fmla="*/ 33881 w 472886"/>
              <a:gd name="connsiteY393" fmla="*/ 362 h 22814"/>
              <a:gd name="connsiteX394" fmla="*/ 34760 w 472886"/>
              <a:gd name="connsiteY394" fmla="*/ 672 h 22814"/>
              <a:gd name="connsiteX395" fmla="*/ 35122 w 472886"/>
              <a:gd name="connsiteY395" fmla="*/ 1552 h 22814"/>
              <a:gd name="connsiteX396" fmla="*/ 34760 w 472886"/>
              <a:gd name="connsiteY396" fmla="*/ 2431 h 22814"/>
              <a:gd name="connsiteX397" fmla="*/ 33829 w 472886"/>
              <a:gd name="connsiteY397" fmla="*/ 2742 h 22814"/>
              <a:gd name="connsiteX398" fmla="*/ 27829 w 472886"/>
              <a:gd name="connsiteY398" fmla="*/ 2742 h 22814"/>
              <a:gd name="connsiteX399" fmla="*/ 27829 w 472886"/>
              <a:gd name="connsiteY399" fmla="*/ 21158 h 22814"/>
              <a:gd name="connsiteX400" fmla="*/ 27467 w 472886"/>
              <a:gd name="connsiteY400" fmla="*/ 22089 h 22814"/>
              <a:gd name="connsiteX401" fmla="*/ 26484 w 472886"/>
              <a:gd name="connsiteY401" fmla="*/ 22451 h 22814"/>
              <a:gd name="connsiteX402" fmla="*/ 25553 w 472886"/>
              <a:gd name="connsiteY402" fmla="*/ 22089 h 22814"/>
              <a:gd name="connsiteX403" fmla="*/ 25191 w 472886"/>
              <a:gd name="connsiteY403" fmla="*/ 21158 h 22814"/>
              <a:gd name="connsiteX404" fmla="*/ 25191 w 472886"/>
              <a:gd name="connsiteY404" fmla="*/ 2742 h 22814"/>
              <a:gd name="connsiteX405" fmla="*/ 19191 w 472886"/>
              <a:gd name="connsiteY405" fmla="*/ 2742 h 22814"/>
              <a:gd name="connsiteX406" fmla="*/ 18311 w 472886"/>
              <a:gd name="connsiteY406" fmla="*/ 2431 h 22814"/>
              <a:gd name="connsiteX407" fmla="*/ 17949 w 472886"/>
              <a:gd name="connsiteY407" fmla="*/ 1552 h 22814"/>
              <a:gd name="connsiteX408" fmla="*/ 18311 w 472886"/>
              <a:gd name="connsiteY408" fmla="*/ 672 h 22814"/>
              <a:gd name="connsiteX409" fmla="*/ 19191 w 472886"/>
              <a:gd name="connsiteY409" fmla="*/ 362 h 22814"/>
              <a:gd name="connsiteX410" fmla="*/ 224907 w 472886"/>
              <a:gd name="connsiteY410" fmla="*/ 259 h 22814"/>
              <a:gd name="connsiteX411" fmla="*/ 233649 w 472886"/>
              <a:gd name="connsiteY411" fmla="*/ 259 h 22814"/>
              <a:gd name="connsiteX412" fmla="*/ 236856 w 472886"/>
              <a:gd name="connsiteY412" fmla="*/ 1087 h 22814"/>
              <a:gd name="connsiteX413" fmla="*/ 239132 w 472886"/>
              <a:gd name="connsiteY413" fmla="*/ 3311 h 22814"/>
              <a:gd name="connsiteX414" fmla="*/ 239960 w 472886"/>
              <a:gd name="connsiteY414" fmla="*/ 6570 h 22814"/>
              <a:gd name="connsiteX415" fmla="*/ 239443 w 472886"/>
              <a:gd name="connsiteY415" fmla="*/ 9053 h 22814"/>
              <a:gd name="connsiteX416" fmla="*/ 238046 w 472886"/>
              <a:gd name="connsiteY416" fmla="*/ 11019 h 22814"/>
              <a:gd name="connsiteX417" fmla="*/ 236339 w 472886"/>
              <a:gd name="connsiteY417" fmla="*/ 12157 h 22814"/>
              <a:gd name="connsiteX418" fmla="*/ 237270 w 472886"/>
              <a:gd name="connsiteY418" fmla="*/ 12726 h 22814"/>
              <a:gd name="connsiteX419" fmla="*/ 238667 w 472886"/>
              <a:gd name="connsiteY419" fmla="*/ 14382 h 22814"/>
              <a:gd name="connsiteX420" fmla="*/ 239236 w 472886"/>
              <a:gd name="connsiteY420" fmla="*/ 16709 h 22814"/>
              <a:gd name="connsiteX421" fmla="*/ 239391 w 472886"/>
              <a:gd name="connsiteY421" fmla="*/ 18572 h 22814"/>
              <a:gd name="connsiteX422" fmla="*/ 239650 w 472886"/>
              <a:gd name="connsiteY422" fmla="*/ 19658 h 22814"/>
              <a:gd name="connsiteX423" fmla="*/ 240167 w 472886"/>
              <a:gd name="connsiteY423" fmla="*/ 20279 h 22814"/>
              <a:gd name="connsiteX424" fmla="*/ 240736 w 472886"/>
              <a:gd name="connsiteY424" fmla="*/ 21003 h 22814"/>
              <a:gd name="connsiteX425" fmla="*/ 240581 w 472886"/>
              <a:gd name="connsiteY425" fmla="*/ 21934 h 22814"/>
              <a:gd name="connsiteX426" fmla="*/ 240063 w 472886"/>
              <a:gd name="connsiteY426" fmla="*/ 22348 h 22814"/>
              <a:gd name="connsiteX427" fmla="*/ 239391 w 472886"/>
              <a:gd name="connsiteY427" fmla="*/ 22452 h 22814"/>
              <a:gd name="connsiteX428" fmla="*/ 238770 w 472886"/>
              <a:gd name="connsiteY428" fmla="*/ 22245 h 22814"/>
              <a:gd name="connsiteX429" fmla="*/ 237787 w 472886"/>
              <a:gd name="connsiteY429" fmla="*/ 21417 h 22814"/>
              <a:gd name="connsiteX430" fmla="*/ 237012 w 472886"/>
              <a:gd name="connsiteY430" fmla="*/ 19813 h 22814"/>
              <a:gd name="connsiteX431" fmla="*/ 236701 w 472886"/>
              <a:gd name="connsiteY431" fmla="*/ 16968 h 22814"/>
              <a:gd name="connsiteX432" fmla="*/ 236391 w 472886"/>
              <a:gd name="connsiteY432" fmla="*/ 15313 h 22814"/>
              <a:gd name="connsiteX433" fmla="*/ 235511 w 472886"/>
              <a:gd name="connsiteY433" fmla="*/ 14226 h 22814"/>
              <a:gd name="connsiteX434" fmla="*/ 234322 w 472886"/>
              <a:gd name="connsiteY434" fmla="*/ 13657 h 22814"/>
              <a:gd name="connsiteX435" fmla="*/ 232977 w 472886"/>
              <a:gd name="connsiteY435" fmla="*/ 13502 h 22814"/>
              <a:gd name="connsiteX436" fmla="*/ 226304 w 472886"/>
              <a:gd name="connsiteY436" fmla="*/ 13502 h 22814"/>
              <a:gd name="connsiteX437" fmla="*/ 226304 w 472886"/>
              <a:gd name="connsiteY437" fmla="*/ 21055 h 22814"/>
              <a:gd name="connsiteX438" fmla="*/ 225994 w 472886"/>
              <a:gd name="connsiteY438" fmla="*/ 21986 h 22814"/>
              <a:gd name="connsiteX439" fmla="*/ 225115 w 472886"/>
              <a:gd name="connsiteY439" fmla="*/ 22348 h 22814"/>
              <a:gd name="connsiteX440" fmla="*/ 224080 w 472886"/>
              <a:gd name="connsiteY440" fmla="*/ 21986 h 22814"/>
              <a:gd name="connsiteX441" fmla="*/ 223666 w 472886"/>
              <a:gd name="connsiteY441" fmla="*/ 21055 h 22814"/>
              <a:gd name="connsiteX442" fmla="*/ 223666 w 472886"/>
              <a:gd name="connsiteY442" fmla="*/ 1501 h 22814"/>
              <a:gd name="connsiteX443" fmla="*/ 224028 w 472886"/>
              <a:gd name="connsiteY443" fmla="*/ 621 h 22814"/>
              <a:gd name="connsiteX444" fmla="*/ 224907 w 472886"/>
              <a:gd name="connsiteY444" fmla="*/ 259 h 22814"/>
              <a:gd name="connsiteX445" fmla="*/ 40294 w 472886"/>
              <a:gd name="connsiteY445" fmla="*/ 259 h 22814"/>
              <a:gd name="connsiteX446" fmla="*/ 48984 w 472886"/>
              <a:gd name="connsiteY446" fmla="*/ 259 h 22814"/>
              <a:gd name="connsiteX447" fmla="*/ 52191 w 472886"/>
              <a:gd name="connsiteY447" fmla="*/ 1087 h 22814"/>
              <a:gd name="connsiteX448" fmla="*/ 54467 w 472886"/>
              <a:gd name="connsiteY448" fmla="*/ 3311 h 22814"/>
              <a:gd name="connsiteX449" fmla="*/ 55295 w 472886"/>
              <a:gd name="connsiteY449" fmla="*/ 6570 h 22814"/>
              <a:gd name="connsiteX450" fmla="*/ 54778 w 472886"/>
              <a:gd name="connsiteY450" fmla="*/ 9053 h 22814"/>
              <a:gd name="connsiteX451" fmla="*/ 53381 w 472886"/>
              <a:gd name="connsiteY451" fmla="*/ 11019 h 22814"/>
              <a:gd name="connsiteX452" fmla="*/ 51674 w 472886"/>
              <a:gd name="connsiteY452" fmla="*/ 12157 h 22814"/>
              <a:gd name="connsiteX453" fmla="*/ 52605 w 472886"/>
              <a:gd name="connsiteY453" fmla="*/ 12726 h 22814"/>
              <a:gd name="connsiteX454" fmla="*/ 54002 w 472886"/>
              <a:gd name="connsiteY454" fmla="*/ 14382 h 22814"/>
              <a:gd name="connsiteX455" fmla="*/ 54571 w 472886"/>
              <a:gd name="connsiteY455" fmla="*/ 16709 h 22814"/>
              <a:gd name="connsiteX456" fmla="*/ 54726 w 472886"/>
              <a:gd name="connsiteY456" fmla="*/ 18572 h 22814"/>
              <a:gd name="connsiteX457" fmla="*/ 54985 w 472886"/>
              <a:gd name="connsiteY457" fmla="*/ 19658 h 22814"/>
              <a:gd name="connsiteX458" fmla="*/ 55502 w 472886"/>
              <a:gd name="connsiteY458" fmla="*/ 20279 h 22814"/>
              <a:gd name="connsiteX459" fmla="*/ 56123 w 472886"/>
              <a:gd name="connsiteY459" fmla="*/ 21003 h 22814"/>
              <a:gd name="connsiteX460" fmla="*/ 55968 w 472886"/>
              <a:gd name="connsiteY460" fmla="*/ 21934 h 22814"/>
              <a:gd name="connsiteX461" fmla="*/ 55450 w 472886"/>
              <a:gd name="connsiteY461" fmla="*/ 22348 h 22814"/>
              <a:gd name="connsiteX462" fmla="*/ 54778 w 472886"/>
              <a:gd name="connsiteY462" fmla="*/ 22452 h 22814"/>
              <a:gd name="connsiteX463" fmla="*/ 54157 w 472886"/>
              <a:gd name="connsiteY463" fmla="*/ 22245 h 22814"/>
              <a:gd name="connsiteX464" fmla="*/ 53174 w 472886"/>
              <a:gd name="connsiteY464" fmla="*/ 21417 h 22814"/>
              <a:gd name="connsiteX465" fmla="*/ 52399 w 472886"/>
              <a:gd name="connsiteY465" fmla="*/ 19813 h 22814"/>
              <a:gd name="connsiteX466" fmla="*/ 52088 w 472886"/>
              <a:gd name="connsiteY466" fmla="*/ 16968 h 22814"/>
              <a:gd name="connsiteX467" fmla="*/ 51778 w 472886"/>
              <a:gd name="connsiteY467" fmla="*/ 15313 h 22814"/>
              <a:gd name="connsiteX468" fmla="*/ 50898 w 472886"/>
              <a:gd name="connsiteY468" fmla="*/ 14226 h 22814"/>
              <a:gd name="connsiteX469" fmla="*/ 49709 w 472886"/>
              <a:gd name="connsiteY469" fmla="*/ 13657 h 22814"/>
              <a:gd name="connsiteX470" fmla="*/ 48364 w 472886"/>
              <a:gd name="connsiteY470" fmla="*/ 13502 h 22814"/>
              <a:gd name="connsiteX471" fmla="*/ 41691 w 472886"/>
              <a:gd name="connsiteY471" fmla="*/ 13502 h 22814"/>
              <a:gd name="connsiteX472" fmla="*/ 41691 w 472886"/>
              <a:gd name="connsiteY472" fmla="*/ 21055 h 22814"/>
              <a:gd name="connsiteX473" fmla="*/ 41381 w 472886"/>
              <a:gd name="connsiteY473" fmla="*/ 21986 h 22814"/>
              <a:gd name="connsiteX474" fmla="*/ 40502 w 472886"/>
              <a:gd name="connsiteY474" fmla="*/ 22348 h 22814"/>
              <a:gd name="connsiteX475" fmla="*/ 39467 w 472886"/>
              <a:gd name="connsiteY475" fmla="*/ 21986 h 22814"/>
              <a:gd name="connsiteX476" fmla="*/ 39053 w 472886"/>
              <a:gd name="connsiteY476" fmla="*/ 21055 h 22814"/>
              <a:gd name="connsiteX477" fmla="*/ 39053 w 472886"/>
              <a:gd name="connsiteY477" fmla="*/ 1501 h 22814"/>
              <a:gd name="connsiteX478" fmla="*/ 39415 w 472886"/>
              <a:gd name="connsiteY478" fmla="*/ 621 h 22814"/>
              <a:gd name="connsiteX479" fmla="*/ 40294 w 472886"/>
              <a:gd name="connsiteY479" fmla="*/ 259 h 22814"/>
              <a:gd name="connsiteX480" fmla="*/ 465800 w 472886"/>
              <a:gd name="connsiteY480" fmla="*/ 104 h 22814"/>
              <a:gd name="connsiteX481" fmla="*/ 469369 w 472886"/>
              <a:gd name="connsiteY481" fmla="*/ 725 h 22814"/>
              <a:gd name="connsiteX482" fmla="*/ 472110 w 472886"/>
              <a:gd name="connsiteY482" fmla="*/ 2587 h 22814"/>
              <a:gd name="connsiteX483" fmla="*/ 472576 w 472886"/>
              <a:gd name="connsiteY483" fmla="*/ 3518 h 22814"/>
              <a:gd name="connsiteX484" fmla="*/ 472265 w 472886"/>
              <a:gd name="connsiteY484" fmla="*/ 4139 h 22814"/>
              <a:gd name="connsiteX485" fmla="*/ 471593 w 472886"/>
              <a:gd name="connsiteY485" fmla="*/ 4449 h 22814"/>
              <a:gd name="connsiteX486" fmla="*/ 471076 w 472886"/>
              <a:gd name="connsiteY486" fmla="*/ 4242 h 22814"/>
              <a:gd name="connsiteX487" fmla="*/ 469731 w 472886"/>
              <a:gd name="connsiteY487" fmla="*/ 3053 h 22814"/>
              <a:gd name="connsiteX488" fmla="*/ 467921 w 472886"/>
              <a:gd name="connsiteY488" fmla="*/ 2225 h 22814"/>
              <a:gd name="connsiteX489" fmla="*/ 465851 w 472886"/>
              <a:gd name="connsiteY489" fmla="*/ 1966 h 22814"/>
              <a:gd name="connsiteX490" fmla="*/ 463161 w 472886"/>
              <a:gd name="connsiteY490" fmla="*/ 2432 h 22814"/>
              <a:gd name="connsiteX491" fmla="*/ 461299 w 472886"/>
              <a:gd name="connsiteY491" fmla="*/ 3725 h 22814"/>
              <a:gd name="connsiteX492" fmla="*/ 460627 w 472886"/>
              <a:gd name="connsiteY492" fmla="*/ 5794 h 22814"/>
              <a:gd name="connsiteX493" fmla="*/ 461403 w 472886"/>
              <a:gd name="connsiteY493" fmla="*/ 7967 h 22814"/>
              <a:gd name="connsiteX494" fmla="*/ 463369 w 472886"/>
              <a:gd name="connsiteY494" fmla="*/ 9364 h 22814"/>
              <a:gd name="connsiteX495" fmla="*/ 466006 w 472886"/>
              <a:gd name="connsiteY495" fmla="*/ 10398 h 22814"/>
              <a:gd name="connsiteX496" fmla="*/ 468593 w 472886"/>
              <a:gd name="connsiteY496" fmla="*/ 11278 h 22814"/>
              <a:gd name="connsiteX497" fmla="*/ 470817 w 472886"/>
              <a:gd name="connsiteY497" fmla="*/ 12468 h 22814"/>
              <a:gd name="connsiteX498" fmla="*/ 472317 w 472886"/>
              <a:gd name="connsiteY498" fmla="*/ 14278 h 22814"/>
              <a:gd name="connsiteX499" fmla="*/ 472886 w 472886"/>
              <a:gd name="connsiteY499" fmla="*/ 17072 h 22814"/>
              <a:gd name="connsiteX500" fmla="*/ 471955 w 472886"/>
              <a:gd name="connsiteY500" fmla="*/ 19969 h 22814"/>
              <a:gd name="connsiteX501" fmla="*/ 469421 w 472886"/>
              <a:gd name="connsiteY501" fmla="*/ 22038 h 22814"/>
              <a:gd name="connsiteX502" fmla="*/ 465696 w 472886"/>
              <a:gd name="connsiteY502" fmla="*/ 22814 h 22814"/>
              <a:gd name="connsiteX503" fmla="*/ 461506 w 472886"/>
              <a:gd name="connsiteY503" fmla="*/ 22038 h 22814"/>
              <a:gd name="connsiteX504" fmla="*/ 458144 w 472886"/>
              <a:gd name="connsiteY504" fmla="*/ 19658 h 22814"/>
              <a:gd name="connsiteX505" fmla="*/ 457886 w 472886"/>
              <a:gd name="connsiteY505" fmla="*/ 19348 h 22814"/>
              <a:gd name="connsiteX506" fmla="*/ 457782 w 472886"/>
              <a:gd name="connsiteY506" fmla="*/ 18882 h 22814"/>
              <a:gd name="connsiteX507" fmla="*/ 458092 w 472886"/>
              <a:gd name="connsiteY507" fmla="*/ 18210 h 22814"/>
              <a:gd name="connsiteX508" fmla="*/ 458765 w 472886"/>
              <a:gd name="connsiteY508" fmla="*/ 17899 h 22814"/>
              <a:gd name="connsiteX509" fmla="*/ 459437 w 472886"/>
              <a:gd name="connsiteY509" fmla="*/ 18210 h 22814"/>
              <a:gd name="connsiteX510" fmla="*/ 462230 w 472886"/>
              <a:gd name="connsiteY510" fmla="*/ 20227 h 22814"/>
              <a:gd name="connsiteX511" fmla="*/ 465593 w 472886"/>
              <a:gd name="connsiteY511" fmla="*/ 20900 h 22814"/>
              <a:gd name="connsiteX512" fmla="*/ 468282 w 472886"/>
              <a:gd name="connsiteY512" fmla="*/ 20434 h 22814"/>
              <a:gd name="connsiteX513" fmla="*/ 470145 w 472886"/>
              <a:gd name="connsiteY513" fmla="*/ 19089 h 22814"/>
              <a:gd name="connsiteX514" fmla="*/ 470817 w 472886"/>
              <a:gd name="connsiteY514" fmla="*/ 17020 h 22814"/>
              <a:gd name="connsiteX515" fmla="*/ 470041 w 472886"/>
              <a:gd name="connsiteY515" fmla="*/ 14692 h 22814"/>
              <a:gd name="connsiteX516" fmla="*/ 467972 w 472886"/>
              <a:gd name="connsiteY516" fmla="*/ 13192 h 22814"/>
              <a:gd name="connsiteX517" fmla="*/ 465075 w 472886"/>
              <a:gd name="connsiteY517" fmla="*/ 12157 h 22814"/>
              <a:gd name="connsiteX518" fmla="*/ 462593 w 472886"/>
              <a:gd name="connsiteY518" fmla="*/ 11278 h 22814"/>
              <a:gd name="connsiteX519" fmla="*/ 460523 w 472886"/>
              <a:gd name="connsiteY519" fmla="*/ 10088 h 22814"/>
              <a:gd name="connsiteX520" fmla="*/ 459127 w 472886"/>
              <a:gd name="connsiteY520" fmla="*/ 8329 h 22814"/>
              <a:gd name="connsiteX521" fmla="*/ 458609 w 472886"/>
              <a:gd name="connsiteY521" fmla="*/ 5794 h 22814"/>
              <a:gd name="connsiteX522" fmla="*/ 459489 w 472886"/>
              <a:gd name="connsiteY522" fmla="*/ 2846 h 22814"/>
              <a:gd name="connsiteX523" fmla="*/ 462024 w 472886"/>
              <a:gd name="connsiteY523" fmla="*/ 828 h 22814"/>
              <a:gd name="connsiteX524" fmla="*/ 465800 w 472886"/>
              <a:gd name="connsiteY524" fmla="*/ 104 h 22814"/>
              <a:gd name="connsiteX525" fmla="*/ 392502 w 472886"/>
              <a:gd name="connsiteY525" fmla="*/ 104 h 22814"/>
              <a:gd name="connsiteX526" fmla="*/ 395761 w 472886"/>
              <a:gd name="connsiteY526" fmla="*/ 518 h 22814"/>
              <a:gd name="connsiteX527" fmla="*/ 398554 w 472886"/>
              <a:gd name="connsiteY527" fmla="*/ 1708 h 22814"/>
              <a:gd name="connsiteX528" fmla="*/ 398864 w 472886"/>
              <a:gd name="connsiteY528" fmla="*/ 2070 h 22814"/>
              <a:gd name="connsiteX529" fmla="*/ 398968 w 472886"/>
              <a:gd name="connsiteY529" fmla="*/ 2484 h 22814"/>
              <a:gd name="connsiteX530" fmla="*/ 398709 w 472886"/>
              <a:gd name="connsiteY530" fmla="*/ 3208 h 22814"/>
              <a:gd name="connsiteX531" fmla="*/ 398089 w 472886"/>
              <a:gd name="connsiteY531" fmla="*/ 3467 h 22814"/>
              <a:gd name="connsiteX532" fmla="*/ 397778 w 472886"/>
              <a:gd name="connsiteY532" fmla="*/ 3415 h 22814"/>
              <a:gd name="connsiteX533" fmla="*/ 397520 w 472886"/>
              <a:gd name="connsiteY533" fmla="*/ 3311 h 22814"/>
              <a:gd name="connsiteX534" fmla="*/ 395192 w 472886"/>
              <a:gd name="connsiteY534" fmla="*/ 2380 h 22814"/>
              <a:gd name="connsiteX535" fmla="*/ 392502 w 472886"/>
              <a:gd name="connsiteY535" fmla="*/ 2018 h 22814"/>
              <a:gd name="connsiteX536" fmla="*/ 387692 w 472886"/>
              <a:gd name="connsiteY536" fmla="*/ 3260 h 22814"/>
              <a:gd name="connsiteX537" fmla="*/ 384381 w 472886"/>
              <a:gd name="connsiteY537" fmla="*/ 6622 h 22814"/>
              <a:gd name="connsiteX538" fmla="*/ 383191 w 472886"/>
              <a:gd name="connsiteY538" fmla="*/ 11485 h 22814"/>
              <a:gd name="connsiteX539" fmla="*/ 384381 w 472886"/>
              <a:gd name="connsiteY539" fmla="*/ 16348 h 22814"/>
              <a:gd name="connsiteX540" fmla="*/ 387692 w 472886"/>
              <a:gd name="connsiteY540" fmla="*/ 19710 h 22814"/>
              <a:gd name="connsiteX541" fmla="*/ 392502 w 472886"/>
              <a:gd name="connsiteY541" fmla="*/ 20952 h 22814"/>
              <a:gd name="connsiteX542" fmla="*/ 395347 w 472886"/>
              <a:gd name="connsiteY542" fmla="*/ 20538 h 22814"/>
              <a:gd name="connsiteX543" fmla="*/ 397675 w 472886"/>
              <a:gd name="connsiteY543" fmla="*/ 19503 h 22814"/>
              <a:gd name="connsiteX544" fmla="*/ 397675 w 472886"/>
              <a:gd name="connsiteY544" fmla="*/ 13244 h 22814"/>
              <a:gd name="connsiteX545" fmla="*/ 392709 w 472886"/>
              <a:gd name="connsiteY545" fmla="*/ 13244 h 22814"/>
              <a:gd name="connsiteX546" fmla="*/ 392036 w 472886"/>
              <a:gd name="connsiteY546" fmla="*/ 12933 h 22814"/>
              <a:gd name="connsiteX547" fmla="*/ 391726 w 472886"/>
              <a:gd name="connsiteY547" fmla="*/ 12261 h 22814"/>
              <a:gd name="connsiteX548" fmla="*/ 392036 w 472886"/>
              <a:gd name="connsiteY548" fmla="*/ 11588 h 22814"/>
              <a:gd name="connsiteX549" fmla="*/ 392709 w 472886"/>
              <a:gd name="connsiteY549" fmla="*/ 11330 h 22814"/>
              <a:gd name="connsiteX550" fmla="*/ 398761 w 472886"/>
              <a:gd name="connsiteY550" fmla="*/ 11330 h 22814"/>
              <a:gd name="connsiteX551" fmla="*/ 399382 w 472886"/>
              <a:gd name="connsiteY551" fmla="*/ 11640 h 22814"/>
              <a:gd name="connsiteX552" fmla="*/ 399640 w 472886"/>
              <a:gd name="connsiteY552" fmla="*/ 12313 h 22814"/>
              <a:gd name="connsiteX553" fmla="*/ 399640 w 472886"/>
              <a:gd name="connsiteY553" fmla="*/ 19917 h 22814"/>
              <a:gd name="connsiteX554" fmla="*/ 399537 w 472886"/>
              <a:gd name="connsiteY554" fmla="*/ 20383 h 22814"/>
              <a:gd name="connsiteX555" fmla="*/ 399175 w 472886"/>
              <a:gd name="connsiteY555" fmla="*/ 20745 h 22814"/>
              <a:gd name="connsiteX556" fmla="*/ 396071 w 472886"/>
              <a:gd name="connsiteY556" fmla="*/ 22245 h 22814"/>
              <a:gd name="connsiteX557" fmla="*/ 392502 w 472886"/>
              <a:gd name="connsiteY557" fmla="*/ 22814 h 22814"/>
              <a:gd name="connsiteX558" fmla="*/ 388002 w 472886"/>
              <a:gd name="connsiteY558" fmla="*/ 21986 h 22814"/>
              <a:gd name="connsiteX559" fmla="*/ 384381 w 472886"/>
              <a:gd name="connsiteY559" fmla="*/ 19607 h 22814"/>
              <a:gd name="connsiteX560" fmla="*/ 382001 w 472886"/>
              <a:gd name="connsiteY560" fmla="*/ 15985 h 22814"/>
              <a:gd name="connsiteX561" fmla="*/ 381174 w 472886"/>
              <a:gd name="connsiteY561" fmla="*/ 11485 h 22814"/>
              <a:gd name="connsiteX562" fmla="*/ 382001 w 472886"/>
              <a:gd name="connsiteY562" fmla="*/ 6984 h 22814"/>
              <a:gd name="connsiteX563" fmla="*/ 384381 w 472886"/>
              <a:gd name="connsiteY563" fmla="*/ 3363 h 22814"/>
              <a:gd name="connsiteX564" fmla="*/ 388002 w 472886"/>
              <a:gd name="connsiteY564" fmla="*/ 983 h 22814"/>
              <a:gd name="connsiteX565" fmla="*/ 392502 w 472886"/>
              <a:gd name="connsiteY565" fmla="*/ 104 h 22814"/>
              <a:gd name="connsiteX566" fmla="*/ 134179 w 472886"/>
              <a:gd name="connsiteY566" fmla="*/ 104 h 22814"/>
              <a:gd name="connsiteX567" fmla="*/ 137386 w 472886"/>
              <a:gd name="connsiteY567" fmla="*/ 570 h 22814"/>
              <a:gd name="connsiteX568" fmla="*/ 140231 w 472886"/>
              <a:gd name="connsiteY568" fmla="*/ 1811 h 22814"/>
              <a:gd name="connsiteX569" fmla="*/ 140852 w 472886"/>
              <a:gd name="connsiteY569" fmla="*/ 2639 h 22814"/>
              <a:gd name="connsiteX570" fmla="*/ 140541 w 472886"/>
              <a:gd name="connsiteY570" fmla="*/ 3673 h 22814"/>
              <a:gd name="connsiteX571" fmla="*/ 139817 w 472886"/>
              <a:gd name="connsiteY571" fmla="*/ 4139 h 22814"/>
              <a:gd name="connsiteX572" fmla="*/ 138938 w 472886"/>
              <a:gd name="connsiteY572" fmla="*/ 3932 h 22814"/>
              <a:gd name="connsiteX573" fmla="*/ 136714 w 472886"/>
              <a:gd name="connsiteY573" fmla="*/ 2949 h 22814"/>
              <a:gd name="connsiteX574" fmla="*/ 134179 w 472886"/>
              <a:gd name="connsiteY574" fmla="*/ 2587 h 22814"/>
              <a:gd name="connsiteX575" fmla="*/ 130765 w 472886"/>
              <a:gd name="connsiteY575" fmla="*/ 3260 h 22814"/>
              <a:gd name="connsiteX576" fmla="*/ 128075 w 472886"/>
              <a:gd name="connsiteY576" fmla="*/ 5070 h 22814"/>
              <a:gd name="connsiteX577" fmla="*/ 126317 w 472886"/>
              <a:gd name="connsiteY577" fmla="*/ 7864 h 22814"/>
              <a:gd name="connsiteX578" fmla="*/ 125696 w 472886"/>
              <a:gd name="connsiteY578" fmla="*/ 11433 h 22814"/>
              <a:gd name="connsiteX579" fmla="*/ 126368 w 472886"/>
              <a:gd name="connsiteY579" fmla="*/ 15158 h 22814"/>
              <a:gd name="connsiteX580" fmla="*/ 128179 w 472886"/>
              <a:gd name="connsiteY580" fmla="*/ 17951 h 22814"/>
              <a:gd name="connsiteX581" fmla="*/ 130869 w 472886"/>
              <a:gd name="connsiteY581" fmla="*/ 19710 h 22814"/>
              <a:gd name="connsiteX582" fmla="*/ 134179 w 472886"/>
              <a:gd name="connsiteY582" fmla="*/ 20331 h 22814"/>
              <a:gd name="connsiteX583" fmla="*/ 136662 w 472886"/>
              <a:gd name="connsiteY583" fmla="*/ 19969 h 22814"/>
              <a:gd name="connsiteX584" fmla="*/ 138938 w 472886"/>
              <a:gd name="connsiteY584" fmla="*/ 18934 h 22814"/>
              <a:gd name="connsiteX585" fmla="*/ 139817 w 472886"/>
              <a:gd name="connsiteY585" fmla="*/ 18779 h 22814"/>
              <a:gd name="connsiteX586" fmla="*/ 140645 w 472886"/>
              <a:gd name="connsiteY586" fmla="*/ 19141 h 22814"/>
              <a:gd name="connsiteX587" fmla="*/ 140904 w 472886"/>
              <a:gd name="connsiteY587" fmla="*/ 20176 h 22814"/>
              <a:gd name="connsiteX588" fmla="*/ 140283 w 472886"/>
              <a:gd name="connsiteY588" fmla="*/ 21003 h 22814"/>
              <a:gd name="connsiteX589" fmla="*/ 138473 w 472886"/>
              <a:gd name="connsiteY589" fmla="*/ 21883 h 22814"/>
              <a:gd name="connsiteX590" fmla="*/ 136352 w 472886"/>
              <a:gd name="connsiteY590" fmla="*/ 22504 h 22814"/>
              <a:gd name="connsiteX591" fmla="*/ 134179 w 472886"/>
              <a:gd name="connsiteY591" fmla="*/ 22710 h 22814"/>
              <a:gd name="connsiteX592" fmla="*/ 129886 w 472886"/>
              <a:gd name="connsiteY592" fmla="*/ 21935 h 22814"/>
              <a:gd name="connsiteX593" fmla="*/ 126317 w 472886"/>
              <a:gd name="connsiteY593" fmla="*/ 19658 h 22814"/>
              <a:gd name="connsiteX594" fmla="*/ 123886 w 472886"/>
              <a:gd name="connsiteY594" fmla="*/ 16089 h 22814"/>
              <a:gd name="connsiteX595" fmla="*/ 123006 w 472886"/>
              <a:gd name="connsiteY595" fmla="*/ 11381 h 22814"/>
              <a:gd name="connsiteX596" fmla="*/ 123834 w 472886"/>
              <a:gd name="connsiteY596" fmla="*/ 6881 h 22814"/>
              <a:gd name="connsiteX597" fmla="*/ 126213 w 472886"/>
              <a:gd name="connsiteY597" fmla="*/ 3311 h 22814"/>
              <a:gd name="connsiteX598" fmla="*/ 129782 w 472886"/>
              <a:gd name="connsiteY598" fmla="*/ 932 h 22814"/>
              <a:gd name="connsiteX599" fmla="*/ 134179 w 472886"/>
              <a:gd name="connsiteY599" fmla="*/ 104 h 22814"/>
              <a:gd name="connsiteX600" fmla="*/ 421573 w 472886"/>
              <a:gd name="connsiteY600" fmla="*/ 52 h 22814"/>
              <a:gd name="connsiteX601" fmla="*/ 425815 w 472886"/>
              <a:gd name="connsiteY601" fmla="*/ 880 h 22814"/>
              <a:gd name="connsiteX602" fmla="*/ 429177 w 472886"/>
              <a:gd name="connsiteY602" fmla="*/ 3259 h 22814"/>
              <a:gd name="connsiteX603" fmla="*/ 431350 w 472886"/>
              <a:gd name="connsiteY603" fmla="*/ 6880 h 22814"/>
              <a:gd name="connsiteX604" fmla="*/ 432125 w 472886"/>
              <a:gd name="connsiteY604" fmla="*/ 11433 h 22814"/>
              <a:gd name="connsiteX605" fmla="*/ 431350 w 472886"/>
              <a:gd name="connsiteY605" fmla="*/ 15985 h 22814"/>
              <a:gd name="connsiteX606" fmla="*/ 429177 w 472886"/>
              <a:gd name="connsiteY606" fmla="*/ 19606 h 22814"/>
              <a:gd name="connsiteX607" fmla="*/ 425815 w 472886"/>
              <a:gd name="connsiteY607" fmla="*/ 21986 h 22814"/>
              <a:gd name="connsiteX608" fmla="*/ 421573 w 472886"/>
              <a:gd name="connsiteY608" fmla="*/ 22814 h 22814"/>
              <a:gd name="connsiteX609" fmla="*/ 417332 w 472886"/>
              <a:gd name="connsiteY609" fmla="*/ 21986 h 22814"/>
              <a:gd name="connsiteX610" fmla="*/ 413969 w 472886"/>
              <a:gd name="connsiteY610" fmla="*/ 19606 h 22814"/>
              <a:gd name="connsiteX611" fmla="*/ 411797 w 472886"/>
              <a:gd name="connsiteY611" fmla="*/ 15985 h 22814"/>
              <a:gd name="connsiteX612" fmla="*/ 411021 w 472886"/>
              <a:gd name="connsiteY612" fmla="*/ 11433 h 22814"/>
              <a:gd name="connsiteX613" fmla="*/ 411797 w 472886"/>
              <a:gd name="connsiteY613" fmla="*/ 6880 h 22814"/>
              <a:gd name="connsiteX614" fmla="*/ 413969 w 472886"/>
              <a:gd name="connsiteY614" fmla="*/ 3259 h 22814"/>
              <a:gd name="connsiteX615" fmla="*/ 417332 w 472886"/>
              <a:gd name="connsiteY615" fmla="*/ 880 h 22814"/>
              <a:gd name="connsiteX616" fmla="*/ 421573 w 472886"/>
              <a:gd name="connsiteY616" fmla="*/ 52 h 22814"/>
              <a:gd name="connsiteX617" fmla="*/ 298670 w 472886"/>
              <a:gd name="connsiteY617" fmla="*/ 52 h 22814"/>
              <a:gd name="connsiteX618" fmla="*/ 302912 w 472886"/>
              <a:gd name="connsiteY618" fmla="*/ 880 h 22814"/>
              <a:gd name="connsiteX619" fmla="*/ 306274 w 472886"/>
              <a:gd name="connsiteY619" fmla="*/ 3259 h 22814"/>
              <a:gd name="connsiteX620" fmla="*/ 308447 w 472886"/>
              <a:gd name="connsiteY620" fmla="*/ 6880 h 22814"/>
              <a:gd name="connsiteX621" fmla="*/ 309222 w 472886"/>
              <a:gd name="connsiteY621" fmla="*/ 11433 h 22814"/>
              <a:gd name="connsiteX622" fmla="*/ 308447 w 472886"/>
              <a:gd name="connsiteY622" fmla="*/ 15985 h 22814"/>
              <a:gd name="connsiteX623" fmla="*/ 306274 w 472886"/>
              <a:gd name="connsiteY623" fmla="*/ 19606 h 22814"/>
              <a:gd name="connsiteX624" fmla="*/ 302912 w 472886"/>
              <a:gd name="connsiteY624" fmla="*/ 21986 h 22814"/>
              <a:gd name="connsiteX625" fmla="*/ 298670 w 472886"/>
              <a:gd name="connsiteY625" fmla="*/ 22814 h 22814"/>
              <a:gd name="connsiteX626" fmla="*/ 294429 w 472886"/>
              <a:gd name="connsiteY626" fmla="*/ 21986 h 22814"/>
              <a:gd name="connsiteX627" fmla="*/ 291066 w 472886"/>
              <a:gd name="connsiteY627" fmla="*/ 19606 h 22814"/>
              <a:gd name="connsiteX628" fmla="*/ 288894 w 472886"/>
              <a:gd name="connsiteY628" fmla="*/ 15985 h 22814"/>
              <a:gd name="connsiteX629" fmla="*/ 288118 w 472886"/>
              <a:gd name="connsiteY629" fmla="*/ 11433 h 22814"/>
              <a:gd name="connsiteX630" fmla="*/ 288894 w 472886"/>
              <a:gd name="connsiteY630" fmla="*/ 6880 h 22814"/>
              <a:gd name="connsiteX631" fmla="*/ 291066 w 472886"/>
              <a:gd name="connsiteY631" fmla="*/ 3259 h 22814"/>
              <a:gd name="connsiteX632" fmla="*/ 294429 w 472886"/>
              <a:gd name="connsiteY632" fmla="*/ 880 h 22814"/>
              <a:gd name="connsiteX633" fmla="*/ 298670 w 472886"/>
              <a:gd name="connsiteY633" fmla="*/ 52 h 22814"/>
              <a:gd name="connsiteX634" fmla="*/ 8069 w 472886"/>
              <a:gd name="connsiteY634" fmla="*/ 0 h 22814"/>
              <a:gd name="connsiteX635" fmla="*/ 11742 w 472886"/>
              <a:gd name="connsiteY635" fmla="*/ 621 h 22814"/>
              <a:gd name="connsiteX636" fmla="*/ 14483 w 472886"/>
              <a:gd name="connsiteY636" fmla="*/ 2380 h 22814"/>
              <a:gd name="connsiteX637" fmla="*/ 15104 w 472886"/>
              <a:gd name="connsiteY637" fmla="*/ 3569 h 22814"/>
              <a:gd name="connsiteX638" fmla="*/ 14690 w 472886"/>
              <a:gd name="connsiteY638" fmla="*/ 4449 h 22814"/>
              <a:gd name="connsiteX639" fmla="*/ 13811 w 472886"/>
              <a:gd name="connsiteY639" fmla="*/ 4863 h 22814"/>
              <a:gd name="connsiteX640" fmla="*/ 13190 w 472886"/>
              <a:gd name="connsiteY640" fmla="*/ 4604 h 22814"/>
              <a:gd name="connsiteX641" fmla="*/ 11845 w 472886"/>
              <a:gd name="connsiteY641" fmla="*/ 3518 h 22814"/>
              <a:gd name="connsiteX642" fmla="*/ 10035 w 472886"/>
              <a:gd name="connsiteY642" fmla="*/ 2742 h 22814"/>
              <a:gd name="connsiteX643" fmla="*/ 8069 w 472886"/>
              <a:gd name="connsiteY643" fmla="*/ 2483 h 22814"/>
              <a:gd name="connsiteX644" fmla="*/ 5535 w 472886"/>
              <a:gd name="connsiteY644" fmla="*/ 2897 h 22814"/>
              <a:gd name="connsiteX645" fmla="*/ 3828 w 472886"/>
              <a:gd name="connsiteY645" fmla="*/ 4087 h 22814"/>
              <a:gd name="connsiteX646" fmla="*/ 3207 w 472886"/>
              <a:gd name="connsiteY646" fmla="*/ 5949 h 22814"/>
              <a:gd name="connsiteX647" fmla="*/ 3880 w 472886"/>
              <a:gd name="connsiteY647" fmla="*/ 7915 h 22814"/>
              <a:gd name="connsiteX648" fmla="*/ 5742 w 472886"/>
              <a:gd name="connsiteY648" fmla="*/ 9156 h 22814"/>
              <a:gd name="connsiteX649" fmla="*/ 8328 w 472886"/>
              <a:gd name="connsiteY649" fmla="*/ 10036 h 22814"/>
              <a:gd name="connsiteX650" fmla="*/ 11173 w 472886"/>
              <a:gd name="connsiteY650" fmla="*/ 10915 h 22814"/>
              <a:gd name="connsiteX651" fmla="*/ 13449 w 472886"/>
              <a:gd name="connsiteY651" fmla="*/ 12157 h 22814"/>
              <a:gd name="connsiteX652" fmla="*/ 15001 w 472886"/>
              <a:gd name="connsiteY652" fmla="*/ 13916 h 22814"/>
              <a:gd name="connsiteX653" fmla="*/ 15518 w 472886"/>
              <a:gd name="connsiteY653" fmla="*/ 16657 h 22814"/>
              <a:gd name="connsiteX654" fmla="*/ 14535 w 472886"/>
              <a:gd name="connsiteY654" fmla="*/ 19761 h 22814"/>
              <a:gd name="connsiteX655" fmla="*/ 11845 w 472886"/>
              <a:gd name="connsiteY655" fmla="*/ 21882 h 22814"/>
              <a:gd name="connsiteX656" fmla="*/ 8018 w 472886"/>
              <a:gd name="connsiteY656" fmla="*/ 22710 h 22814"/>
              <a:gd name="connsiteX657" fmla="*/ 3931 w 472886"/>
              <a:gd name="connsiteY657" fmla="*/ 22037 h 22814"/>
              <a:gd name="connsiteX658" fmla="*/ 517 w 472886"/>
              <a:gd name="connsiteY658" fmla="*/ 19813 h 22814"/>
              <a:gd name="connsiteX659" fmla="*/ 155 w 472886"/>
              <a:gd name="connsiteY659" fmla="*/ 19347 h 22814"/>
              <a:gd name="connsiteX660" fmla="*/ 0 w 472886"/>
              <a:gd name="connsiteY660" fmla="*/ 18778 h 22814"/>
              <a:gd name="connsiteX661" fmla="*/ 362 w 472886"/>
              <a:gd name="connsiteY661" fmla="*/ 17899 h 22814"/>
              <a:gd name="connsiteX662" fmla="*/ 1241 w 472886"/>
              <a:gd name="connsiteY662" fmla="*/ 17485 h 22814"/>
              <a:gd name="connsiteX663" fmla="*/ 2017 w 472886"/>
              <a:gd name="connsiteY663" fmla="*/ 17847 h 22814"/>
              <a:gd name="connsiteX664" fmla="*/ 4707 w 472886"/>
              <a:gd name="connsiteY664" fmla="*/ 19658 h 22814"/>
              <a:gd name="connsiteX665" fmla="*/ 7966 w 472886"/>
              <a:gd name="connsiteY665" fmla="*/ 20279 h 22814"/>
              <a:gd name="connsiteX666" fmla="*/ 10500 w 472886"/>
              <a:gd name="connsiteY666" fmla="*/ 19813 h 22814"/>
              <a:gd name="connsiteX667" fmla="*/ 12259 w 472886"/>
              <a:gd name="connsiteY667" fmla="*/ 18571 h 22814"/>
              <a:gd name="connsiteX668" fmla="*/ 12932 w 472886"/>
              <a:gd name="connsiteY668" fmla="*/ 16761 h 22814"/>
              <a:gd name="connsiteX669" fmla="*/ 12207 w 472886"/>
              <a:gd name="connsiteY669" fmla="*/ 14692 h 22814"/>
              <a:gd name="connsiteX670" fmla="*/ 10242 w 472886"/>
              <a:gd name="connsiteY670" fmla="*/ 13295 h 22814"/>
              <a:gd name="connsiteX671" fmla="*/ 7345 w 472886"/>
              <a:gd name="connsiteY671" fmla="*/ 12364 h 22814"/>
              <a:gd name="connsiteX672" fmla="*/ 4655 w 472886"/>
              <a:gd name="connsiteY672" fmla="*/ 11536 h 22814"/>
              <a:gd name="connsiteX673" fmla="*/ 2535 w 472886"/>
              <a:gd name="connsiteY673" fmla="*/ 10294 h 22814"/>
              <a:gd name="connsiteX674" fmla="*/ 1138 w 472886"/>
              <a:gd name="connsiteY674" fmla="*/ 8484 h 22814"/>
              <a:gd name="connsiteX675" fmla="*/ 672 w 472886"/>
              <a:gd name="connsiteY675" fmla="*/ 6001 h 22814"/>
              <a:gd name="connsiteX676" fmla="*/ 1604 w 472886"/>
              <a:gd name="connsiteY676" fmla="*/ 2845 h 22814"/>
              <a:gd name="connsiteX677" fmla="*/ 4242 w 472886"/>
              <a:gd name="connsiteY677" fmla="*/ 724 h 22814"/>
              <a:gd name="connsiteX678" fmla="*/ 8069 w 472886"/>
              <a:gd name="connsiteY678" fmla="*/ 0 h 2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Lst>
            <a:rect l="l" t="t" r="r" b="b"/>
            <a:pathLst>
              <a:path w="472886" h="22814">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bg1"/>
          </a:solidFill>
          <a:ln w="5173" cap="flat">
            <a:noFill/>
            <a:prstDash val="solid"/>
            <a:miter/>
          </a:ln>
        </p:spPr>
        <p:txBody>
          <a:bodyPr rtlCol="0" anchor="ctr"/>
          <a:lstStyle/>
          <a:p>
            <a:endParaRPr lang="en-US" sz="1800"/>
          </a:p>
        </p:txBody>
      </p:sp>
      <p:grpSp>
        <p:nvGrpSpPr>
          <p:cNvPr id="123" name="Group 122">
            <a:extLst>
              <a:ext uri="{FF2B5EF4-FFF2-40B4-BE49-F238E27FC236}">
                <a16:creationId xmlns:a16="http://schemas.microsoft.com/office/drawing/2014/main" id="{2974A8F4-8C45-6C42-AD3B-D522FADBD45F}"/>
              </a:ext>
            </a:extLst>
          </p:cNvPr>
          <p:cNvGrpSpPr/>
          <p:nvPr userDrawn="1"/>
        </p:nvGrpSpPr>
        <p:grpSpPr>
          <a:xfrm>
            <a:off x="607648" y="3364307"/>
            <a:ext cx="6180935" cy="3004079"/>
            <a:chOff x="195319" y="2097486"/>
            <a:chExt cx="4278713" cy="3004079"/>
          </a:xfrm>
        </p:grpSpPr>
        <p:cxnSp>
          <p:nvCxnSpPr>
            <p:cNvPr id="124" name="Straight Connector 123">
              <a:extLst>
                <a:ext uri="{FF2B5EF4-FFF2-40B4-BE49-F238E27FC236}">
                  <a16:creationId xmlns:a16="http://schemas.microsoft.com/office/drawing/2014/main" id="{BEE9EF6E-13CB-B548-BD2F-AB006C3DC800}"/>
                </a:ext>
              </a:extLst>
            </p:cNvPr>
            <p:cNvCxnSpPr>
              <a:cxnSpLocks/>
            </p:cNvCxnSpPr>
            <p:nvPr userDrawn="1"/>
          </p:nvCxnSpPr>
          <p:spPr>
            <a:xfrm flipH="1">
              <a:off x="195319" y="2097486"/>
              <a:ext cx="4278713" cy="0"/>
            </a:xfrm>
            <a:prstGeom prst="line">
              <a:avLst/>
            </a:prstGeom>
            <a:ln w="9525">
              <a:solidFill>
                <a:srgbClr val="F16924"/>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498D56D-C854-1444-A529-D727D8FA8A77}"/>
                </a:ext>
              </a:extLst>
            </p:cNvPr>
            <p:cNvCxnSpPr>
              <a:cxnSpLocks/>
            </p:cNvCxnSpPr>
            <p:nvPr userDrawn="1"/>
          </p:nvCxnSpPr>
          <p:spPr>
            <a:xfrm flipH="1">
              <a:off x="195319" y="2592736"/>
              <a:ext cx="4278713" cy="0"/>
            </a:xfrm>
            <a:prstGeom prst="line">
              <a:avLst/>
            </a:prstGeom>
            <a:ln w="9525">
              <a:solidFill>
                <a:srgbClr val="F16924"/>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233DDD2-A876-B442-9F45-C932FF5A265D}"/>
                </a:ext>
              </a:extLst>
            </p:cNvPr>
            <p:cNvCxnSpPr>
              <a:cxnSpLocks/>
            </p:cNvCxnSpPr>
            <p:nvPr userDrawn="1"/>
          </p:nvCxnSpPr>
          <p:spPr>
            <a:xfrm flipH="1">
              <a:off x="195319" y="3089885"/>
              <a:ext cx="4278713" cy="0"/>
            </a:xfrm>
            <a:prstGeom prst="line">
              <a:avLst/>
            </a:prstGeom>
            <a:ln w="9525">
              <a:solidFill>
                <a:srgbClr val="F16924"/>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3CBD230-236C-5144-A38B-97FAF5CECBEC}"/>
                </a:ext>
              </a:extLst>
            </p:cNvPr>
            <p:cNvCxnSpPr>
              <a:cxnSpLocks/>
            </p:cNvCxnSpPr>
            <p:nvPr userDrawn="1"/>
          </p:nvCxnSpPr>
          <p:spPr>
            <a:xfrm flipH="1">
              <a:off x="195319" y="3585135"/>
              <a:ext cx="4278713" cy="0"/>
            </a:xfrm>
            <a:prstGeom prst="line">
              <a:avLst/>
            </a:prstGeom>
            <a:ln w="9525">
              <a:solidFill>
                <a:srgbClr val="F16924"/>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D54CE24-2062-2742-A79D-ACD57F7D39B7}"/>
                </a:ext>
              </a:extLst>
            </p:cNvPr>
            <p:cNvCxnSpPr>
              <a:cxnSpLocks/>
            </p:cNvCxnSpPr>
            <p:nvPr userDrawn="1"/>
          </p:nvCxnSpPr>
          <p:spPr>
            <a:xfrm flipH="1">
              <a:off x="195319" y="4109166"/>
              <a:ext cx="4278713" cy="0"/>
            </a:xfrm>
            <a:prstGeom prst="line">
              <a:avLst/>
            </a:prstGeom>
            <a:ln w="9525">
              <a:solidFill>
                <a:srgbClr val="F16924"/>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B124B75-2E34-6C47-9990-2B82D0BB13D4}"/>
                </a:ext>
              </a:extLst>
            </p:cNvPr>
            <p:cNvCxnSpPr>
              <a:cxnSpLocks/>
            </p:cNvCxnSpPr>
            <p:nvPr userDrawn="1"/>
          </p:nvCxnSpPr>
          <p:spPr>
            <a:xfrm flipH="1">
              <a:off x="195319" y="4604416"/>
              <a:ext cx="4278713" cy="0"/>
            </a:xfrm>
            <a:prstGeom prst="line">
              <a:avLst/>
            </a:prstGeom>
            <a:ln w="9525">
              <a:solidFill>
                <a:srgbClr val="F16924"/>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3D6C0F0-DDFB-794C-A7CB-E15919B52122}"/>
                </a:ext>
              </a:extLst>
            </p:cNvPr>
            <p:cNvCxnSpPr>
              <a:cxnSpLocks/>
            </p:cNvCxnSpPr>
            <p:nvPr userDrawn="1"/>
          </p:nvCxnSpPr>
          <p:spPr>
            <a:xfrm flipH="1">
              <a:off x="195319" y="5101565"/>
              <a:ext cx="4278713" cy="0"/>
            </a:xfrm>
            <a:prstGeom prst="line">
              <a:avLst/>
            </a:prstGeom>
            <a:ln w="9525">
              <a:solidFill>
                <a:srgbClr val="F16924"/>
              </a:solidFill>
            </a:ln>
          </p:spPr>
          <p:style>
            <a:lnRef idx="1">
              <a:schemeClr val="accent1"/>
            </a:lnRef>
            <a:fillRef idx="0">
              <a:schemeClr val="accent1"/>
            </a:fillRef>
            <a:effectRef idx="0">
              <a:schemeClr val="accent1"/>
            </a:effectRef>
            <a:fontRef idx="minor">
              <a:schemeClr val="tx1"/>
            </a:fontRef>
          </p:style>
        </p:cxnSp>
      </p:grpSp>
      <p:sp>
        <p:nvSpPr>
          <p:cNvPr id="184" name="Text Placeholder 32">
            <a:extLst>
              <a:ext uri="{FF2B5EF4-FFF2-40B4-BE49-F238E27FC236}">
                <a16:creationId xmlns:a16="http://schemas.microsoft.com/office/drawing/2014/main" id="{E06027D6-8CE4-984C-B777-32D6AFC6B575}"/>
              </a:ext>
            </a:extLst>
          </p:cNvPr>
          <p:cNvSpPr>
            <a:spLocks noGrp="1"/>
          </p:cNvSpPr>
          <p:nvPr>
            <p:ph type="body" sz="quarter" idx="47" hasCustomPrompt="1"/>
          </p:nvPr>
        </p:nvSpPr>
        <p:spPr>
          <a:xfrm>
            <a:off x="791228" y="729337"/>
            <a:ext cx="4746695" cy="1301871"/>
          </a:xfrm>
        </p:spPr>
        <p:txBody>
          <a:bodyPr>
            <a:noAutofit/>
          </a:bodyPr>
          <a:lstStyle>
            <a:lvl1pPr marL="0" indent="0" algn="l">
              <a:buNone/>
              <a:defRPr sz="6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a:t>
            </a:r>
            <a:endParaRPr lang="en-US" dirty="0"/>
          </a:p>
        </p:txBody>
      </p:sp>
      <p:sp>
        <p:nvSpPr>
          <p:cNvPr id="185" name="Graphic 4">
            <a:extLst>
              <a:ext uri="{FF2B5EF4-FFF2-40B4-BE49-F238E27FC236}">
                <a16:creationId xmlns:a16="http://schemas.microsoft.com/office/drawing/2014/main" id="{A34D5F72-C918-F64D-BB96-26DB3278F50D}"/>
              </a:ext>
            </a:extLst>
          </p:cNvPr>
          <p:cNvSpPr/>
          <p:nvPr userDrawn="1"/>
        </p:nvSpPr>
        <p:spPr>
          <a:xfrm rot="5400000">
            <a:off x="1410921" y="1303591"/>
            <a:ext cx="791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solidFill>
              <a:srgbClr val="F16924"/>
            </a:solidFill>
            <a:prstDash val="solid"/>
            <a:miter/>
          </a:ln>
        </p:spPr>
        <p:txBody>
          <a:bodyPr rtlCol="0" anchor="ctr"/>
          <a:lstStyle/>
          <a:p>
            <a:endParaRPr lang="en-US"/>
          </a:p>
        </p:txBody>
      </p:sp>
      <p:sp>
        <p:nvSpPr>
          <p:cNvPr id="43" name="Slide Number Placeholder 5">
            <a:extLst>
              <a:ext uri="{FF2B5EF4-FFF2-40B4-BE49-F238E27FC236}">
                <a16:creationId xmlns:a16="http://schemas.microsoft.com/office/drawing/2014/main" id="{D2100B2C-ECD5-5941-B5EE-1420573B04A2}"/>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44" name="Text Box 5">
            <a:extLst>
              <a:ext uri="{FF2B5EF4-FFF2-40B4-BE49-F238E27FC236}">
                <a16:creationId xmlns:a16="http://schemas.microsoft.com/office/drawing/2014/main" id="{C4FBB623-E2FF-FD49-AA3D-1215FE4D49B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45" name="Straight Connector 44">
            <a:extLst>
              <a:ext uri="{FF2B5EF4-FFF2-40B4-BE49-F238E27FC236}">
                <a16:creationId xmlns:a16="http://schemas.microsoft.com/office/drawing/2014/main" id="{ECD3F950-4894-3849-8C65-A46C8E885F81}"/>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grpSp>
        <p:nvGrpSpPr>
          <p:cNvPr id="35" name="Graphic 4">
            <a:extLst>
              <a:ext uri="{FF2B5EF4-FFF2-40B4-BE49-F238E27FC236}">
                <a16:creationId xmlns:a16="http://schemas.microsoft.com/office/drawing/2014/main" id="{871FF13A-37FB-6C45-A99D-5E7FCD041BE4}"/>
              </a:ext>
            </a:extLst>
          </p:cNvPr>
          <p:cNvGrpSpPr/>
          <p:nvPr userDrawn="1"/>
        </p:nvGrpSpPr>
        <p:grpSpPr>
          <a:xfrm>
            <a:off x="5060083" y="5315021"/>
            <a:ext cx="3456999" cy="4296157"/>
            <a:chOff x="6253530" y="4464025"/>
            <a:chExt cx="862777" cy="1072209"/>
          </a:xfrm>
          <a:noFill/>
        </p:grpSpPr>
        <p:sp>
          <p:nvSpPr>
            <p:cNvPr id="36" name="Freeform 35">
              <a:extLst>
                <a:ext uri="{FF2B5EF4-FFF2-40B4-BE49-F238E27FC236}">
                  <a16:creationId xmlns:a16="http://schemas.microsoft.com/office/drawing/2014/main" id="{0C892E07-1554-7841-8994-A0EF2EBB38E1}"/>
                </a:ext>
              </a:extLst>
            </p:cNvPr>
            <p:cNvSpPr/>
            <p:nvPr/>
          </p:nvSpPr>
          <p:spPr>
            <a:xfrm>
              <a:off x="6253530" y="4464025"/>
              <a:ext cx="862777" cy="1072209"/>
            </a:xfrm>
            <a:custGeom>
              <a:avLst/>
              <a:gdLst>
                <a:gd name="connsiteX0" fmla="*/ 503638 w 862777"/>
                <a:gd name="connsiteY0" fmla="*/ 353059 h 1072209"/>
                <a:gd name="connsiteX1" fmla="*/ 144499 w 862777"/>
                <a:gd name="connsiteY1" fmla="*/ 712251 h 1072209"/>
                <a:gd name="connsiteX2" fmla="*/ 284015 w 862777"/>
                <a:gd name="connsiteY2" fmla="*/ 996691 h 1072209"/>
                <a:gd name="connsiteX3" fmla="*/ 114603 w 862777"/>
                <a:gd name="connsiteY3" fmla="*/ 996691 h 1072209"/>
                <a:gd name="connsiteX4" fmla="*/ 86623 w 862777"/>
                <a:gd name="connsiteY4" fmla="*/ 984807 h 1072209"/>
                <a:gd name="connsiteX5" fmla="*/ 74741 w 862777"/>
                <a:gd name="connsiteY5" fmla="*/ 956823 h 1072209"/>
                <a:gd name="connsiteX6" fmla="*/ 74741 w 862777"/>
                <a:gd name="connsiteY6" fmla="*/ 323541 h 1072209"/>
                <a:gd name="connsiteX7" fmla="*/ 86623 w 862777"/>
                <a:gd name="connsiteY7" fmla="*/ 295557 h 1072209"/>
                <a:gd name="connsiteX8" fmla="*/ 114603 w 862777"/>
                <a:gd name="connsiteY8" fmla="*/ 283674 h 1072209"/>
                <a:gd name="connsiteX9" fmla="*/ 231888 w 862777"/>
                <a:gd name="connsiteY9" fmla="*/ 283674 h 1072209"/>
                <a:gd name="connsiteX10" fmla="*/ 269451 w 862777"/>
                <a:gd name="connsiteY10" fmla="*/ 246106 h 1072209"/>
                <a:gd name="connsiteX11" fmla="*/ 269451 w 862777"/>
                <a:gd name="connsiteY11" fmla="*/ 115769 h 1072209"/>
                <a:gd name="connsiteX12" fmla="*/ 466843 w 862777"/>
                <a:gd name="connsiteY12" fmla="*/ 275240 h 1072209"/>
                <a:gd name="connsiteX13" fmla="*/ 490223 w 862777"/>
                <a:gd name="connsiteY13" fmla="*/ 283674 h 1072209"/>
                <a:gd name="connsiteX14" fmla="*/ 490223 w 862777"/>
                <a:gd name="connsiteY14" fmla="*/ 283674 h 1072209"/>
                <a:gd name="connsiteX15" fmla="*/ 715596 w 862777"/>
                <a:gd name="connsiteY15" fmla="*/ 283674 h 1072209"/>
                <a:gd name="connsiteX16" fmla="*/ 748175 w 862777"/>
                <a:gd name="connsiteY16" fmla="*/ 283674 h 1072209"/>
                <a:gd name="connsiteX17" fmla="*/ 855879 w 862777"/>
                <a:gd name="connsiteY17" fmla="*/ 283674 h 1072209"/>
                <a:gd name="connsiteX18" fmla="*/ 829432 w 862777"/>
                <a:gd name="connsiteY18" fmla="*/ 242272 h 1072209"/>
                <a:gd name="connsiteX19" fmla="*/ 748175 w 862777"/>
                <a:gd name="connsiteY19" fmla="*/ 208539 h 1072209"/>
                <a:gd name="connsiteX20" fmla="*/ 503638 w 862777"/>
                <a:gd name="connsiteY20" fmla="*/ 208539 h 1072209"/>
                <a:gd name="connsiteX21" fmla="*/ 257952 w 862777"/>
                <a:gd name="connsiteY21" fmla="*/ 9967 h 1072209"/>
                <a:gd name="connsiteX22" fmla="*/ 232272 w 862777"/>
                <a:gd name="connsiteY22" fmla="*/ 0 h 1072209"/>
                <a:gd name="connsiteX23" fmla="*/ 194710 w 862777"/>
                <a:gd name="connsiteY23" fmla="*/ 37568 h 1072209"/>
                <a:gd name="connsiteX24" fmla="*/ 194710 w 862777"/>
                <a:gd name="connsiteY24" fmla="*/ 208922 h 1072209"/>
                <a:gd name="connsiteX25" fmla="*/ 114986 w 862777"/>
                <a:gd name="connsiteY25" fmla="*/ 208922 h 1072209"/>
                <a:gd name="connsiteX26" fmla="*/ 33729 w 862777"/>
                <a:gd name="connsiteY26" fmla="*/ 242656 h 1072209"/>
                <a:gd name="connsiteX27" fmla="*/ 0 w 862777"/>
                <a:gd name="connsiteY27" fmla="*/ 323925 h 1072209"/>
                <a:gd name="connsiteX28" fmla="*/ 0 w 862777"/>
                <a:gd name="connsiteY28" fmla="*/ 957206 h 1072209"/>
                <a:gd name="connsiteX29" fmla="*/ 33729 w 862777"/>
                <a:gd name="connsiteY29" fmla="*/ 1038475 h 1072209"/>
                <a:gd name="connsiteX30" fmla="*/ 114986 w 862777"/>
                <a:gd name="connsiteY30" fmla="*/ 1072209 h 1072209"/>
                <a:gd name="connsiteX31" fmla="*/ 127635 w 862777"/>
                <a:gd name="connsiteY31" fmla="*/ 1072209 h 1072209"/>
                <a:gd name="connsiteX32" fmla="*/ 304329 w 862777"/>
                <a:gd name="connsiteY32" fmla="*/ 1072209 h 1072209"/>
                <a:gd name="connsiteX33" fmla="*/ 503638 w 862777"/>
                <a:gd name="connsiteY33" fmla="*/ 1072209 h 1072209"/>
                <a:gd name="connsiteX34" fmla="*/ 862778 w 862777"/>
                <a:gd name="connsiteY34" fmla="*/ 713017 h 1072209"/>
                <a:gd name="connsiteX35" fmla="*/ 503638 w 862777"/>
                <a:gd name="connsiteY35" fmla="*/ 353059 h 1072209"/>
                <a:gd name="connsiteX36" fmla="*/ 719045 w 862777"/>
                <a:gd name="connsiteY36" fmla="*/ 856388 h 1072209"/>
                <a:gd name="connsiteX37" fmla="*/ 740509 w 862777"/>
                <a:gd name="connsiteY37" fmla="*/ 868654 h 1072209"/>
                <a:gd name="connsiteX38" fmla="*/ 660019 w 862777"/>
                <a:gd name="connsiteY38" fmla="*/ 949156 h 1072209"/>
                <a:gd name="connsiteX39" fmla="*/ 647754 w 862777"/>
                <a:gd name="connsiteY39" fmla="*/ 927689 h 1072209"/>
                <a:gd name="connsiteX40" fmla="*/ 624374 w 862777"/>
                <a:gd name="connsiteY40" fmla="*/ 921556 h 1072209"/>
                <a:gd name="connsiteX41" fmla="*/ 618241 w 862777"/>
                <a:gd name="connsiteY41" fmla="*/ 944940 h 1072209"/>
                <a:gd name="connsiteX42" fmla="*/ 630506 w 862777"/>
                <a:gd name="connsiteY42" fmla="*/ 966407 h 1072209"/>
                <a:gd name="connsiteX43" fmla="*/ 525486 w 862777"/>
                <a:gd name="connsiteY43" fmla="*/ 995541 h 1072209"/>
                <a:gd name="connsiteX44" fmla="*/ 525486 w 862777"/>
                <a:gd name="connsiteY44" fmla="*/ 964490 h 1072209"/>
                <a:gd name="connsiteX45" fmla="*/ 515904 w 862777"/>
                <a:gd name="connsiteY45" fmla="*/ 954906 h 1072209"/>
                <a:gd name="connsiteX46" fmla="*/ 491373 w 862777"/>
                <a:gd name="connsiteY46" fmla="*/ 954906 h 1072209"/>
                <a:gd name="connsiteX47" fmla="*/ 481791 w 862777"/>
                <a:gd name="connsiteY47" fmla="*/ 964490 h 1072209"/>
                <a:gd name="connsiteX48" fmla="*/ 481791 w 862777"/>
                <a:gd name="connsiteY48" fmla="*/ 995541 h 1072209"/>
                <a:gd name="connsiteX49" fmla="*/ 376771 w 862777"/>
                <a:gd name="connsiteY49" fmla="*/ 966407 h 1072209"/>
                <a:gd name="connsiteX50" fmla="*/ 389036 w 862777"/>
                <a:gd name="connsiteY50" fmla="*/ 944940 h 1072209"/>
                <a:gd name="connsiteX51" fmla="*/ 382903 w 862777"/>
                <a:gd name="connsiteY51" fmla="*/ 921556 h 1072209"/>
                <a:gd name="connsiteX52" fmla="*/ 359523 w 862777"/>
                <a:gd name="connsiteY52" fmla="*/ 927689 h 1072209"/>
                <a:gd name="connsiteX53" fmla="*/ 347258 w 862777"/>
                <a:gd name="connsiteY53" fmla="*/ 949156 h 1072209"/>
                <a:gd name="connsiteX54" fmla="*/ 266767 w 862777"/>
                <a:gd name="connsiteY54" fmla="*/ 868654 h 1072209"/>
                <a:gd name="connsiteX55" fmla="*/ 288231 w 862777"/>
                <a:gd name="connsiteY55" fmla="*/ 856388 h 1072209"/>
                <a:gd name="connsiteX56" fmla="*/ 294364 w 862777"/>
                <a:gd name="connsiteY56" fmla="*/ 833004 h 1072209"/>
                <a:gd name="connsiteX57" fmla="*/ 270984 w 862777"/>
                <a:gd name="connsiteY57" fmla="*/ 826870 h 1072209"/>
                <a:gd name="connsiteX58" fmla="*/ 249520 w 862777"/>
                <a:gd name="connsiteY58" fmla="*/ 839137 h 1072209"/>
                <a:gd name="connsiteX59" fmla="*/ 220390 w 862777"/>
                <a:gd name="connsiteY59" fmla="*/ 734101 h 1072209"/>
                <a:gd name="connsiteX60" fmla="*/ 251436 w 862777"/>
                <a:gd name="connsiteY60" fmla="*/ 734101 h 1072209"/>
                <a:gd name="connsiteX61" fmla="*/ 261018 w 862777"/>
                <a:gd name="connsiteY61" fmla="*/ 724518 h 1072209"/>
                <a:gd name="connsiteX62" fmla="*/ 261018 w 862777"/>
                <a:gd name="connsiteY62" fmla="*/ 699984 h 1072209"/>
                <a:gd name="connsiteX63" fmla="*/ 251436 w 862777"/>
                <a:gd name="connsiteY63" fmla="*/ 690400 h 1072209"/>
                <a:gd name="connsiteX64" fmla="*/ 220390 w 862777"/>
                <a:gd name="connsiteY64" fmla="*/ 690400 h 1072209"/>
                <a:gd name="connsiteX65" fmla="*/ 249520 w 862777"/>
                <a:gd name="connsiteY65" fmla="*/ 585364 h 1072209"/>
                <a:gd name="connsiteX66" fmla="*/ 270984 w 862777"/>
                <a:gd name="connsiteY66" fmla="*/ 597631 h 1072209"/>
                <a:gd name="connsiteX67" fmla="*/ 294364 w 862777"/>
                <a:gd name="connsiteY67" fmla="*/ 591498 h 1072209"/>
                <a:gd name="connsiteX68" fmla="*/ 288231 w 862777"/>
                <a:gd name="connsiteY68" fmla="*/ 568114 h 1072209"/>
                <a:gd name="connsiteX69" fmla="*/ 266767 w 862777"/>
                <a:gd name="connsiteY69" fmla="*/ 555847 h 1072209"/>
                <a:gd name="connsiteX70" fmla="*/ 347258 w 862777"/>
                <a:gd name="connsiteY70" fmla="*/ 475345 h 1072209"/>
                <a:gd name="connsiteX71" fmla="*/ 359523 w 862777"/>
                <a:gd name="connsiteY71" fmla="*/ 496812 h 1072209"/>
                <a:gd name="connsiteX72" fmla="*/ 382903 w 862777"/>
                <a:gd name="connsiteY72" fmla="*/ 502945 h 1072209"/>
                <a:gd name="connsiteX73" fmla="*/ 389036 w 862777"/>
                <a:gd name="connsiteY73" fmla="*/ 479562 h 1072209"/>
                <a:gd name="connsiteX74" fmla="*/ 376771 w 862777"/>
                <a:gd name="connsiteY74" fmla="*/ 458094 h 1072209"/>
                <a:gd name="connsiteX75" fmla="*/ 481791 w 862777"/>
                <a:gd name="connsiteY75" fmla="*/ 428961 h 1072209"/>
                <a:gd name="connsiteX76" fmla="*/ 481791 w 862777"/>
                <a:gd name="connsiteY76" fmla="*/ 460011 h 1072209"/>
                <a:gd name="connsiteX77" fmla="*/ 491373 w 862777"/>
                <a:gd name="connsiteY77" fmla="*/ 469595 h 1072209"/>
                <a:gd name="connsiteX78" fmla="*/ 515904 w 862777"/>
                <a:gd name="connsiteY78" fmla="*/ 469595 h 1072209"/>
                <a:gd name="connsiteX79" fmla="*/ 525486 w 862777"/>
                <a:gd name="connsiteY79" fmla="*/ 460011 h 1072209"/>
                <a:gd name="connsiteX80" fmla="*/ 525486 w 862777"/>
                <a:gd name="connsiteY80" fmla="*/ 428961 h 1072209"/>
                <a:gd name="connsiteX81" fmla="*/ 630506 w 862777"/>
                <a:gd name="connsiteY81" fmla="*/ 458094 h 1072209"/>
                <a:gd name="connsiteX82" fmla="*/ 618241 w 862777"/>
                <a:gd name="connsiteY82" fmla="*/ 479562 h 1072209"/>
                <a:gd name="connsiteX83" fmla="*/ 624374 w 862777"/>
                <a:gd name="connsiteY83" fmla="*/ 502945 h 1072209"/>
                <a:gd name="connsiteX84" fmla="*/ 647754 w 862777"/>
                <a:gd name="connsiteY84" fmla="*/ 496812 h 1072209"/>
                <a:gd name="connsiteX85" fmla="*/ 660019 w 862777"/>
                <a:gd name="connsiteY85" fmla="*/ 475345 h 1072209"/>
                <a:gd name="connsiteX86" fmla="*/ 740509 w 862777"/>
                <a:gd name="connsiteY86" fmla="*/ 555847 h 1072209"/>
                <a:gd name="connsiteX87" fmla="*/ 719045 w 862777"/>
                <a:gd name="connsiteY87" fmla="*/ 568114 h 1072209"/>
                <a:gd name="connsiteX88" fmla="*/ 712913 w 862777"/>
                <a:gd name="connsiteY88" fmla="*/ 591498 h 1072209"/>
                <a:gd name="connsiteX89" fmla="*/ 736293 w 862777"/>
                <a:gd name="connsiteY89" fmla="*/ 597631 h 1072209"/>
                <a:gd name="connsiteX90" fmla="*/ 757757 w 862777"/>
                <a:gd name="connsiteY90" fmla="*/ 585364 h 1072209"/>
                <a:gd name="connsiteX91" fmla="*/ 786887 w 862777"/>
                <a:gd name="connsiteY91" fmla="*/ 690400 h 1072209"/>
                <a:gd name="connsiteX92" fmla="*/ 755841 w 862777"/>
                <a:gd name="connsiteY92" fmla="*/ 690400 h 1072209"/>
                <a:gd name="connsiteX93" fmla="*/ 746259 w 862777"/>
                <a:gd name="connsiteY93" fmla="*/ 699984 h 1072209"/>
                <a:gd name="connsiteX94" fmla="*/ 746259 w 862777"/>
                <a:gd name="connsiteY94" fmla="*/ 724518 h 1072209"/>
                <a:gd name="connsiteX95" fmla="*/ 755841 w 862777"/>
                <a:gd name="connsiteY95" fmla="*/ 734101 h 1072209"/>
                <a:gd name="connsiteX96" fmla="*/ 786887 w 862777"/>
                <a:gd name="connsiteY96" fmla="*/ 734101 h 1072209"/>
                <a:gd name="connsiteX97" fmla="*/ 757757 w 862777"/>
                <a:gd name="connsiteY97" fmla="*/ 839137 h 1072209"/>
                <a:gd name="connsiteX98" fmla="*/ 736293 w 862777"/>
                <a:gd name="connsiteY98" fmla="*/ 826870 h 1072209"/>
                <a:gd name="connsiteX99" fmla="*/ 712913 w 862777"/>
                <a:gd name="connsiteY99" fmla="*/ 833004 h 1072209"/>
                <a:gd name="connsiteX100" fmla="*/ 719045 w 862777"/>
                <a:gd name="connsiteY100" fmla="*/ 856388 h 107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862777" h="1072209">
                  <a:moveTo>
                    <a:pt x="503638" y="353059"/>
                  </a:moveTo>
                  <a:cubicBezTo>
                    <a:pt x="305096" y="353059"/>
                    <a:pt x="144499" y="514062"/>
                    <a:pt x="144499" y="712251"/>
                  </a:cubicBezTo>
                  <a:cubicBezTo>
                    <a:pt x="144499" y="828020"/>
                    <a:pt x="199309" y="930756"/>
                    <a:pt x="284015" y="996691"/>
                  </a:cubicBezTo>
                  <a:lnTo>
                    <a:pt x="114603" y="996691"/>
                  </a:lnTo>
                  <a:cubicBezTo>
                    <a:pt x="103871" y="996691"/>
                    <a:pt x="93522" y="992091"/>
                    <a:pt x="86623" y="984807"/>
                  </a:cubicBezTo>
                  <a:cubicBezTo>
                    <a:pt x="79340" y="977524"/>
                    <a:pt x="74741" y="967557"/>
                    <a:pt x="74741" y="956823"/>
                  </a:cubicBezTo>
                  <a:lnTo>
                    <a:pt x="74741" y="323541"/>
                  </a:lnTo>
                  <a:cubicBezTo>
                    <a:pt x="74741" y="312424"/>
                    <a:pt x="79340" y="302841"/>
                    <a:pt x="86623" y="295557"/>
                  </a:cubicBezTo>
                  <a:cubicBezTo>
                    <a:pt x="93905" y="288274"/>
                    <a:pt x="103871" y="283674"/>
                    <a:pt x="114603" y="283674"/>
                  </a:cubicBezTo>
                  <a:lnTo>
                    <a:pt x="231888" y="283674"/>
                  </a:lnTo>
                  <a:cubicBezTo>
                    <a:pt x="252586" y="283674"/>
                    <a:pt x="269451" y="266806"/>
                    <a:pt x="269451" y="246106"/>
                  </a:cubicBezTo>
                  <a:lnTo>
                    <a:pt x="269451" y="115769"/>
                  </a:lnTo>
                  <a:lnTo>
                    <a:pt x="466843" y="275240"/>
                  </a:lnTo>
                  <a:cubicBezTo>
                    <a:pt x="473742" y="280990"/>
                    <a:pt x="482174" y="283674"/>
                    <a:pt x="490223" y="283674"/>
                  </a:cubicBezTo>
                  <a:lnTo>
                    <a:pt x="490223" y="283674"/>
                  </a:lnTo>
                  <a:lnTo>
                    <a:pt x="715596" y="283674"/>
                  </a:lnTo>
                  <a:lnTo>
                    <a:pt x="748175" y="283674"/>
                  </a:lnTo>
                  <a:lnTo>
                    <a:pt x="855879" y="283674"/>
                  </a:lnTo>
                  <a:cubicBezTo>
                    <a:pt x="850129" y="267957"/>
                    <a:pt x="840930" y="253773"/>
                    <a:pt x="829432" y="242272"/>
                  </a:cubicBezTo>
                  <a:cubicBezTo>
                    <a:pt x="808734" y="221572"/>
                    <a:pt x="779988" y="208539"/>
                    <a:pt x="748175" y="208539"/>
                  </a:cubicBezTo>
                  <a:lnTo>
                    <a:pt x="503638" y="208539"/>
                  </a:lnTo>
                  <a:lnTo>
                    <a:pt x="257952" y="9967"/>
                  </a:lnTo>
                  <a:cubicBezTo>
                    <a:pt x="251436" y="3833"/>
                    <a:pt x="242237" y="0"/>
                    <a:pt x="232272" y="0"/>
                  </a:cubicBezTo>
                  <a:cubicBezTo>
                    <a:pt x="211574" y="0"/>
                    <a:pt x="194710" y="16867"/>
                    <a:pt x="194710" y="37568"/>
                  </a:cubicBezTo>
                  <a:lnTo>
                    <a:pt x="194710" y="208922"/>
                  </a:lnTo>
                  <a:lnTo>
                    <a:pt x="114986" y="208922"/>
                  </a:lnTo>
                  <a:cubicBezTo>
                    <a:pt x="83173" y="208922"/>
                    <a:pt x="54427" y="221955"/>
                    <a:pt x="33729" y="242656"/>
                  </a:cubicBezTo>
                  <a:cubicBezTo>
                    <a:pt x="13032" y="263356"/>
                    <a:pt x="0" y="292107"/>
                    <a:pt x="0" y="323925"/>
                  </a:cubicBezTo>
                  <a:lnTo>
                    <a:pt x="0" y="957206"/>
                  </a:lnTo>
                  <a:cubicBezTo>
                    <a:pt x="0" y="989024"/>
                    <a:pt x="13032" y="1017775"/>
                    <a:pt x="33729" y="1038475"/>
                  </a:cubicBezTo>
                  <a:cubicBezTo>
                    <a:pt x="54427" y="1059176"/>
                    <a:pt x="83173" y="1072209"/>
                    <a:pt x="114986" y="1072209"/>
                  </a:cubicBezTo>
                  <a:lnTo>
                    <a:pt x="127635" y="1072209"/>
                  </a:lnTo>
                  <a:lnTo>
                    <a:pt x="304329" y="1072209"/>
                  </a:lnTo>
                  <a:lnTo>
                    <a:pt x="503638" y="1072209"/>
                  </a:lnTo>
                  <a:cubicBezTo>
                    <a:pt x="702181" y="1072209"/>
                    <a:pt x="862778" y="911205"/>
                    <a:pt x="862778" y="713017"/>
                  </a:cubicBezTo>
                  <a:cubicBezTo>
                    <a:pt x="862778" y="514062"/>
                    <a:pt x="701798" y="353059"/>
                    <a:pt x="503638" y="353059"/>
                  </a:cubicBezTo>
                  <a:close/>
                  <a:moveTo>
                    <a:pt x="719045" y="856388"/>
                  </a:moveTo>
                  <a:lnTo>
                    <a:pt x="740509" y="868654"/>
                  </a:lnTo>
                  <a:cubicBezTo>
                    <a:pt x="719429" y="900472"/>
                    <a:pt x="691832" y="928072"/>
                    <a:pt x="660019" y="949156"/>
                  </a:cubicBezTo>
                  <a:lnTo>
                    <a:pt x="647754" y="927689"/>
                  </a:lnTo>
                  <a:cubicBezTo>
                    <a:pt x="643155" y="919639"/>
                    <a:pt x="632423" y="916572"/>
                    <a:pt x="624374" y="921556"/>
                  </a:cubicBezTo>
                  <a:cubicBezTo>
                    <a:pt x="616325" y="926539"/>
                    <a:pt x="613258" y="936890"/>
                    <a:pt x="618241" y="944940"/>
                  </a:cubicBezTo>
                  <a:lnTo>
                    <a:pt x="630506" y="966407"/>
                  </a:lnTo>
                  <a:cubicBezTo>
                    <a:pt x="598693" y="982507"/>
                    <a:pt x="563048" y="992474"/>
                    <a:pt x="525486" y="995541"/>
                  </a:cubicBezTo>
                  <a:lnTo>
                    <a:pt x="525486" y="964490"/>
                  </a:lnTo>
                  <a:cubicBezTo>
                    <a:pt x="525486" y="959123"/>
                    <a:pt x="521269" y="954906"/>
                    <a:pt x="515904" y="954906"/>
                  </a:cubicBezTo>
                  <a:lnTo>
                    <a:pt x="491373" y="954906"/>
                  </a:lnTo>
                  <a:cubicBezTo>
                    <a:pt x="486007" y="954906"/>
                    <a:pt x="481791" y="959123"/>
                    <a:pt x="481791" y="964490"/>
                  </a:cubicBezTo>
                  <a:lnTo>
                    <a:pt x="481791" y="995541"/>
                  </a:lnTo>
                  <a:cubicBezTo>
                    <a:pt x="444229" y="992857"/>
                    <a:pt x="408967" y="982507"/>
                    <a:pt x="376771" y="966407"/>
                  </a:cubicBezTo>
                  <a:lnTo>
                    <a:pt x="389036" y="944940"/>
                  </a:lnTo>
                  <a:cubicBezTo>
                    <a:pt x="393635" y="936890"/>
                    <a:pt x="390952" y="926156"/>
                    <a:pt x="382903" y="921556"/>
                  </a:cubicBezTo>
                  <a:cubicBezTo>
                    <a:pt x="374854" y="916955"/>
                    <a:pt x="364122" y="919639"/>
                    <a:pt x="359523" y="927689"/>
                  </a:cubicBezTo>
                  <a:lnTo>
                    <a:pt x="347258" y="949156"/>
                  </a:lnTo>
                  <a:cubicBezTo>
                    <a:pt x="315445" y="928072"/>
                    <a:pt x="287848" y="900472"/>
                    <a:pt x="266767" y="868654"/>
                  </a:cubicBezTo>
                  <a:lnTo>
                    <a:pt x="288231" y="856388"/>
                  </a:lnTo>
                  <a:cubicBezTo>
                    <a:pt x="296281" y="851787"/>
                    <a:pt x="299347" y="841054"/>
                    <a:pt x="294364" y="833004"/>
                  </a:cubicBezTo>
                  <a:cubicBezTo>
                    <a:pt x="289765" y="824953"/>
                    <a:pt x="279033" y="821887"/>
                    <a:pt x="270984" y="826870"/>
                  </a:cubicBezTo>
                  <a:lnTo>
                    <a:pt x="249520" y="839137"/>
                  </a:lnTo>
                  <a:cubicBezTo>
                    <a:pt x="233422" y="807320"/>
                    <a:pt x="223456" y="771669"/>
                    <a:pt x="220390" y="734101"/>
                  </a:cubicBezTo>
                  <a:lnTo>
                    <a:pt x="251436" y="734101"/>
                  </a:lnTo>
                  <a:cubicBezTo>
                    <a:pt x="256802" y="734101"/>
                    <a:pt x="261018" y="729885"/>
                    <a:pt x="261018" y="724518"/>
                  </a:cubicBezTo>
                  <a:lnTo>
                    <a:pt x="261018" y="699984"/>
                  </a:lnTo>
                  <a:cubicBezTo>
                    <a:pt x="261018" y="694617"/>
                    <a:pt x="256802" y="690400"/>
                    <a:pt x="251436" y="690400"/>
                  </a:cubicBezTo>
                  <a:lnTo>
                    <a:pt x="220390" y="690400"/>
                  </a:lnTo>
                  <a:cubicBezTo>
                    <a:pt x="223073" y="652833"/>
                    <a:pt x="233422" y="617565"/>
                    <a:pt x="249520" y="585364"/>
                  </a:cubicBezTo>
                  <a:lnTo>
                    <a:pt x="270984" y="597631"/>
                  </a:lnTo>
                  <a:cubicBezTo>
                    <a:pt x="279033" y="602231"/>
                    <a:pt x="289765" y="599548"/>
                    <a:pt x="294364" y="591498"/>
                  </a:cubicBezTo>
                  <a:cubicBezTo>
                    <a:pt x="298963" y="583447"/>
                    <a:pt x="296281" y="572714"/>
                    <a:pt x="288231" y="568114"/>
                  </a:cubicBezTo>
                  <a:lnTo>
                    <a:pt x="266767" y="555847"/>
                  </a:lnTo>
                  <a:cubicBezTo>
                    <a:pt x="287848" y="524029"/>
                    <a:pt x="315061" y="496429"/>
                    <a:pt x="347258" y="475345"/>
                  </a:cubicBezTo>
                  <a:lnTo>
                    <a:pt x="359523" y="496812"/>
                  </a:lnTo>
                  <a:cubicBezTo>
                    <a:pt x="364122" y="504862"/>
                    <a:pt x="374854" y="507929"/>
                    <a:pt x="382903" y="502945"/>
                  </a:cubicBezTo>
                  <a:cubicBezTo>
                    <a:pt x="390952" y="498345"/>
                    <a:pt x="394019" y="487612"/>
                    <a:pt x="389036" y="479562"/>
                  </a:cubicBezTo>
                  <a:lnTo>
                    <a:pt x="376771" y="458094"/>
                  </a:lnTo>
                  <a:cubicBezTo>
                    <a:pt x="408583" y="441994"/>
                    <a:pt x="444229" y="432027"/>
                    <a:pt x="481791" y="428961"/>
                  </a:cubicBezTo>
                  <a:lnTo>
                    <a:pt x="481791" y="460011"/>
                  </a:lnTo>
                  <a:cubicBezTo>
                    <a:pt x="481791" y="465378"/>
                    <a:pt x="486007" y="469595"/>
                    <a:pt x="491373" y="469595"/>
                  </a:cubicBezTo>
                  <a:lnTo>
                    <a:pt x="515904" y="469595"/>
                  </a:lnTo>
                  <a:cubicBezTo>
                    <a:pt x="521269" y="469595"/>
                    <a:pt x="525486" y="465378"/>
                    <a:pt x="525486" y="460011"/>
                  </a:cubicBezTo>
                  <a:lnTo>
                    <a:pt x="525486" y="428961"/>
                  </a:lnTo>
                  <a:cubicBezTo>
                    <a:pt x="563048" y="431644"/>
                    <a:pt x="598310" y="441994"/>
                    <a:pt x="630506" y="458094"/>
                  </a:cubicBezTo>
                  <a:lnTo>
                    <a:pt x="618241" y="479562"/>
                  </a:lnTo>
                  <a:cubicBezTo>
                    <a:pt x="613642" y="487612"/>
                    <a:pt x="616325" y="498345"/>
                    <a:pt x="624374" y="502945"/>
                  </a:cubicBezTo>
                  <a:cubicBezTo>
                    <a:pt x="632423" y="507546"/>
                    <a:pt x="643155" y="504862"/>
                    <a:pt x="647754" y="496812"/>
                  </a:cubicBezTo>
                  <a:lnTo>
                    <a:pt x="660019" y="475345"/>
                  </a:lnTo>
                  <a:cubicBezTo>
                    <a:pt x="691832" y="496429"/>
                    <a:pt x="719429" y="524029"/>
                    <a:pt x="740509" y="555847"/>
                  </a:cubicBezTo>
                  <a:lnTo>
                    <a:pt x="719045" y="568114"/>
                  </a:lnTo>
                  <a:cubicBezTo>
                    <a:pt x="710996" y="572714"/>
                    <a:pt x="707930" y="583447"/>
                    <a:pt x="712913" y="591498"/>
                  </a:cubicBezTo>
                  <a:cubicBezTo>
                    <a:pt x="717512" y="599548"/>
                    <a:pt x="728244" y="602614"/>
                    <a:pt x="736293" y="597631"/>
                  </a:cubicBezTo>
                  <a:lnTo>
                    <a:pt x="757757" y="585364"/>
                  </a:lnTo>
                  <a:cubicBezTo>
                    <a:pt x="773855" y="617182"/>
                    <a:pt x="783821" y="652833"/>
                    <a:pt x="786887" y="690400"/>
                  </a:cubicBezTo>
                  <a:lnTo>
                    <a:pt x="755841" y="690400"/>
                  </a:lnTo>
                  <a:cubicBezTo>
                    <a:pt x="750475" y="690400"/>
                    <a:pt x="746259" y="694617"/>
                    <a:pt x="746259" y="699984"/>
                  </a:cubicBezTo>
                  <a:lnTo>
                    <a:pt x="746259" y="724518"/>
                  </a:lnTo>
                  <a:cubicBezTo>
                    <a:pt x="746259" y="729885"/>
                    <a:pt x="750475" y="734101"/>
                    <a:pt x="755841" y="734101"/>
                  </a:cubicBezTo>
                  <a:lnTo>
                    <a:pt x="786887" y="734101"/>
                  </a:lnTo>
                  <a:cubicBezTo>
                    <a:pt x="784204" y="771669"/>
                    <a:pt x="773855" y="806936"/>
                    <a:pt x="757757" y="839137"/>
                  </a:cubicBezTo>
                  <a:lnTo>
                    <a:pt x="736293" y="826870"/>
                  </a:lnTo>
                  <a:cubicBezTo>
                    <a:pt x="728244" y="822270"/>
                    <a:pt x="717512" y="824953"/>
                    <a:pt x="712913" y="833004"/>
                  </a:cubicBezTo>
                  <a:cubicBezTo>
                    <a:pt x="707930" y="841437"/>
                    <a:pt x="710613" y="851787"/>
                    <a:pt x="719045" y="856388"/>
                  </a:cubicBezTo>
                  <a:close/>
                </a:path>
              </a:pathLst>
            </a:custGeom>
            <a:noFill/>
            <a:ln w="19050" cap="flat">
              <a:solidFill>
                <a:schemeClr val="bg1">
                  <a:lumMod val="85000"/>
                </a:schemeClr>
              </a:solid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B47E6CAF-C33A-FA4C-87D9-26A578AF04E3}"/>
                </a:ext>
              </a:extLst>
            </p:cNvPr>
            <p:cNvSpPr/>
            <p:nvPr/>
          </p:nvSpPr>
          <p:spPr>
            <a:xfrm>
              <a:off x="6646660" y="4997515"/>
              <a:ext cx="145400" cy="214410"/>
            </a:xfrm>
            <a:custGeom>
              <a:avLst/>
              <a:gdLst>
                <a:gd name="connsiteX0" fmla="*/ 126223 w 145400"/>
                <a:gd name="connsiteY0" fmla="*/ 146559 h 214410"/>
                <a:gd name="connsiteX1" fmla="*/ 126223 w 145400"/>
                <a:gd name="connsiteY1" fmla="*/ 41523 h 214410"/>
                <a:gd name="connsiteX2" fmla="*/ 108209 w 145400"/>
                <a:gd name="connsiteY2" fmla="*/ 23506 h 214410"/>
                <a:gd name="connsiteX3" fmla="*/ 90195 w 145400"/>
                <a:gd name="connsiteY3" fmla="*/ 41523 h 214410"/>
                <a:gd name="connsiteX4" fmla="*/ 90195 w 145400"/>
                <a:gd name="connsiteY4" fmla="*/ 117425 h 214410"/>
                <a:gd name="connsiteX5" fmla="*/ 34235 w 145400"/>
                <a:gd name="connsiteY5" fmla="*/ 9706 h 214410"/>
                <a:gd name="connsiteX6" fmla="*/ 9704 w 145400"/>
                <a:gd name="connsiteY6" fmla="*/ 2039 h 214410"/>
                <a:gd name="connsiteX7" fmla="*/ 2039 w 145400"/>
                <a:gd name="connsiteY7" fmla="*/ 26573 h 214410"/>
                <a:gd name="connsiteX8" fmla="*/ 75246 w 145400"/>
                <a:gd name="connsiteY8" fmla="*/ 167260 h 214410"/>
                <a:gd name="connsiteX9" fmla="*/ 73330 w 145400"/>
                <a:gd name="connsiteY9" fmla="*/ 178377 h 214410"/>
                <a:gd name="connsiteX10" fmla="*/ 109359 w 145400"/>
                <a:gd name="connsiteY10" fmla="*/ 214411 h 214410"/>
                <a:gd name="connsiteX11" fmla="*/ 145388 w 145400"/>
                <a:gd name="connsiteY11" fmla="*/ 178377 h 214410"/>
                <a:gd name="connsiteX12" fmla="*/ 126223 w 145400"/>
                <a:gd name="connsiteY12" fmla="*/ 146559 h 21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400" h="214410">
                  <a:moveTo>
                    <a:pt x="126223" y="146559"/>
                  </a:moveTo>
                  <a:lnTo>
                    <a:pt x="126223" y="41523"/>
                  </a:lnTo>
                  <a:cubicBezTo>
                    <a:pt x="126223" y="31557"/>
                    <a:pt x="118174" y="23506"/>
                    <a:pt x="108209" y="23506"/>
                  </a:cubicBezTo>
                  <a:cubicBezTo>
                    <a:pt x="98244" y="23506"/>
                    <a:pt x="90195" y="31557"/>
                    <a:pt x="90195" y="41523"/>
                  </a:cubicBezTo>
                  <a:lnTo>
                    <a:pt x="90195" y="117425"/>
                  </a:lnTo>
                  <a:lnTo>
                    <a:pt x="34235" y="9706"/>
                  </a:lnTo>
                  <a:cubicBezTo>
                    <a:pt x="29635" y="889"/>
                    <a:pt x="18520" y="-2561"/>
                    <a:pt x="9704" y="2039"/>
                  </a:cubicBezTo>
                  <a:cubicBezTo>
                    <a:pt x="889" y="6639"/>
                    <a:pt x="-2561" y="17756"/>
                    <a:pt x="2039" y="26573"/>
                  </a:cubicBezTo>
                  <a:lnTo>
                    <a:pt x="75246" y="167260"/>
                  </a:lnTo>
                  <a:cubicBezTo>
                    <a:pt x="74097" y="170710"/>
                    <a:pt x="73330" y="174543"/>
                    <a:pt x="73330" y="178377"/>
                  </a:cubicBezTo>
                  <a:cubicBezTo>
                    <a:pt x="73330" y="198311"/>
                    <a:pt x="89428" y="214411"/>
                    <a:pt x="109359" y="214411"/>
                  </a:cubicBezTo>
                  <a:cubicBezTo>
                    <a:pt x="129290" y="214411"/>
                    <a:pt x="145388" y="198311"/>
                    <a:pt x="145388" y="178377"/>
                  </a:cubicBezTo>
                  <a:cubicBezTo>
                    <a:pt x="145771" y="164576"/>
                    <a:pt x="137722" y="152693"/>
                    <a:pt x="126223" y="146559"/>
                  </a:cubicBezTo>
                  <a:close/>
                </a:path>
              </a:pathLst>
            </a:custGeom>
            <a:noFill/>
            <a:ln w="19050" cap="flat">
              <a:solidFill>
                <a:schemeClr val="bg1">
                  <a:lumMod val="85000"/>
                </a:schemeClr>
              </a:solidFill>
              <a:prstDash val="solid"/>
              <a:miter/>
            </a:ln>
          </p:spPr>
          <p:txBody>
            <a:bodyPr rtlCol="0" anchor="ctr"/>
            <a:lstStyle/>
            <a:p>
              <a:endParaRPr lang="en-US"/>
            </a:p>
          </p:txBody>
        </p:sp>
      </p:grpSp>
      <p:sp>
        <p:nvSpPr>
          <p:cNvPr id="2" name="Rectangle 1">
            <a:extLst>
              <a:ext uri="{FF2B5EF4-FFF2-40B4-BE49-F238E27FC236}">
                <a16:creationId xmlns:a16="http://schemas.microsoft.com/office/drawing/2014/main" id="{91360509-E1B5-744A-9B16-36094CB71566}"/>
              </a:ext>
            </a:extLst>
          </p:cNvPr>
          <p:cNvSpPr/>
          <p:nvPr userDrawn="1"/>
        </p:nvSpPr>
        <p:spPr>
          <a:xfrm>
            <a:off x="7559675" y="4446290"/>
            <a:ext cx="2532592" cy="62455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572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01A821-40E1-8441-93FB-5C903B43F64A}"/>
              </a:ext>
            </a:extLst>
          </p:cNvPr>
          <p:cNvSpPr/>
          <p:nvPr userDrawn="1"/>
        </p:nvSpPr>
        <p:spPr>
          <a:xfrm>
            <a:off x="5222" y="3185059"/>
            <a:ext cx="3779836" cy="532485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4" name="Text Placeholder 23">
            <a:extLst>
              <a:ext uri="{FF2B5EF4-FFF2-40B4-BE49-F238E27FC236}">
                <a16:creationId xmlns:a16="http://schemas.microsoft.com/office/drawing/2014/main" id="{3EAF5DB5-4F46-5D48-9AEF-51ADADA987EE}"/>
              </a:ext>
            </a:extLst>
          </p:cNvPr>
          <p:cNvSpPr>
            <a:spLocks noGrp="1"/>
          </p:cNvSpPr>
          <p:nvPr>
            <p:ph type="body" sz="quarter" idx="14" hasCustomPrompt="1"/>
          </p:nvPr>
        </p:nvSpPr>
        <p:spPr>
          <a:xfrm>
            <a:off x="2652175" y="7203581"/>
            <a:ext cx="785328" cy="1056986"/>
          </a:xfrm>
        </p:spPr>
        <p:txBody>
          <a:bodyPr anchor="t">
            <a:normAutofit/>
          </a:bodyPr>
          <a:lstStyle>
            <a:lvl1pPr marL="0" indent="0" algn="r">
              <a:buNone/>
              <a:defRPr sz="9600" b="1" i="0" baseline="0">
                <a:solidFill>
                  <a:srgbClr val="F16924"/>
                </a:solidFill>
                <a:latin typeface="Times" pitchFamily="2" charset="0"/>
                <a:ea typeface="Times" pitchFamily="2" charset="0"/>
                <a:cs typeface="Times New Roman" charset="0"/>
              </a:defRPr>
            </a:lvl1pPr>
          </a:lstStyle>
          <a:p>
            <a:pPr lvl="0"/>
            <a:r>
              <a:rPr lang="en-US" dirty="0"/>
              <a:t>”</a:t>
            </a:r>
          </a:p>
        </p:txBody>
      </p:sp>
      <p:sp>
        <p:nvSpPr>
          <p:cNvPr id="15" name="Text Placeholder 23">
            <a:extLst>
              <a:ext uri="{FF2B5EF4-FFF2-40B4-BE49-F238E27FC236}">
                <a16:creationId xmlns:a16="http://schemas.microsoft.com/office/drawing/2014/main" id="{C248726D-08DE-0747-9112-A0440727F88C}"/>
              </a:ext>
            </a:extLst>
          </p:cNvPr>
          <p:cNvSpPr>
            <a:spLocks noGrp="1"/>
          </p:cNvSpPr>
          <p:nvPr>
            <p:ph type="body" sz="quarter" idx="13" hasCustomPrompt="1"/>
          </p:nvPr>
        </p:nvSpPr>
        <p:spPr>
          <a:xfrm>
            <a:off x="414032" y="3448303"/>
            <a:ext cx="2846197" cy="4380243"/>
          </a:xfrm>
        </p:spPr>
        <p:txBody>
          <a:bodyPr anchor="ctr">
            <a:normAutofit/>
          </a:bodyPr>
          <a:lstStyle>
            <a:lvl1pPr marL="0" indent="0" algn="ctr">
              <a:lnSpc>
                <a:spcPts val="1960"/>
              </a:lnSpc>
              <a:spcBef>
                <a:spcPts val="0"/>
              </a:spcBef>
              <a:buNone/>
              <a:defRPr sz="1800" b="0"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Slide</a:t>
            </a:r>
          </a:p>
        </p:txBody>
      </p:sp>
      <p:sp>
        <p:nvSpPr>
          <p:cNvPr id="16" name="Text Placeholder 23">
            <a:extLst>
              <a:ext uri="{FF2B5EF4-FFF2-40B4-BE49-F238E27FC236}">
                <a16:creationId xmlns:a16="http://schemas.microsoft.com/office/drawing/2014/main" id="{4F85B246-3A35-9649-AB5E-58603396DCC1}"/>
              </a:ext>
            </a:extLst>
          </p:cNvPr>
          <p:cNvSpPr>
            <a:spLocks noGrp="1"/>
          </p:cNvSpPr>
          <p:nvPr>
            <p:ph type="body" sz="quarter" idx="15" hasCustomPrompt="1"/>
          </p:nvPr>
        </p:nvSpPr>
        <p:spPr>
          <a:xfrm>
            <a:off x="405124" y="3422283"/>
            <a:ext cx="2003444" cy="936605"/>
          </a:xfrm>
        </p:spPr>
        <p:txBody>
          <a:bodyPr anchor="t">
            <a:normAutofit/>
          </a:bodyPr>
          <a:lstStyle>
            <a:lvl1pPr marL="0" indent="0" algn="l">
              <a:buNone/>
              <a:defRPr sz="9600" b="1" i="0" baseline="0">
                <a:solidFill>
                  <a:srgbClr val="F16924"/>
                </a:solidFill>
                <a:latin typeface="Times" pitchFamily="2" charset="0"/>
                <a:ea typeface="Times" pitchFamily="2" charset="0"/>
                <a:cs typeface="Times New Roman" charset="0"/>
              </a:defRPr>
            </a:lvl1pPr>
          </a:lstStyle>
          <a:p>
            <a:pPr lvl="0"/>
            <a:r>
              <a:rPr lang="en-US" dirty="0"/>
              <a:t>“</a:t>
            </a:r>
          </a:p>
        </p:txBody>
      </p:sp>
      <p:sp>
        <p:nvSpPr>
          <p:cNvPr id="17" name="Text Placeholder 32">
            <a:extLst>
              <a:ext uri="{FF2B5EF4-FFF2-40B4-BE49-F238E27FC236}">
                <a16:creationId xmlns:a16="http://schemas.microsoft.com/office/drawing/2014/main" id="{925832B2-3E5C-5249-A322-552E454F6944}"/>
              </a:ext>
            </a:extLst>
          </p:cNvPr>
          <p:cNvSpPr>
            <a:spLocks noGrp="1"/>
          </p:cNvSpPr>
          <p:nvPr>
            <p:ph type="body" sz="quarter" idx="43" hasCustomPrompt="1"/>
          </p:nvPr>
        </p:nvSpPr>
        <p:spPr>
          <a:xfrm>
            <a:off x="4136157" y="3642102"/>
            <a:ext cx="2966985" cy="4726984"/>
          </a:xfrm>
        </p:spPr>
        <p:txBody>
          <a:bodyPr numCol="1" spcCol="288000" anchor="t">
            <a:noAutofit/>
          </a:bodyPr>
          <a:lstStyle>
            <a:lvl1pPr marL="0" indent="0" algn="just">
              <a:lnSpc>
                <a:spcPct val="100000"/>
              </a:lnSpc>
              <a:spcBef>
                <a:spcPts val="0"/>
              </a:spcBef>
              <a:buNone/>
              <a:defRPr sz="105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18" name="Text Placeholder 32">
            <a:extLst>
              <a:ext uri="{FF2B5EF4-FFF2-40B4-BE49-F238E27FC236}">
                <a16:creationId xmlns:a16="http://schemas.microsoft.com/office/drawing/2014/main" id="{58088761-3471-A041-B4C3-C91CCD295927}"/>
              </a:ext>
            </a:extLst>
          </p:cNvPr>
          <p:cNvSpPr>
            <a:spLocks noGrp="1"/>
          </p:cNvSpPr>
          <p:nvPr>
            <p:ph type="body" sz="quarter" idx="44" hasCustomPrompt="1"/>
          </p:nvPr>
        </p:nvSpPr>
        <p:spPr>
          <a:xfrm>
            <a:off x="4136156" y="8909515"/>
            <a:ext cx="2966985" cy="243891"/>
          </a:xfrm>
        </p:spPr>
        <p:txBody>
          <a:bodyPr numCol="1" spcCol="288000" anchor="t">
            <a:noAutofit/>
          </a:bodyPr>
          <a:lstStyle>
            <a:lvl1pPr marL="0" indent="0" algn="just">
              <a:lnSpc>
                <a:spcPct val="100000"/>
              </a:lnSpc>
              <a:spcBef>
                <a:spcPts val="0"/>
              </a:spcBef>
              <a:buNone/>
              <a:defRPr sz="1050" b="1"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Editor Name</a:t>
            </a:r>
            <a:endParaRPr lang="en-US" dirty="0"/>
          </a:p>
        </p:txBody>
      </p:sp>
      <p:sp>
        <p:nvSpPr>
          <p:cNvPr id="19" name="Text Placeholder 32">
            <a:extLst>
              <a:ext uri="{FF2B5EF4-FFF2-40B4-BE49-F238E27FC236}">
                <a16:creationId xmlns:a16="http://schemas.microsoft.com/office/drawing/2014/main" id="{EFCCF708-3735-664D-B11A-9C8193BEF68F}"/>
              </a:ext>
            </a:extLst>
          </p:cNvPr>
          <p:cNvSpPr>
            <a:spLocks noGrp="1"/>
          </p:cNvSpPr>
          <p:nvPr>
            <p:ph type="body" sz="quarter" idx="45" hasCustomPrompt="1"/>
          </p:nvPr>
        </p:nvSpPr>
        <p:spPr>
          <a:xfrm>
            <a:off x="4136156" y="9128021"/>
            <a:ext cx="2966985" cy="243891"/>
          </a:xfrm>
        </p:spPr>
        <p:txBody>
          <a:bodyPr numCol="1" spcCol="288000" anchor="t">
            <a:noAutofit/>
          </a:bodyPr>
          <a:lstStyle>
            <a:lvl1pPr marL="0" indent="0" algn="just">
              <a:lnSpc>
                <a:spcPct val="100000"/>
              </a:lnSpc>
              <a:spcBef>
                <a:spcPts val="0"/>
              </a:spcBef>
              <a:buNone/>
              <a:defRPr sz="105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Company</a:t>
            </a:r>
            <a:endParaRPr lang="en-US" dirty="0"/>
          </a:p>
        </p:txBody>
      </p: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4134385" y="643386"/>
            <a:ext cx="2966985" cy="2541673"/>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2864232" cy="879667"/>
          </a:xfrm>
        </p:spPr>
        <p:txBody>
          <a:bodyPr>
            <a:noAutofit/>
          </a:bodyPr>
          <a:lstStyle>
            <a:lvl1pPr marL="0" indent="0" algn="l">
              <a:buNone/>
              <a:defRPr sz="2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MESSAGE FROM THE EDITOR</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511024" y="1602856"/>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23D9156E-7367-3A4D-993D-D479206CB0CB}"/>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24" name="Text Box 5">
            <a:extLst>
              <a:ext uri="{FF2B5EF4-FFF2-40B4-BE49-F238E27FC236}">
                <a16:creationId xmlns:a16="http://schemas.microsoft.com/office/drawing/2014/main" id="{CE9A7298-019C-4548-B642-FC3D6E6FFE4A}"/>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AE7FF3A0-98E0-1A48-ABBB-C3BE9CECBADC}"/>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529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stimonial/Quote P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01A821-40E1-8441-93FB-5C903B43F64A}"/>
              </a:ext>
            </a:extLst>
          </p:cNvPr>
          <p:cNvSpPr/>
          <p:nvPr userDrawn="1"/>
        </p:nvSpPr>
        <p:spPr>
          <a:xfrm>
            <a:off x="-29576" y="3572582"/>
            <a:ext cx="3936866" cy="583332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414033" y="1419577"/>
            <a:ext cx="6687338"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4437260" cy="879667"/>
          </a:xfrm>
        </p:spPr>
        <p:txBody>
          <a:bodyPr>
            <a:noAutofit/>
          </a:bodyPr>
          <a:lstStyle>
            <a:lvl1pPr marL="0" indent="0" algn="l">
              <a:buNone/>
              <a:defRPr sz="2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WHO WE WORK WITH</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511024" y="1118532"/>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25" name="Picture Placeholder 52">
            <a:extLst>
              <a:ext uri="{FF2B5EF4-FFF2-40B4-BE49-F238E27FC236}">
                <a16:creationId xmlns:a16="http://schemas.microsoft.com/office/drawing/2014/main" id="{8861987B-86C5-DC45-8F42-0815177F4C07}"/>
              </a:ext>
            </a:extLst>
          </p:cNvPr>
          <p:cNvSpPr>
            <a:spLocks noGrp="1"/>
          </p:cNvSpPr>
          <p:nvPr>
            <p:ph type="pic" sz="quarter" idx="41"/>
          </p:nvPr>
        </p:nvSpPr>
        <p:spPr>
          <a:xfrm>
            <a:off x="4163455" y="3599816"/>
            <a:ext cx="3396220" cy="274282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26" name="Text Placeholder 32">
            <a:extLst>
              <a:ext uri="{FF2B5EF4-FFF2-40B4-BE49-F238E27FC236}">
                <a16:creationId xmlns:a16="http://schemas.microsoft.com/office/drawing/2014/main" id="{42B068FB-5452-E149-8A48-039B09F2F2ED}"/>
              </a:ext>
            </a:extLst>
          </p:cNvPr>
          <p:cNvSpPr>
            <a:spLocks noGrp="1"/>
          </p:cNvSpPr>
          <p:nvPr>
            <p:ph type="body" sz="quarter" idx="47" hasCustomPrompt="1"/>
          </p:nvPr>
        </p:nvSpPr>
        <p:spPr>
          <a:xfrm>
            <a:off x="414033" y="4035484"/>
            <a:ext cx="2864232" cy="451257"/>
          </a:xfrm>
        </p:spPr>
        <p:txBody>
          <a:bodyPr>
            <a:noAutofit/>
          </a:bodyPr>
          <a:lstStyle>
            <a:lvl1pPr marL="0" indent="0" algn="l">
              <a:buNone/>
              <a:defRPr sz="1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They Say About Us</a:t>
            </a:r>
            <a:endParaRPr lang="en-US" dirty="0"/>
          </a:p>
        </p:txBody>
      </p:sp>
      <p:sp>
        <p:nvSpPr>
          <p:cNvPr id="27" name="Text Placeholder 32">
            <a:extLst>
              <a:ext uri="{FF2B5EF4-FFF2-40B4-BE49-F238E27FC236}">
                <a16:creationId xmlns:a16="http://schemas.microsoft.com/office/drawing/2014/main" id="{1418EDAC-85C0-1A40-88FE-0825564877DF}"/>
              </a:ext>
            </a:extLst>
          </p:cNvPr>
          <p:cNvSpPr>
            <a:spLocks noGrp="1"/>
          </p:cNvSpPr>
          <p:nvPr>
            <p:ph type="body" sz="quarter" idx="48" hasCustomPrompt="1"/>
          </p:nvPr>
        </p:nvSpPr>
        <p:spPr>
          <a:xfrm>
            <a:off x="515707" y="4895021"/>
            <a:ext cx="3096069" cy="1178258"/>
          </a:xfrm>
        </p:spPr>
        <p:txBody>
          <a:bodyPr numCol="1" spcCol="288000" anchor="t">
            <a:noAutofit/>
          </a:bodyPr>
          <a:lstStyle>
            <a:lvl1pPr marL="0" marR="0" indent="0" algn="just" defTabSz="2072941" rtl="0" eaLnBrk="1" fontAlgn="auto" latinLnBrk="0" hangingPunct="1">
              <a:lnSpc>
                <a:spcPts val="1340"/>
              </a:lnSpc>
              <a:spcBef>
                <a:spcPts val="0"/>
              </a:spcBef>
              <a:spcAft>
                <a:spcPts val="0"/>
              </a:spcAft>
              <a:buClrTx/>
              <a:buSzTx/>
              <a:buFont typeface="Arial" panose="020B0604020202020204" pitchFamily="34" charset="0"/>
              <a:buNone/>
              <a:tabLst/>
              <a:defRPr sz="12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“testimonial here”</a:t>
            </a:r>
            <a:endParaRPr lang="en-US" dirty="0"/>
          </a:p>
          <a:p>
            <a:pPr lvl="0"/>
            <a:endParaRPr lang="en-US" dirty="0"/>
          </a:p>
        </p:txBody>
      </p:sp>
      <p:sp>
        <p:nvSpPr>
          <p:cNvPr id="28" name="Text Placeholder 32">
            <a:extLst>
              <a:ext uri="{FF2B5EF4-FFF2-40B4-BE49-F238E27FC236}">
                <a16:creationId xmlns:a16="http://schemas.microsoft.com/office/drawing/2014/main" id="{FDB8AF84-B942-004A-9CBC-17D8CEC399BE}"/>
              </a:ext>
            </a:extLst>
          </p:cNvPr>
          <p:cNvSpPr>
            <a:spLocks noGrp="1"/>
          </p:cNvSpPr>
          <p:nvPr>
            <p:ph type="body" sz="quarter" idx="49" hasCustomPrompt="1"/>
          </p:nvPr>
        </p:nvSpPr>
        <p:spPr>
          <a:xfrm>
            <a:off x="511024" y="6222006"/>
            <a:ext cx="3098165" cy="238796"/>
          </a:xfrm>
        </p:spPr>
        <p:txBody>
          <a:bodyPr numCol="1" spcCol="288000" anchor="t">
            <a:noAutofit/>
          </a:bodyPr>
          <a:lstStyle>
            <a:lvl1pPr marL="0" indent="0" algn="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cxnSp>
        <p:nvCxnSpPr>
          <p:cNvPr id="29" name="Straight Connector 28">
            <a:extLst>
              <a:ext uri="{FF2B5EF4-FFF2-40B4-BE49-F238E27FC236}">
                <a16:creationId xmlns:a16="http://schemas.microsoft.com/office/drawing/2014/main" id="{37D3AFC8-F34B-9A4E-8CBB-EB75C5CE0F10}"/>
              </a:ext>
            </a:extLst>
          </p:cNvPr>
          <p:cNvCxnSpPr>
            <a:cxnSpLocks/>
          </p:cNvCxnSpPr>
          <p:nvPr userDrawn="1"/>
        </p:nvCxnSpPr>
        <p:spPr>
          <a:xfrm>
            <a:off x="605340" y="6743854"/>
            <a:ext cx="3006436"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
        <p:nvSpPr>
          <p:cNvPr id="33" name="Text Placeholder 32">
            <a:extLst>
              <a:ext uri="{FF2B5EF4-FFF2-40B4-BE49-F238E27FC236}">
                <a16:creationId xmlns:a16="http://schemas.microsoft.com/office/drawing/2014/main" id="{0F524814-92D0-1944-BEA3-F80882CC996E}"/>
              </a:ext>
            </a:extLst>
          </p:cNvPr>
          <p:cNvSpPr>
            <a:spLocks noGrp="1"/>
          </p:cNvSpPr>
          <p:nvPr>
            <p:ph type="body" sz="quarter" idx="50" hasCustomPrompt="1"/>
          </p:nvPr>
        </p:nvSpPr>
        <p:spPr>
          <a:xfrm>
            <a:off x="548745" y="7159109"/>
            <a:ext cx="3096069" cy="1178258"/>
          </a:xfrm>
        </p:spPr>
        <p:txBody>
          <a:bodyPr numCol="1" spcCol="288000" anchor="t">
            <a:noAutofit/>
          </a:bodyPr>
          <a:lstStyle>
            <a:lvl1pPr marL="0" marR="0" indent="0" algn="just" defTabSz="2072941" rtl="0" eaLnBrk="1" fontAlgn="auto" latinLnBrk="0" hangingPunct="1">
              <a:lnSpc>
                <a:spcPts val="1340"/>
              </a:lnSpc>
              <a:spcBef>
                <a:spcPts val="0"/>
              </a:spcBef>
              <a:spcAft>
                <a:spcPts val="0"/>
              </a:spcAft>
              <a:buClrTx/>
              <a:buSzTx/>
              <a:buFont typeface="Arial" panose="020B0604020202020204" pitchFamily="34" charset="0"/>
              <a:buNone/>
              <a:tabLst/>
              <a:defRPr sz="12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“testimonial here”</a:t>
            </a:r>
            <a:endParaRPr lang="en-US" dirty="0"/>
          </a:p>
          <a:p>
            <a:pPr lvl="0"/>
            <a:endParaRPr lang="en-US" dirty="0"/>
          </a:p>
        </p:txBody>
      </p:sp>
      <p:sp>
        <p:nvSpPr>
          <p:cNvPr id="34" name="Text Placeholder 32">
            <a:extLst>
              <a:ext uri="{FF2B5EF4-FFF2-40B4-BE49-F238E27FC236}">
                <a16:creationId xmlns:a16="http://schemas.microsoft.com/office/drawing/2014/main" id="{9529A2E2-5519-764D-A5CA-B5E11BB6AD9E}"/>
              </a:ext>
            </a:extLst>
          </p:cNvPr>
          <p:cNvSpPr>
            <a:spLocks noGrp="1"/>
          </p:cNvSpPr>
          <p:nvPr>
            <p:ph type="body" sz="quarter" idx="51" hasCustomPrompt="1"/>
          </p:nvPr>
        </p:nvSpPr>
        <p:spPr>
          <a:xfrm>
            <a:off x="544062" y="8486094"/>
            <a:ext cx="3098165" cy="238796"/>
          </a:xfrm>
        </p:spPr>
        <p:txBody>
          <a:bodyPr numCol="1" spcCol="288000" anchor="t">
            <a:noAutofit/>
          </a:bodyPr>
          <a:lstStyle>
            <a:lvl1pPr marL="0" indent="0" algn="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35" name="Text Placeholder 23">
            <a:extLst>
              <a:ext uri="{FF2B5EF4-FFF2-40B4-BE49-F238E27FC236}">
                <a16:creationId xmlns:a16="http://schemas.microsoft.com/office/drawing/2014/main" id="{0D296E12-7F24-D241-8EF3-9FF443AA39B7}"/>
              </a:ext>
            </a:extLst>
          </p:cNvPr>
          <p:cNvSpPr>
            <a:spLocks noGrp="1"/>
          </p:cNvSpPr>
          <p:nvPr>
            <p:ph type="body" sz="quarter" idx="14" hasCustomPrompt="1"/>
          </p:nvPr>
        </p:nvSpPr>
        <p:spPr>
          <a:xfrm>
            <a:off x="6499626" y="8464660"/>
            <a:ext cx="785328" cy="1056986"/>
          </a:xfrm>
        </p:spPr>
        <p:txBody>
          <a:bodyPr anchor="t">
            <a:normAutofit/>
          </a:bodyPr>
          <a:lstStyle>
            <a:lvl1pPr marL="0" indent="0" algn="r">
              <a:buNone/>
              <a:defRPr sz="9600" b="1" i="0" baseline="0">
                <a:solidFill>
                  <a:srgbClr val="F16924"/>
                </a:solidFill>
                <a:latin typeface="Times" pitchFamily="2" charset="0"/>
                <a:ea typeface="Open Sans" panose="020B0606030504020204" pitchFamily="34" charset="0"/>
                <a:cs typeface="Open Sans" panose="020B0606030504020204" pitchFamily="34" charset="0"/>
              </a:defRPr>
            </a:lvl1pPr>
          </a:lstStyle>
          <a:p>
            <a:pPr lvl="0"/>
            <a:r>
              <a:rPr lang="en-US" dirty="0"/>
              <a:t>”</a:t>
            </a:r>
          </a:p>
        </p:txBody>
      </p:sp>
      <p:sp>
        <p:nvSpPr>
          <p:cNvPr id="36" name="Text Placeholder 23">
            <a:extLst>
              <a:ext uri="{FF2B5EF4-FFF2-40B4-BE49-F238E27FC236}">
                <a16:creationId xmlns:a16="http://schemas.microsoft.com/office/drawing/2014/main" id="{29B30131-3230-2343-85C7-24B812199B67}"/>
              </a:ext>
            </a:extLst>
          </p:cNvPr>
          <p:cNvSpPr>
            <a:spLocks noGrp="1"/>
          </p:cNvSpPr>
          <p:nvPr>
            <p:ph type="body" sz="quarter" idx="13" hasCustomPrompt="1"/>
          </p:nvPr>
        </p:nvSpPr>
        <p:spPr>
          <a:xfrm>
            <a:off x="4211718" y="6690807"/>
            <a:ext cx="3023471" cy="2742828"/>
          </a:xfrm>
        </p:spPr>
        <p:txBody>
          <a:bodyPr anchor="ctr">
            <a:normAutofit/>
          </a:bodyPr>
          <a:lstStyle>
            <a:lvl1pPr marL="0" indent="0" algn="ctr">
              <a:lnSpc>
                <a:spcPts val="1960"/>
              </a:lnSpc>
              <a:spcBef>
                <a:spcPts val="0"/>
              </a:spcBef>
              <a:buNone/>
              <a:defRPr sz="1400" b="1" i="1" baseline="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37" name="Text Placeholder 23">
            <a:extLst>
              <a:ext uri="{FF2B5EF4-FFF2-40B4-BE49-F238E27FC236}">
                <a16:creationId xmlns:a16="http://schemas.microsoft.com/office/drawing/2014/main" id="{36A87B8B-109B-E240-9E8E-846CB25A472E}"/>
              </a:ext>
            </a:extLst>
          </p:cNvPr>
          <p:cNvSpPr>
            <a:spLocks noGrp="1"/>
          </p:cNvSpPr>
          <p:nvPr>
            <p:ph type="body" sz="quarter" idx="15" hasCustomPrompt="1"/>
          </p:nvPr>
        </p:nvSpPr>
        <p:spPr>
          <a:xfrm>
            <a:off x="4242912" y="6705150"/>
            <a:ext cx="2003444" cy="936605"/>
          </a:xfrm>
        </p:spPr>
        <p:txBody>
          <a:bodyPr anchor="t">
            <a:normAutofit/>
          </a:bodyPr>
          <a:lstStyle>
            <a:lvl1pPr marL="0" indent="0" algn="l">
              <a:buNone/>
              <a:defRPr sz="9600" b="1" i="0" baseline="0">
                <a:solidFill>
                  <a:srgbClr val="F16924"/>
                </a:solidFill>
                <a:latin typeface="Times" pitchFamily="2" charset="0"/>
                <a:ea typeface="Open Sans" panose="020B0606030504020204" pitchFamily="34" charset="0"/>
                <a:cs typeface="Open Sans" panose="020B0606030504020204" pitchFamily="34" charset="0"/>
              </a:defRPr>
            </a:lvl1pPr>
          </a:lstStyle>
          <a:p>
            <a:pPr lvl="0"/>
            <a:r>
              <a:rPr lang="en-US" dirty="0"/>
              <a:t>“</a:t>
            </a:r>
          </a:p>
        </p:txBody>
      </p:sp>
      <p:sp>
        <p:nvSpPr>
          <p:cNvPr id="38" name="Text Placeholder 32">
            <a:extLst>
              <a:ext uri="{FF2B5EF4-FFF2-40B4-BE49-F238E27FC236}">
                <a16:creationId xmlns:a16="http://schemas.microsoft.com/office/drawing/2014/main" id="{2284C67D-272D-114D-A934-C13CCF08FF71}"/>
              </a:ext>
            </a:extLst>
          </p:cNvPr>
          <p:cNvSpPr>
            <a:spLocks noGrp="1"/>
          </p:cNvSpPr>
          <p:nvPr>
            <p:ph type="body" sz="quarter" idx="52" hasCustomPrompt="1"/>
          </p:nvPr>
        </p:nvSpPr>
        <p:spPr>
          <a:xfrm>
            <a:off x="4211718" y="9296210"/>
            <a:ext cx="3098165" cy="238796"/>
          </a:xfrm>
        </p:spPr>
        <p:txBody>
          <a:bodyPr numCol="1" spcCol="288000" anchor="t">
            <a:noAutofit/>
          </a:bodyPr>
          <a:lstStyle>
            <a:lvl1pPr marL="0" indent="0" algn="ctr">
              <a:lnSpc>
                <a:spcPct val="100000"/>
              </a:lnSpc>
              <a:spcBef>
                <a:spcPts val="0"/>
              </a:spcBef>
              <a:buNone/>
              <a:defRPr sz="1050" b="1"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21" name="Slide Number Placeholder 5">
            <a:extLst>
              <a:ext uri="{FF2B5EF4-FFF2-40B4-BE49-F238E27FC236}">
                <a16:creationId xmlns:a16="http://schemas.microsoft.com/office/drawing/2014/main" id="{0E32FEED-4E82-B243-AA42-8A7A4A0F5180}"/>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24" name="Text Box 5">
            <a:extLst>
              <a:ext uri="{FF2B5EF4-FFF2-40B4-BE49-F238E27FC236}">
                <a16:creationId xmlns:a16="http://schemas.microsoft.com/office/drawing/2014/main" id="{CBE03BDB-DD05-E74D-8096-5678D6E34A4B}"/>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62A657A3-F051-E444-AF62-5BFD24FD2574}"/>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304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414033" y="1419577"/>
            <a:ext cx="6687338"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6705374" cy="743603"/>
          </a:xfrm>
        </p:spPr>
        <p:txBody>
          <a:bodyPr>
            <a:noAutofit/>
          </a:bodyPr>
          <a:lstStyle>
            <a:lvl1pPr marL="0" indent="0" algn="l">
              <a:buNone/>
              <a:defRPr sz="2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511024" y="1118532"/>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21" name="Text Placeholder 32">
            <a:extLst>
              <a:ext uri="{FF2B5EF4-FFF2-40B4-BE49-F238E27FC236}">
                <a16:creationId xmlns:a16="http://schemas.microsoft.com/office/drawing/2014/main" id="{85548D9A-482D-8149-B387-164551AF34F5}"/>
              </a:ext>
            </a:extLst>
          </p:cNvPr>
          <p:cNvSpPr>
            <a:spLocks noGrp="1"/>
          </p:cNvSpPr>
          <p:nvPr>
            <p:ph type="body" sz="quarter" idx="32" hasCustomPrompt="1"/>
          </p:nvPr>
        </p:nvSpPr>
        <p:spPr>
          <a:xfrm>
            <a:off x="414033" y="3309277"/>
            <a:ext cx="6687338" cy="5995547"/>
          </a:xfrm>
        </p:spPr>
        <p:txBody>
          <a:bodyPr numCol="2" spcCol="288000" anchor="t">
            <a:noAutofit/>
          </a:bodyPr>
          <a:lstStyle>
            <a:lvl1pPr marL="0" indent="0" algn="just">
              <a:lnSpc>
                <a:spcPct val="100000"/>
              </a:lnSpc>
              <a:spcBef>
                <a:spcPts val="0"/>
              </a:spcBef>
              <a:buNone/>
              <a:defRPr sz="105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9" name="Slide Number Placeholder 5">
            <a:extLst>
              <a:ext uri="{FF2B5EF4-FFF2-40B4-BE49-F238E27FC236}">
                <a16:creationId xmlns:a16="http://schemas.microsoft.com/office/drawing/2014/main" id="{2951A944-DFB5-5547-8403-1758941082C3}"/>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0" name="Text Box 5">
            <a:extLst>
              <a:ext uri="{FF2B5EF4-FFF2-40B4-BE49-F238E27FC236}">
                <a16:creationId xmlns:a16="http://schemas.microsoft.com/office/drawing/2014/main" id="{944BD35C-2C46-3742-A547-0359EA5270CC}"/>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FFB11970-3FCB-E34D-AC4F-DA676FDEEB76}"/>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595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373A5C-4B4F-B847-BF82-6B416AC8A760}"/>
              </a:ext>
            </a:extLst>
          </p:cNvPr>
          <p:cNvSpPr/>
          <p:nvPr userDrawn="1"/>
        </p:nvSpPr>
        <p:spPr>
          <a:xfrm>
            <a:off x="-14789" y="292250"/>
            <a:ext cx="7589251" cy="271676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414033" y="1419578"/>
            <a:ext cx="6839192" cy="125105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6" y="643386"/>
            <a:ext cx="6839193" cy="743603"/>
          </a:xfrm>
        </p:spPr>
        <p:txBody>
          <a:bodyPr>
            <a:noAutofit/>
          </a:bodyPr>
          <a:lstStyle>
            <a:lvl1pPr marL="0" indent="0" algn="l">
              <a:buNone/>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511024" y="1118532"/>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21" name="Text Placeholder 32">
            <a:extLst>
              <a:ext uri="{FF2B5EF4-FFF2-40B4-BE49-F238E27FC236}">
                <a16:creationId xmlns:a16="http://schemas.microsoft.com/office/drawing/2014/main" id="{85548D9A-482D-8149-B387-164551AF34F5}"/>
              </a:ext>
            </a:extLst>
          </p:cNvPr>
          <p:cNvSpPr>
            <a:spLocks noGrp="1"/>
          </p:cNvSpPr>
          <p:nvPr>
            <p:ph type="body" sz="quarter" idx="32" hasCustomPrompt="1"/>
          </p:nvPr>
        </p:nvSpPr>
        <p:spPr>
          <a:xfrm>
            <a:off x="414033" y="3309277"/>
            <a:ext cx="6687338" cy="5995547"/>
          </a:xfrm>
        </p:spPr>
        <p:txBody>
          <a:bodyPr numCol="2" spcCol="288000" anchor="t">
            <a:noAutofit/>
          </a:bodyPr>
          <a:lstStyle>
            <a:lvl1pPr marL="0" indent="0" algn="just">
              <a:lnSpc>
                <a:spcPct val="100000"/>
              </a:lnSpc>
              <a:spcBef>
                <a:spcPts val="0"/>
              </a:spcBef>
              <a:buNone/>
              <a:defRPr sz="105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11" name="Slide Number Placeholder 5">
            <a:extLst>
              <a:ext uri="{FF2B5EF4-FFF2-40B4-BE49-F238E27FC236}">
                <a16:creationId xmlns:a16="http://schemas.microsoft.com/office/drawing/2014/main" id="{6330D0E5-85F5-8B46-900B-4477AAED8D7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2" name="Text Box 5">
            <a:extLst>
              <a:ext uri="{FF2B5EF4-FFF2-40B4-BE49-F238E27FC236}">
                <a16:creationId xmlns:a16="http://schemas.microsoft.com/office/drawing/2014/main" id="{89A9AF6D-657E-1448-9C8B-F3FBFE335B7F}"/>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16D59E0F-1381-4F46-811F-C6FCEED4AB00}"/>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956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grpSp>
        <p:nvGrpSpPr>
          <p:cNvPr id="40" name="Graphic 4">
            <a:extLst>
              <a:ext uri="{FF2B5EF4-FFF2-40B4-BE49-F238E27FC236}">
                <a16:creationId xmlns:a16="http://schemas.microsoft.com/office/drawing/2014/main" id="{1FBA210B-2AFF-9D4C-BC3E-AB8D2627ECEE}"/>
              </a:ext>
            </a:extLst>
          </p:cNvPr>
          <p:cNvGrpSpPr/>
          <p:nvPr userDrawn="1"/>
        </p:nvGrpSpPr>
        <p:grpSpPr>
          <a:xfrm>
            <a:off x="-243428" y="5607946"/>
            <a:ext cx="3456999" cy="4296157"/>
            <a:chOff x="6253530" y="4464025"/>
            <a:chExt cx="862777" cy="1072209"/>
          </a:xfrm>
          <a:noFill/>
        </p:grpSpPr>
        <p:sp>
          <p:nvSpPr>
            <p:cNvPr id="41" name="Freeform 40">
              <a:extLst>
                <a:ext uri="{FF2B5EF4-FFF2-40B4-BE49-F238E27FC236}">
                  <a16:creationId xmlns:a16="http://schemas.microsoft.com/office/drawing/2014/main" id="{2C896E5A-A4CA-D748-8565-F1ABF49A52C5}"/>
                </a:ext>
              </a:extLst>
            </p:cNvPr>
            <p:cNvSpPr/>
            <p:nvPr/>
          </p:nvSpPr>
          <p:spPr>
            <a:xfrm>
              <a:off x="6253530" y="4464025"/>
              <a:ext cx="862777" cy="1072209"/>
            </a:xfrm>
            <a:custGeom>
              <a:avLst/>
              <a:gdLst>
                <a:gd name="connsiteX0" fmla="*/ 503638 w 862777"/>
                <a:gd name="connsiteY0" fmla="*/ 353059 h 1072209"/>
                <a:gd name="connsiteX1" fmla="*/ 144499 w 862777"/>
                <a:gd name="connsiteY1" fmla="*/ 712251 h 1072209"/>
                <a:gd name="connsiteX2" fmla="*/ 284015 w 862777"/>
                <a:gd name="connsiteY2" fmla="*/ 996691 h 1072209"/>
                <a:gd name="connsiteX3" fmla="*/ 114603 w 862777"/>
                <a:gd name="connsiteY3" fmla="*/ 996691 h 1072209"/>
                <a:gd name="connsiteX4" fmla="*/ 86623 w 862777"/>
                <a:gd name="connsiteY4" fmla="*/ 984807 h 1072209"/>
                <a:gd name="connsiteX5" fmla="*/ 74741 w 862777"/>
                <a:gd name="connsiteY5" fmla="*/ 956823 h 1072209"/>
                <a:gd name="connsiteX6" fmla="*/ 74741 w 862777"/>
                <a:gd name="connsiteY6" fmla="*/ 323541 h 1072209"/>
                <a:gd name="connsiteX7" fmla="*/ 86623 w 862777"/>
                <a:gd name="connsiteY7" fmla="*/ 295557 h 1072209"/>
                <a:gd name="connsiteX8" fmla="*/ 114603 w 862777"/>
                <a:gd name="connsiteY8" fmla="*/ 283674 h 1072209"/>
                <a:gd name="connsiteX9" fmla="*/ 231888 w 862777"/>
                <a:gd name="connsiteY9" fmla="*/ 283674 h 1072209"/>
                <a:gd name="connsiteX10" fmla="*/ 269451 w 862777"/>
                <a:gd name="connsiteY10" fmla="*/ 246106 h 1072209"/>
                <a:gd name="connsiteX11" fmla="*/ 269451 w 862777"/>
                <a:gd name="connsiteY11" fmla="*/ 115769 h 1072209"/>
                <a:gd name="connsiteX12" fmla="*/ 466843 w 862777"/>
                <a:gd name="connsiteY12" fmla="*/ 275240 h 1072209"/>
                <a:gd name="connsiteX13" fmla="*/ 490223 w 862777"/>
                <a:gd name="connsiteY13" fmla="*/ 283674 h 1072209"/>
                <a:gd name="connsiteX14" fmla="*/ 490223 w 862777"/>
                <a:gd name="connsiteY14" fmla="*/ 283674 h 1072209"/>
                <a:gd name="connsiteX15" fmla="*/ 715596 w 862777"/>
                <a:gd name="connsiteY15" fmla="*/ 283674 h 1072209"/>
                <a:gd name="connsiteX16" fmla="*/ 748175 w 862777"/>
                <a:gd name="connsiteY16" fmla="*/ 283674 h 1072209"/>
                <a:gd name="connsiteX17" fmla="*/ 855879 w 862777"/>
                <a:gd name="connsiteY17" fmla="*/ 283674 h 1072209"/>
                <a:gd name="connsiteX18" fmla="*/ 829432 w 862777"/>
                <a:gd name="connsiteY18" fmla="*/ 242272 h 1072209"/>
                <a:gd name="connsiteX19" fmla="*/ 748175 w 862777"/>
                <a:gd name="connsiteY19" fmla="*/ 208539 h 1072209"/>
                <a:gd name="connsiteX20" fmla="*/ 503638 w 862777"/>
                <a:gd name="connsiteY20" fmla="*/ 208539 h 1072209"/>
                <a:gd name="connsiteX21" fmla="*/ 257952 w 862777"/>
                <a:gd name="connsiteY21" fmla="*/ 9967 h 1072209"/>
                <a:gd name="connsiteX22" fmla="*/ 232272 w 862777"/>
                <a:gd name="connsiteY22" fmla="*/ 0 h 1072209"/>
                <a:gd name="connsiteX23" fmla="*/ 194710 w 862777"/>
                <a:gd name="connsiteY23" fmla="*/ 37568 h 1072209"/>
                <a:gd name="connsiteX24" fmla="*/ 194710 w 862777"/>
                <a:gd name="connsiteY24" fmla="*/ 208922 h 1072209"/>
                <a:gd name="connsiteX25" fmla="*/ 114986 w 862777"/>
                <a:gd name="connsiteY25" fmla="*/ 208922 h 1072209"/>
                <a:gd name="connsiteX26" fmla="*/ 33729 w 862777"/>
                <a:gd name="connsiteY26" fmla="*/ 242656 h 1072209"/>
                <a:gd name="connsiteX27" fmla="*/ 0 w 862777"/>
                <a:gd name="connsiteY27" fmla="*/ 323925 h 1072209"/>
                <a:gd name="connsiteX28" fmla="*/ 0 w 862777"/>
                <a:gd name="connsiteY28" fmla="*/ 957206 h 1072209"/>
                <a:gd name="connsiteX29" fmla="*/ 33729 w 862777"/>
                <a:gd name="connsiteY29" fmla="*/ 1038475 h 1072209"/>
                <a:gd name="connsiteX30" fmla="*/ 114986 w 862777"/>
                <a:gd name="connsiteY30" fmla="*/ 1072209 h 1072209"/>
                <a:gd name="connsiteX31" fmla="*/ 127635 w 862777"/>
                <a:gd name="connsiteY31" fmla="*/ 1072209 h 1072209"/>
                <a:gd name="connsiteX32" fmla="*/ 304329 w 862777"/>
                <a:gd name="connsiteY32" fmla="*/ 1072209 h 1072209"/>
                <a:gd name="connsiteX33" fmla="*/ 503638 w 862777"/>
                <a:gd name="connsiteY33" fmla="*/ 1072209 h 1072209"/>
                <a:gd name="connsiteX34" fmla="*/ 862778 w 862777"/>
                <a:gd name="connsiteY34" fmla="*/ 713017 h 1072209"/>
                <a:gd name="connsiteX35" fmla="*/ 503638 w 862777"/>
                <a:gd name="connsiteY35" fmla="*/ 353059 h 1072209"/>
                <a:gd name="connsiteX36" fmla="*/ 719045 w 862777"/>
                <a:gd name="connsiteY36" fmla="*/ 856388 h 1072209"/>
                <a:gd name="connsiteX37" fmla="*/ 740509 w 862777"/>
                <a:gd name="connsiteY37" fmla="*/ 868654 h 1072209"/>
                <a:gd name="connsiteX38" fmla="*/ 660019 w 862777"/>
                <a:gd name="connsiteY38" fmla="*/ 949156 h 1072209"/>
                <a:gd name="connsiteX39" fmla="*/ 647754 w 862777"/>
                <a:gd name="connsiteY39" fmla="*/ 927689 h 1072209"/>
                <a:gd name="connsiteX40" fmla="*/ 624374 w 862777"/>
                <a:gd name="connsiteY40" fmla="*/ 921556 h 1072209"/>
                <a:gd name="connsiteX41" fmla="*/ 618241 w 862777"/>
                <a:gd name="connsiteY41" fmla="*/ 944940 h 1072209"/>
                <a:gd name="connsiteX42" fmla="*/ 630506 w 862777"/>
                <a:gd name="connsiteY42" fmla="*/ 966407 h 1072209"/>
                <a:gd name="connsiteX43" fmla="*/ 525486 w 862777"/>
                <a:gd name="connsiteY43" fmla="*/ 995541 h 1072209"/>
                <a:gd name="connsiteX44" fmla="*/ 525486 w 862777"/>
                <a:gd name="connsiteY44" fmla="*/ 964490 h 1072209"/>
                <a:gd name="connsiteX45" fmla="*/ 515904 w 862777"/>
                <a:gd name="connsiteY45" fmla="*/ 954906 h 1072209"/>
                <a:gd name="connsiteX46" fmla="*/ 491373 w 862777"/>
                <a:gd name="connsiteY46" fmla="*/ 954906 h 1072209"/>
                <a:gd name="connsiteX47" fmla="*/ 481791 w 862777"/>
                <a:gd name="connsiteY47" fmla="*/ 964490 h 1072209"/>
                <a:gd name="connsiteX48" fmla="*/ 481791 w 862777"/>
                <a:gd name="connsiteY48" fmla="*/ 995541 h 1072209"/>
                <a:gd name="connsiteX49" fmla="*/ 376771 w 862777"/>
                <a:gd name="connsiteY49" fmla="*/ 966407 h 1072209"/>
                <a:gd name="connsiteX50" fmla="*/ 389036 w 862777"/>
                <a:gd name="connsiteY50" fmla="*/ 944940 h 1072209"/>
                <a:gd name="connsiteX51" fmla="*/ 382903 w 862777"/>
                <a:gd name="connsiteY51" fmla="*/ 921556 h 1072209"/>
                <a:gd name="connsiteX52" fmla="*/ 359523 w 862777"/>
                <a:gd name="connsiteY52" fmla="*/ 927689 h 1072209"/>
                <a:gd name="connsiteX53" fmla="*/ 347258 w 862777"/>
                <a:gd name="connsiteY53" fmla="*/ 949156 h 1072209"/>
                <a:gd name="connsiteX54" fmla="*/ 266767 w 862777"/>
                <a:gd name="connsiteY54" fmla="*/ 868654 h 1072209"/>
                <a:gd name="connsiteX55" fmla="*/ 288231 w 862777"/>
                <a:gd name="connsiteY55" fmla="*/ 856388 h 1072209"/>
                <a:gd name="connsiteX56" fmla="*/ 294364 w 862777"/>
                <a:gd name="connsiteY56" fmla="*/ 833004 h 1072209"/>
                <a:gd name="connsiteX57" fmla="*/ 270984 w 862777"/>
                <a:gd name="connsiteY57" fmla="*/ 826870 h 1072209"/>
                <a:gd name="connsiteX58" fmla="*/ 249520 w 862777"/>
                <a:gd name="connsiteY58" fmla="*/ 839137 h 1072209"/>
                <a:gd name="connsiteX59" fmla="*/ 220390 w 862777"/>
                <a:gd name="connsiteY59" fmla="*/ 734101 h 1072209"/>
                <a:gd name="connsiteX60" fmla="*/ 251436 w 862777"/>
                <a:gd name="connsiteY60" fmla="*/ 734101 h 1072209"/>
                <a:gd name="connsiteX61" fmla="*/ 261018 w 862777"/>
                <a:gd name="connsiteY61" fmla="*/ 724518 h 1072209"/>
                <a:gd name="connsiteX62" fmla="*/ 261018 w 862777"/>
                <a:gd name="connsiteY62" fmla="*/ 699984 h 1072209"/>
                <a:gd name="connsiteX63" fmla="*/ 251436 w 862777"/>
                <a:gd name="connsiteY63" fmla="*/ 690400 h 1072209"/>
                <a:gd name="connsiteX64" fmla="*/ 220390 w 862777"/>
                <a:gd name="connsiteY64" fmla="*/ 690400 h 1072209"/>
                <a:gd name="connsiteX65" fmla="*/ 249520 w 862777"/>
                <a:gd name="connsiteY65" fmla="*/ 585364 h 1072209"/>
                <a:gd name="connsiteX66" fmla="*/ 270984 w 862777"/>
                <a:gd name="connsiteY66" fmla="*/ 597631 h 1072209"/>
                <a:gd name="connsiteX67" fmla="*/ 294364 w 862777"/>
                <a:gd name="connsiteY67" fmla="*/ 591498 h 1072209"/>
                <a:gd name="connsiteX68" fmla="*/ 288231 w 862777"/>
                <a:gd name="connsiteY68" fmla="*/ 568114 h 1072209"/>
                <a:gd name="connsiteX69" fmla="*/ 266767 w 862777"/>
                <a:gd name="connsiteY69" fmla="*/ 555847 h 1072209"/>
                <a:gd name="connsiteX70" fmla="*/ 347258 w 862777"/>
                <a:gd name="connsiteY70" fmla="*/ 475345 h 1072209"/>
                <a:gd name="connsiteX71" fmla="*/ 359523 w 862777"/>
                <a:gd name="connsiteY71" fmla="*/ 496812 h 1072209"/>
                <a:gd name="connsiteX72" fmla="*/ 382903 w 862777"/>
                <a:gd name="connsiteY72" fmla="*/ 502945 h 1072209"/>
                <a:gd name="connsiteX73" fmla="*/ 389036 w 862777"/>
                <a:gd name="connsiteY73" fmla="*/ 479562 h 1072209"/>
                <a:gd name="connsiteX74" fmla="*/ 376771 w 862777"/>
                <a:gd name="connsiteY74" fmla="*/ 458094 h 1072209"/>
                <a:gd name="connsiteX75" fmla="*/ 481791 w 862777"/>
                <a:gd name="connsiteY75" fmla="*/ 428961 h 1072209"/>
                <a:gd name="connsiteX76" fmla="*/ 481791 w 862777"/>
                <a:gd name="connsiteY76" fmla="*/ 460011 h 1072209"/>
                <a:gd name="connsiteX77" fmla="*/ 491373 w 862777"/>
                <a:gd name="connsiteY77" fmla="*/ 469595 h 1072209"/>
                <a:gd name="connsiteX78" fmla="*/ 515904 w 862777"/>
                <a:gd name="connsiteY78" fmla="*/ 469595 h 1072209"/>
                <a:gd name="connsiteX79" fmla="*/ 525486 w 862777"/>
                <a:gd name="connsiteY79" fmla="*/ 460011 h 1072209"/>
                <a:gd name="connsiteX80" fmla="*/ 525486 w 862777"/>
                <a:gd name="connsiteY80" fmla="*/ 428961 h 1072209"/>
                <a:gd name="connsiteX81" fmla="*/ 630506 w 862777"/>
                <a:gd name="connsiteY81" fmla="*/ 458094 h 1072209"/>
                <a:gd name="connsiteX82" fmla="*/ 618241 w 862777"/>
                <a:gd name="connsiteY82" fmla="*/ 479562 h 1072209"/>
                <a:gd name="connsiteX83" fmla="*/ 624374 w 862777"/>
                <a:gd name="connsiteY83" fmla="*/ 502945 h 1072209"/>
                <a:gd name="connsiteX84" fmla="*/ 647754 w 862777"/>
                <a:gd name="connsiteY84" fmla="*/ 496812 h 1072209"/>
                <a:gd name="connsiteX85" fmla="*/ 660019 w 862777"/>
                <a:gd name="connsiteY85" fmla="*/ 475345 h 1072209"/>
                <a:gd name="connsiteX86" fmla="*/ 740509 w 862777"/>
                <a:gd name="connsiteY86" fmla="*/ 555847 h 1072209"/>
                <a:gd name="connsiteX87" fmla="*/ 719045 w 862777"/>
                <a:gd name="connsiteY87" fmla="*/ 568114 h 1072209"/>
                <a:gd name="connsiteX88" fmla="*/ 712913 w 862777"/>
                <a:gd name="connsiteY88" fmla="*/ 591498 h 1072209"/>
                <a:gd name="connsiteX89" fmla="*/ 736293 w 862777"/>
                <a:gd name="connsiteY89" fmla="*/ 597631 h 1072209"/>
                <a:gd name="connsiteX90" fmla="*/ 757757 w 862777"/>
                <a:gd name="connsiteY90" fmla="*/ 585364 h 1072209"/>
                <a:gd name="connsiteX91" fmla="*/ 786887 w 862777"/>
                <a:gd name="connsiteY91" fmla="*/ 690400 h 1072209"/>
                <a:gd name="connsiteX92" fmla="*/ 755841 w 862777"/>
                <a:gd name="connsiteY92" fmla="*/ 690400 h 1072209"/>
                <a:gd name="connsiteX93" fmla="*/ 746259 w 862777"/>
                <a:gd name="connsiteY93" fmla="*/ 699984 h 1072209"/>
                <a:gd name="connsiteX94" fmla="*/ 746259 w 862777"/>
                <a:gd name="connsiteY94" fmla="*/ 724518 h 1072209"/>
                <a:gd name="connsiteX95" fmla="*/ 755841 w 862777"/>
                <a:gd name="connsiteY95" fmla="*/ 734101 h 1072209"/>
                <a:gd name="connsiteX96" fmla="*/ 786887 w 862777"/>
                <a:gd name="connsiteY96" fmla="*/ 734101 h 1072209"/>
                <a:gd name="connsiteX97" fmla="*/ 757757 w 862777"/>
                <a:gd name="connsiteY97" fmla="*/ 839137 h 1072209"/>
                <a:gd name="connsiteX98" fmla="*/ 736293 w 862777"/>
                <a:gd name="connsiteY98" fmla="*/ 826870 h 1072209"/>
                <a:gd name="connsiteX99" fmla="*/ 712913 w 862777"/>
                <a:gd name="connsiteY99" fmla="*/ 833004 h 1072209"/>
                <a:gd name="connsiteX100" fmla="*/ 719045 w 862777"/>
                <a:gd name="connsiteY100" fmla="*/ 856388 h 107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862777" h="1072209">
                  <a:moveTo>
                    <a:pt x="503638" y="353059"/>
                  </a:moveTo>
                  <a:cubicBezTo>
                    <a:pt x="305096" y="353059"/>
                    <a:pt x="144499" y="514062"/>
                    <a:pt x="144499" y="712251"/>
                  </a:cubicBezTo>
                  <a:cubicBezTo>
                    <a:pt x="144499" y="828020"/>
                    <a:pt x="199309" y="930756"/>
                    <a:pt x="284015" y="996691"/>
                  </a:cubicBezTo>
                  <a:lnTo>
                    <a:pt x="114603" y="996691"/>
                  </a:lnTo>
                  <a:cubicBezTo>
                    <a:pt x="103871" y="996691"/>
                    <a:pt x="93522" y="992091"/>
                    <a:pt x="86623" y="984807"/>
                  </a:cubicBezTo>
                  <a:cubicBezTo>
                    <a:pt x="79340" y="977524"/>
                    <a:pt x="74741" y="967557"/>
                    <a:pt x="74741" y="956823"/>
                  </a:cubicBezTo>
                  <a:lnTo>
                    <a:pt x="74741" y="323541"/>
                  </a:lnTo>
                  <a:cubicBezTo>
                    <a:pt x="74741" y="312424"/>
                    <a:pt x="79340" y="302841"/>
                    <a:pt x="86623" y="295557"/>
                  </a:cubicBezTo>
                  <a:cubicBezTo>
                    <a:pt x="93905" y="288274"/>
                    <a:pt x="103871" y="283674"/>
                    <a:pt x="114603" y="283674"/>
                  </a:cubicBezTo>
                  <a:lnTo>
                    <a:pt x="231888" y="283674"/>
                  </a:lnTo>
                  <a:cubicBezTo>
                    <a:pt x="252586" y="283674"/>
                    <a:pt x="269451" y="266806"/>
                    <a:pt x="269451" y="246106"/>
                  </a:cubicBezTo>
                  <a:lnTo>
                    <a:pt x="269451" y="115769"/>
                  </a:lnTo>
                  <a:lnTo>
                    <a:pt x="466843" y="275240"/>
                  </a:lnTo>
                  <a:cubicBezTo>
                    <a:pt x="473742" y="280990"/>
                    <a:pt x="482174" y="283674"/>
                    <a:pt x="490223" y="283674"/>
                  </a:cubicBezTo>
                  <a:lnTo>
                    <a:pt x="490223" y="283674"/>
                  </a:lnTo>
                  <a:lnTo>
                    <a:pt x="715596" y="283674"/>
                  </a:lnTo>
                  <a:lnTo>
                    <a:pt x="748175" y="283674"/>
                  </a:lnTo>
                  <a:lnTo>
                    <a:pt x="855879" y="283674"/>
                  </a:lnTo>
                  <a:cubicBezTo>
                    <a:pt x="850129" y="267957"/>
                    <a:pt x="840930" y="253773"/>
                    <a:pt x="829432" y="242272"/>
                  </a:cubicBezTo>
                  <a:cubicBezTo>
                    <a:pt x="808734" y="221572"/>
                    <a:pt x="779988" y="208539"/>
                    <a:pt x="748175" y="208539"/>
                  </a:cubicBezTo>
                  <a:lnTo>
                    <a:pt x="503638" y="208539"/>
                  </a:lnTo>
                  <a:lnTo>
                    <a:pt x="257952" y="9967"/>
                  </a:lnTo>
                  <a:cubicBezTo>
                    <a:pt x="251436" y="3833"/>
                    <a:pt x="242237" y="0"/>
                    <a:pt x="232272" y="0"/>
                  </a:cubicBezTo>
                  <a:cubicBezTo>
                    <a:pt x="211574" y="0"/>
                    <a:pt x="194710" y="16867"/>
                    <a:pt x="194710" y="37568"/>
                  </a:cubicBezTo>
                  <a:lnTo>
                    <a:pt x="194710" y="208922"/>
                  </a:lnTo>
                  <a:lnTo>
                    <a:pt x="114986" y="208922"/>
                  </a:lnTo>
                  <a:cubicBezTo>
                    <a:pt x="83173" y="208922"/>
                    <a:pt x="54427" y="221955"/>
                    <a:pt x="33729" y="242656"/>
                  </a:cubicBezTo>
                  <a:cubicBezTo>
                    <a:pt x="13032" y="263356"/>
                    <a:pt x="0" y="292107"/>
                    <a:pt x="0" y="323925"/>
                  </a:cubicBezTo>
                  <a:lnTo>
                    <a:pt x="0" y="957206"/>
                  </a:lnTo>
                  <a:cubicBezTo>
                    <a:pt x="0" y="989024"/>
                    <a:pt x="13032" y="1017775"/>
                    <a:pt x="33729" y="1038475"/>
                  </a:cubicBezTo>
                  <a:cubicBezTo>
                    <a:pt x="54427" y="1059176"/>
                    <a:pt x="83173" y="1072209"/>
                    <a:pt x="114986" y="1072209"/>
                  </a:cubicBezTo>
                  <a:lnTo>
                    <a:pt x="127635" y="1072209"/>
                  </a:lnTo>
                  <a:lnTo>
                    <a:pt x="304329" y="1072209"/>
                  </a:lnTo>
                  <a:lnTo>
                    <a:pt x="503638" y="1072209"/>
                  </a:lnTo>
                  <a:cubicBezTo>
                    <a:pt x="702181" y="1072209"/>
                    <a:pt x="862778" y="911205"/>
                    <a:pt x="862778" y="713017"/>
                  </a:cubicBezTo>
                  <a:cubicBezTo>
                    <a:pt x="862778" y="514062"/>
                    <a:pt x="701798" y="353059"/>
                    <a:pt x="503638" y="353059"/>
                  </a:cubicBezTo>
                  <a:close/>
                  <a:moveTo>
                    <a:pt x="719045" y="856388"/>
                  </a:moveTo>
                  <a:lnTo>
                    <a:pt x="740509" y="868654"/>
                  </a:lnTo>
                  <a:cubicBezTo>
                    <a:pt x="719429" y="900472"/>
                    <a:pt x="691832" y="928072"/>
                    <a:pt x="660019" y="949156"/>
                  </a:cubicBezTo>
                  <a:lnTo>
                    <a:pt x="647754" y="927689"/>
                  </a:lnTo>
                  <a:cubicBezTo>
                    <a:pt x="643155" y="919639"/>
                    <a:pt x="632423" y="916572"/>
                    <a:pt x="624374" y="921556"/>
                  </a:cubicBezTo>
                  <a:cubicBezTo>
                    <a:pt x="616325" y="926539"/>
                    <a:pt x="613258" y="936890"/>
                    <a:pt x="618241" y="944940"/>
                  </a:cubicBezTo>
                  <a:lnTo>
                    <a:pt x="630506" y="966407"/>
                  </a:lnTo>
                  <a:cubicBezTo>
                    <a:pt x="598693" y="982507"/>
                    <a:pt x="563048" y="992474"/>
                    <a:pt x="525486" y="995541"/>
                  </a:cubicBezTo>
                  <a:lnTo>
                    <a:pt x="525486" y="964490"/>
                  </a:lnTo>
                  <a:cubicBezTo>
                    <a:pt x="525486" y="959123"/>
                    <a:pt x="521269" y="954906"/>
                    <a:pt x="515904" y="954906"/>
                  </a:cubicBezTo>
                  <a:lnTo>
                    <a:pt x="491373" y="954906"/>
                  </a:lnTo>
                  <a:cubicBezTo>
                    <a:pt x="486007" y="954906"/>
                    <a:pt x="481791" y="959123"/>
                    <a:pt x="481791" y="964490"/>
                  </a:cubicBezTo>
                  <a:lnTo>
                    <a:pt x="481791" y="995541"/>
                  </a:lnTo>
                  <a:cubicBezTo>
                    <a:pt x="444229" y="992857"/>
                    <a:pt x="408967" y="982507"/>
                    <a:pt x="376771" y="966407"/>
                  </a:cubicBezTo>
                  <a:lnTo>
                    <a:pt x="389036" y="944940"/>
                  </a:lnTo>
                  <a:cubicBezTo>
                    <a:pt x="393635" y="936890"/>
                    <a:pt x="390952" y="926156"/>
                    <a:pt x="382903" y="921556"/>
                  </a:cubicBezTo>
                  <a:cubicBezTo>
                    <a:pt x="374854" y="916955"/>
                    <a:pt x="364122" y="919639"/>
                    <a:pt x="359523" y="927689"/>
                  </a:cubicBezTo>
                  <a:lnTo>
                    <a:pt x="347258" y="949156"/>
                  </a:lnTo>
                  <a:cubicBezTo>
                    <a:pt x="315445" y="928072"/>
                    <a:pt x="287848" y="900472"/>
                    <a:pt x="266767" y="868654"/>
                  </a:cubicBezTo>
                  <a:lnTo>
                    <a:pt x="288231" y="856388"/>
                  </a:lnTo>
                  <a:cubicBezTo>
                    <a:pt x="296281" y="851787"/>
                    <a:pt x="299347" y="841054"/>
                    <a:pt x="294364" y="833004"/>
                  </a:cubicBezTo>
                  <a:cubicBezTo>
                    <a:pt x="289765" y="824953"/>
                    <a:pt x="279033" y="821887"/>
                    <a:pt x="270984" y="826870"/>
                  </a:cubicBezTo>
                  <a:lnTo>
                    <a:pt x="249520" y="839137"/>
                  </a:lnTo>
                  <a:cubicBezTo>
                    <a:pt x="233422" y="807320"/>
                    <a:pt x="223456" y="771669"/>
                    <a:pt x="220390" y="734101"/>
                  </a:cubicBezTo>
                  <a:lnTo>
                    <a:pt x="251436" y="734101"/>
                  </a:lnTo>
                  <a:cubicBezTo>
                    <a:pt x="256802" y="734101"/>
                    <a:pt x="261018" y="729885"/>
                    <a:pt x="261018" y="724518"/>
                  </a:cubicBezTo>
                  <a:lnTo>
                    <a:pt x="261018" y="699984"/>
                  </a:lnTo>
                  <a:cubicBezTo>
                    <a:pt x="261018" y="694617"/>
                    <a:pt x="256802" y="690400"/>
                    <a:pt x="251436" y="690400"/>
                  </a:cubicBezTo>
                  <a:lnTo>
                    <a:pt x="220390" y="690400"/>
                  </a:lnTo>
                  <a:cubicBezTo>
                    <a:pt x="223073" y="652833"/>
                    <a:pt x="233422" y="617565"/>
                    <a:pt x="249520" y="585364"/>
                  </a:cubicBezTo>
                  <a:lnTo>
                    <a:pt x="270984" y="597631"/>
                  </a:lnTo>
                  <a:cubicBezTo>
                    <a:pt x="279033" y="602231"/>
                    <a:pt x="289765" y="599548"/>
                    <a:pt x="294364" y="591498"/>
                  </a:cubicBezTo>
                  <a:cubicBezTo>
                    <a:pt x="298963" y="583447"/>
                    <a:pt x="296281" y="572714"/>
                    <a:pt x="288231" y="568114"/>
                  </a:cubicBezTo>
                  <a:lnTo>
                    <a:pt x="266767" y="555847"/>
                  </a:lnTo>
                  <a:cubicBezTo>
                    <a:pt x="287848" y="524029"/>
                    <a:pt x="315061" y="496429"/>
                    <a:pt x="347258" y="475345"/>
                  </a:cubicBezTo>
                  <a:lnTo>
                    <a:pt x="359523" y="496812"/>
                  </a:lnTo>
                  <a:cubicBezTo>
                    <a:pt x="364122" y="504862"/>
                    <a:pt x="374854" y="507929"/>
                    <a:pt x="382903" y="502945"/>
                  </a:cubicBezTo>
                  <a:cubicBezTo>
                    <a:pt x="390952" y="498345"/>
                    <a:pt x="394019" y="487612"/>
                    <a:pt x="389036" y="479562"/>
                  </a:cubicBezTo>
                  <a:lnTo>
                    <a:pt x="376771" y="458094"/>
                  </a:lnTo>
                  <a:cubicBezTo>
                    <a:pt x="408583" y="441994"/>
                    <a:pt x="444229" y="432027"/>
                    <a:pt x="481791" y="428961"/>
                  </a:cubicBezTo>
                  <a:lnTo>
                    <a:pt x="481791" y="460011"/>
                  </a:lnTo>
                  <a:cubicBezTo>
                    <a:pt x="481791" y="465378"/>
                    <a:pt x="486007" y="469595"/>
                    <a:pt x="491373" y="469595"/>
                  </a:cubicBezTo>
                  <a:lnTo>
                    <a:pt x="515904" y="469595"/>
                  </a:lnTo>
                  <a:cubicBezTo>
                    <a:pt x="521269" y="469595"/>
                    <a:pt x="525486" y="465378"/>
                    <a:pt x="525486" y="460011"/>
                  </a:cubicBezTo>
                  <a:lnTo>
                    <a:pt x="525486" y="428961"/>
                  </a:lnTo>
                  <a:cubicBezTo>
                    <a:pt x="563048" y="431644"/>
                    <a:pt x="598310" y="441994"/>
                    <a:pt x="630506" y="458094"/>
                  </a:cubicBezTo>
                  <a:lnTo>
                    <a:pt x="618241" y="479562"/>
                  </a:lnTo>
                  <a:cubicBezTo>
                    <a:pt x="613642" y="487612"/>
                    <a:pt x="616325" y="498345"/>
                    <a:pt x="624374" y="502945"/>
                  </a:cubicBezTo>
                  <a:cubicBezTo>
                    <a:pt x="632423" y="507546"/>
                    <a:pt x="643155" y="504862"/>
                    <a:pt x="647754" y="496812"/>
                  </a:cubicBezTo>
                  <a:lnTo>
                    <a:pt x="660019" y="475345"/>
                  </a:lnTo>
                  <a:cubicBezTo>
                    <a:pt x="691832" y="496429"/>
                    <a:pt x="719429" y="524029"/>
                    <a:pt x="740509" y="555847"/>
                  </a:cubicBezTo>
                  <a:lnTo>
                    <a:pt x="719045" y="568114"/>
                  </a:lnTo>
                  <a:cubicBezTo>
                    <a:pt x="710996" y="572714"/>
                    <a:pt x="707930" y="583447"/>
                    <a:pt x="712913" y="591498"/>
                  </a:cubicBezTo>
                  <a:cubicBezTo>
                    <a:pt x="717512" y="599548"/>
                    <a:pt x="728244" y="602614"/>
                    <a:pt x="736293" y="597631"/>
                  </a:cubicBezTo>
                  <a:lnTo>
                    <a:pt x="757757" y="585364"/>
                  </a:lnTo>
                  <a:cubicBezTo>
                    <a:pt x="773855" y="617182"/>
                    <a:pt x="783821" y="652833"/>
                    <a:pt x="786887" y="690400"/>
                  </a:cubicBezTo>
                  <a:lnTo>
                    <a:pt x="755841" y="690400"/>
                  </a:lnTo>
                  <a:cubicBezTo>
                    <a:pt x="750475" y="690400"/>
                    <a:pt x="746259" y="694617"/>
                    <a:pt x="746259" y="699984"/>
                  </a:cubicBezTo>
                  <a:lnTo>
                    <a:pt x="746259" y="724518"/>
                  </a:lnTo>
                  <a:cubicBezTo>
                    <a:pt x="746259" y="729885"/>
                    <a:pt x="750475" y="734101"/>
                    <a:pt x="755841" y="734101"/>
                  </a:cubicBezTo>
                  <a:lnTo>
                    <a:pt x="786887" y="734101"/>
                  </a:lnTo>
                  <a:cubicBezTo>
                    <a:pt x="784204" y="771669"/>
                    <a:pt x="773855" y="806936"/>
                    <a:pt x="757757" y="839137"/>
                  </a:cubicBezTo>
                  <a:lnTo>
                    <a:pt x="736293" y="826870"/>
                  </a:lnTo>
                  <a:cubicBezTo>
                    <a:pt x="728244" y="822270"/>
                    <a:pt x="717512" y="824953"/>
                    <a:pt x="712913" y="833004"/>
                  </a:cubicBezTo>
                  <a:cubicBezTo>
                    <a:pt x="707930" y="841437"/>
                    <a:pt x="710613" y="851787"/>
                    <a:pt x="719045" y="856388"/>
                  </a:cubicBezTo>
                  <a:close/>
                </a:path>
              </a:pathLst>
            </a:custGeom>
            <a:noFill/>
            <a:ln w="19050" cap="flat">
              <a:solidFill>
                <a:schemeClr val="bg1">
                  <a:lumMod val="85000"/>
                </a:schemeClr>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D1FB94B-478C-E747-AE87-87229FC8560E}"/>
                </a:ext>
              </a:extLst>
            </p:cNvPr>
            <p:cNvSpPr/>
            <p:nvPr/>
          </p:nvSpPr>
          <p:spPr>
            <a:xfrm>
              <a:off x="6646660" y="4997515"/>
              <a:ext cx="145400" cy="214410"/>
            </a:xfrm>
            <a:custGeom>
              <a:avLst/>
              <a:gdLst>
                <a:gd name="connsiteX0" fmla="*/ 126223 w 145400"/>
                <a:gd name="connsiteY0" fmla="*/ 146559 h 214410"/>
                <a:gd name="connsiteX1" fmla="*/ 126223 w 145400"/>
                <a:gd name="connsiteY1" fmla="*/ 41523 h 214410"/>
                <a:gd name="connsiteX2" fmla="*/ 108209 w 145400"/>
                <a:gd name="connsiteY2" fmla="*/ 23506 h 214410"/>
                <a:gd name="connsiteX3" fmla="*/ 90195 w 145400"/>
                <a:gd name="connsiteY3" fmla="*/ 41523 h 214410"/>
                <a:gd name="connsiteX4" fmla="*/ 90195 w 145400"/>
                <a:gd name="connsiteY4" fmla="*/ 117425 h 214410"/>
                <a:gd name="connsiteX5" fmla="*/ 34235 w 145400"/>
                <a:gd name="connsiteY5" fmla="*/ 9706 h 214410"/>
                <a:gd name="connsiteX6" fmla="*/ 9704 w 145400"/>
                <a:gd name="connsiteY6" fmla="*/ 2039 h 214410"/>
                <a:gd name="connsiteX7" fmla="*/ 2039 w 145400"/>
                <a:gd name="connsiteY7" fmla="*/ 26573 h 214410"/>
                <a:gd name="connsiteX8" fmla="*/ 75246 w 145400"/>
                <a:gd name="connsiteY8" fmla="*/ 167260 h 214410"/>
                <a:gd name="connsiteX9" fmla="*/ 73330 w 145400"/>
                <a:gd name="connsiteY9" fmla="*/ 178377 h 214410"/>
                <a:gd name="connsiteX10" fmla="*/ 109359 w 145400"/>
                <a:gd name="connsiteY10" fmla="*/ 214411 h 214410"/>
                <a:gd name="connsiteX11" fmla="*/ 145388 w 145400"/>
                <a:gd name="connsiteY11" fmla="*/ 178377 h 214410"/>
                <a:gd name="connsiteX12" fmla="*/ 126223 w 145400"/>
                <a:gd name="connsiteY12" fmla="*/ 146559 h 21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400" h="214410">
                  <a:moveTo>
                    <a:pt x="126223" y="146559"/>
                  </a:moveTo>
                  <a:lnTo>
                    <a:pt x="126223" y="41523"/>
                  </a:lnTo>
                  <a:cubicBezTo>
                    <a:pt x="126223" y="31557"/>
                    <a:pt x="118174" y="23506"/>
                    <a:pt x="108209" y="23506"/>
                  </a:cubicBezTo>
                  <a:cubicBezTo>
                    <a:pt x="98244" y="23506"/>
                    <a:pt x="90195" y="31557"/>
                    <a:pt x="90195" y="41523"/>
                  </a:cubicBezTo>
                  <a:lnTo>
                    <a:pt x="90195" y="117425"/>
                  </a:lnTo>
                  <a:lnTo>
                    <a:pt x="34235" y="9706"/>
                  </a:lnTo>
                  <a:cubicBezTo>
                    <a:pt x="29635" y="889"/>
                    <a:pt x="18520" y="-2561"/>
                    <a:pt x="9704" y="2039"/>
                  </a:cubicBezTo>
                  <a:cubicBezTo>
                    <a:pt x="889" y="6639"/>
                    <a:pt x="-2561" y="17756"/>
                    <a:pt x="2039" y="26573"/>
                  </a:cubicBezTo>
                  <a:lnTo>
                    <a:pt x="75246" y="167260"/>
                  </a:lnTo>
                  <a:cubicBezTo>
                    <a:pt x="74097" y="170710"/>
                    <a:pt x="73330" y="174543"/>
                    <a:pt x="73330" y="178377"/>
                  </a:cubicBezTo>
                  <a:cubicBezTo>
                    <a:pt x="73330" y="198311"/>
                    <a:pt x="89428" y="214411"/>
                    <a:pt x="109359" y="214411"/>
                  </a:cubicBezTo>
                  <a:cubicBezTo>
                    <a:pt x="129290" y="214411"/>
                    <a:pt x="145388" y="198311"/>
                    <a:pt x="145388" y="178377"/>
                  </a:cubicBezTo>
                  <a:cubicBezTo>
                    <a:pt x="145771" y="164576"/>
                    <a:pt x="137722" y="152693"/>
                    <a:pt x="126223" y="146559"/>
                  </a:cubicBezTo>
                  <a:close/>
                </a:path>
              </a:pathLst>
            </a:custGeom>
            <a:noFill/>
            <a:ln w="19050" cap="flat">
              <a:solidFill>
                <a:schemeClr val="bg1">
                  <a:lumMod val="85000"/>
                </a:schemeClr>
              </a:solidFill>
              <a:prstDash val="solid"/>
              <a:miter/>
            </a:ln>
          </p:spPr>
          <p:txBody>
            <a:bodyPr rtlCol="0" anchor="ctr"/>
            <a:lstStyle/>
            <a:p>
              <a:endParaRPr lang="en-US"/>
            </a:p>
          </p:txBody>
        </p:sp>
      </p:grpSp>
      <p:sp>
        <p:nvSpPr>
          <p:cNvPr id="48" name="Rectangle 47">
            <a:extLst>
              <a:ext uri="{FF2B5EF4-FFF2-40B4-BE49-F238E27FC236}">
                <a16:creationId xmlns:a16="http://schemas.microsoft.com/office/drawing/2014/main" id="{9C47B67A-F850-A040-84D0-7A439AA42AE6}"/>
              </a:ext>
            </a:extLst>
          </p:cNvPr>
          <p:cNvSpPr/>
          <p:nvPr userDrawn="1"/>
        </p:nvSpPr>
        <p:spPr>
          <a:xfrm>
            <a:off x="312554" y="6594760"/>
            <a:ext cx="2392081" cy="307777"/>
          </a:xfrm>
          <a:prstGeom prst="rect">
            <a:avLst/>
          </a:prstGeom>
        </p:spPr>
        <p:txBody>
          <a:bodyPr wrap="square">
            <a:spAutoFit/>
          </a:bodyPr>
          <a:lstStyle/>
          <a:p>
            <a:pPr algn="l"/>
            <a:r>
              <a:rPr lang="en-US" sz="1400" dirty="0">
                <a:solidFill>
                  <a:schemeClr val="bg1"/>
                </a:solidFill>
                <a:latin typeface="Poppins" pitchFamily="2" charset="77"/>
                <a:cs typeface="Poppins" pitchFamily="2" charset="77"/>
              </a:rPr>
              <a:t>www.</a:t>
            </a:r>
            <a:r>
              <a:rPr lang="en-US" sz="1400" b="1" dirty="0">
                <a:solidFill>
                  <a:schemeClr val="bg1"/>
                </a:solidFill>
                <a:latin typeface="Poppins" pitchFamily="2" charset="77"/>
                <a:cs typeface="Poppins" pitchFamily="2" charset="77"/>
              </a:rPr>
              <a:t>revalorise</a:t>
            </a:r>
            <a:r>
              <a:rPr lang="en-US" sz="1400" dirty="0">
                <a:solidFill>
                  <a:schemeClr val="bg1"/>
                </a:solidFill>
                <a:latin typeface="Poppins" pitchFamily="2" charset="77"/>
                <a:cs typeface="Poppins" pitchFamily="2" charset="77"/>
              </a:rPr>
              <a:t>.eu</a:t>
            </a:r>
          </a:p>
        </p:txBody>
      </p:sp>
      <p:sp>
        <p:nvSpPr>
          <p:cNvPr id="13" name="Rectangle 12">
            <a:extLst>
              <a:ext uri="{FF2B5EF4-FFF2-40B4-BE49-F238E27FC236}">
                <a16:creationId xmlns:a16="http://schemas.microsoft.com/office/drawing/2014/main" id="{B201A821-40E1-8441-93FB-5C903B43F64A}"/>
              </a:ext>
            </a:extLst>
          </p:cNvPr>
          <p:cNvSpPr/>
          <p:nvPr userDrawn="1"/>
        </p:nvSpPr>
        <p:spPr>
          <a:xfrm>
            <a:off x="-1" y="3503769"/>
            <a:ext cx="7559675" cy="469194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395997" y="1632722"/>
            <a:ext cx="6705373" cy="1519497"/>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2864232" cy="879667"/>
          </a:xfrm>
        </p:spPr>
        <p:txBody>
          <a:bodyPr>
            <a:noAutofit/>
          </a:bodyPr>
          <a:lstStyle>
            <a:lvl1pPr marL="0" indent="0" algn="l">
              <a:buNone/>
              <a:defRPr sz="2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PARTNERS</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499149" y="1083219"/>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1EAFEFD1-CF62-344B-93C0-AEC2A5972FA1}"/>
              </a:ext>
            </a:extLst>
          </p:cNvPr>
          <p:cNvSpPr>
            <a:spLocks noGrp="1"/>
          </p:cNvSpPr>
          <p:nvPr>
            <p:ph type="body" sz="quarter" idx="47" hasCustomPrompt="1"/>
          </p:nvPr>
        </p:nvSpPr>
        <p:spPr>
          <a:xfrm>
            <a:off x="406012" y="3788773"/>
            <a:ext cx="2864232" cy="451257"/>
          </a:xfrm>
        </p:spPr>
        <p:txBody>
          <a:bodyPr>
            <a:noAutofit/>
          </a:bodyPr>
          <a:lstStyle>
            <a:lvl1pPr marL="0" indent="0" algn="l">
              <a:buNone/>
              <a:defRPr sz="1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TEAM</a:t>
            </a:r>
            <a:endParaRPr lang="en-US" dirty="0"/>
          </a:p>
        </p:txBody>
      </p:sp>
      <p:sp>
        <p:nvSpPr>
          <p:cNvPr id="2" name="Rectangle 1">
            <a:extLst>
              <a:ext uri="{FF2B5EF4-FFF2-40B4-BE49-F238E27FC236}">
                <a16:creationId xmlns:a16="http://schemas.microsoft.com/office/drawing/2014/main" id="{372802DE-6CE3-DB4B-B192-B1347B3C270C}"/>
              </a:ext>
            </a:extLst>
          </p:cNvPr>
          <p:cNvSpPr/>
          <p:nvPr userDrawn="1"/>
        </p:nvSpPr>
        <p:spPr>
          <a:xfrm>
            <a:off x="363979"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2">
            <a:extLst>
              <a:ext uri="{FF2B5EF4-FFF2-40B4-BE49-F238E27FC236}">
                <a16:creationId xmlns:a16="http://schemas.microsoft.com/office/drawing/2014/main" id="{0940C7BE-C5DF-5447-BF81-E2947DFCDD34}"/>
              </a:ext>
            </a:extLst>
          </p:cNvPr>
          <p:cNvSpPr>
            <a:spLocks noGrp="1"/>
          </p:cNvSpPr>
          <p:nvPr>
            <p:ph type="body" sz="quarter" idx="43" hasCustomPrompt="1"/>
          </p:nvPr>
        </p:nvSpPr>
        <p:spPr>
          <a:xfrm>
            <a:off x="371287"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27" name="Rectangle 26">
            <a:extLst>
              <a:ext uri="{FF2B5EF4-FFF2-40B4-BE49-F238E27FC236}">
                <a16:creationId xmlns:a16="http://schemas.microsoft.com/office/drawing/2014/main" id="{01C04149-EE93-E645-BB46-01FA1E07E1AB}"/>
              </a:ext>
            </a:extLst>
          </p:cNvPr>
          <p:cNvSpPr/>
          <p:nvPr userDrawn="1"/>
        </p:nvSpPr>
        <p:spPr>
          <a:xfrm>
            <a:off x="5059031"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DBB86743-1F00-C342-86E2-D340052AB8A2}"/>
              </a:ext>
            </a:extLst>
          </p:cNvPr>
          <p:cNvSpPr>
            <a:spLocks noGrp="1"/>
          </p:cNvSpPr>
          <p:nvPr>
            <p:ph type="body" sz="quarter" idx="48" hasCustomPrompt="1"/>
          </p:nvPr>
        </p:nvSpPr>
        <p:spPr>
          <a:xfrm>
            <a:off x="5066339"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29" name="Rectangle 28">
            <a:extLst>
              <a:ext uri="{FF2B5EF4-FFF2-40B4-BE49-F238E27FC236}">
                <a16:creationId xmlns:a16="http://schemas.microsoft.com/office/drawing/2014/main" id="{CFDF286F-B122-8449-BEE3-2B10ED896D65}"/>
              </a:ext>
            </a:extLst>
          </p:cNvPr>
          <p:cNvSpPr/>
          <p:nvPr userDrawn="1"/>
        </p:nvSpPr>
        <p:spPr>
          <a:xfrm>
            <a:off x="2691663" y="4445399"/>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2">
            <a:extLst>
              <a:ext uri="{FF2B5EF4-FFF2-40B4-BE49-F238E27FC236}">
                <a16:creationId xmlns:a16="http://schemas.microsoft.com/office/drawing/2014/main" id="{ABC34E07-9177-E24D-8657-F6C6DABADA89}"/>
              </a:ext>
            </a:extLst>
          </p:cNvPr>
          <p:cNvSpPr>
            <a:spLocks noGrp="1"/>
          </p:cNvSpPr>
          <p:nvPr>
            <p:ph type="body" sz="quarter" idx="49" hasCustomPrompt="1"/>
          </p:nvPr>
        </p:nvSpPr>
        <p:spPr>
          <a:xfrm>
            <a:off x="2698971" y="5607946"/>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2" name="Rectangle 31">
            <a:extLst>
              <a:ext uri="{FF2B5EF4-FFF2-40B4-BE49-F238E27FC236}">
                <a16:creationId xmlns:a16="http://schemas.microsoft.com/office/drawing/2014/main" id="{621B8B89-AA8F-5B45-ABF0-09063D311C82}"/>
              </a:ext>
            </a:extLst>
          </p:cNvPr>
          <p:cNvSpPr/>
          <p:nvPr userDrawn="1"/>
        </p:nvSpPr>
        <p:spPr>
          <a:xfrm>
            <a:off x="363979"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a:extLst>
              <a:ext uri="{FF2B5EF4-FFF2-40B4-BE49-F238E27FC236}">
                <a16:creationId xmlns:a16="http://schemas.microsoft.com/office/drawing/2014/main" id="{E6FFB4C6-58E5-BC43-8407-D8275054E21A}"/>
              </a:ext>
            </a:extLst>
          </p:cNvPr>
          <p:cNvSpPr>
            <a:spLocks noGrp="1"/>
          </p:cNvSpPr>
          <p:nvPr>
            <p:ph type="body" sz="quarter" idx="50" hasCustomPrompt="1"/>
          </p:nvPr>
        </p:nvSpPr>
        <p:spPr>
          <a:xfrm>
            <a:off x="371287"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4" name="Rectangle 33">
            <a:extLst>
              <a:ext uri="{FF2B5EF4-FFF2-40B4-BE49-F238E27FC236}">
                <a16:creationId xmlns:a16="http://schemas.microsoft.com/office/drawing/2014/main" id="{5E481AEE-345E-5D49-91B4-25B30793FD28}"/>
              </a:ext>
            </a:extLst>
          </p:cNvPr>
          <p:cNvSpPr/>
          <p:nvPr userDrawn="1"/>
        </p:nvSpPr>
        <p:spPr>
          <a:xfrm>
            <a:off x="5059031"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32">
            <a:extLst>
              <a:ext uri="{FF2B5EF4-FFF2-40B4-BE49-F238E27FC236}">
                <a16:creationId xmlns:a16="http://schemas.microsoft.com/office/drawing/2014/main" id="{B668D541-D8AA-F443-843E-189DB0B6BA8F}"/>
              </a:ext>
            </a:extLst>
          </p:cNvPr>
          <p:cNvSpPr>
            <a:spLocks noGrp="1"/>
          </p:cNvSpPr>
          <p:nvPr>
            <p:ph type="body" sz="quarter" idx="51" hasCustomPrompt="1"/>
          </p:nvPr>
        </p:nvSpPr>
        <p:spPr>
          <a:xfrm>
            <a:off x="5066339"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6" name="Rectangle 35">
            <a:extLst>
              <a:ext uri="{FF2B5EF4-FFF2-40B4-BE49-F238E27FC236}">
                <a16:creationId xmlns:a16="http://schemas.microsoft.com/office/drawing/2014/main" id="{CB5FCD85-9F16-0940-B0E8-915E1E3525FA}"/>
              </a:ext>
            </a:extLst>
          </p:cNvPr>
          <p:cNvSpPr/>
          <p:nvPr userDrawn="1"/>
        </p:nvSpPr>
        <p:spPr>
          <a:xfrm>
            <a:off x="2691663" y="6147750"/>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32">
            <a:extLst>
              <a:ext uri="{FF2B5EF4-FFF2-40B4-BE49-F238E27FC236}">
                <a16:creationId xmlns:a16="http://schemas.microsoft.com/office/drawing/2014/main" id="{93603617-0CF9-904D-8F4A-017222F8B200}"/>
              </a:ext>
            </a:extLst>
          </p:cNvPr>
          <p:cNvSpPr>
            <a:spLocks noGrp="1"/>
          </p:cNvSpPr>
          <p:nvPr>
            <p:ph type="body" sz="quarter" idx="52" hasCustomPrompt="1"/>
          </p:nvPr>
        </p:nvSpPr>
        <p:spPr>
          <a:xfrm>
            <a:off x="2698971" y="7310297"/>
            <a:ext cx="2133447" cy="278871"/>
          </a:xfrm>
        </p:spPr>
        <p:txBody>
          <a:bodyPr numCol="1" spcCol="288000" anchor="t">
            <a:noAutofit/>
          </a:bodyPr>
          <a:lstStyle>
            <a:lvl1pPr marL="0" indent="0" algn="ctr">
              <a:lnSpc>
                <a:spcPct val="100000"/>
              </a:lnSpc>
              <a:spcBef>
                <a:spcPts val="0"/>
              </a:spcBef>
              <a:buNone/>
              <a:defRPr sz="9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Partner Name</a:t>
            </a:r>
            <a:endParaRPr lang="en-US" dirty="0"/>
          </a:p>
        </p:txBody>
      </p:sp>
      <p:sp>
        <p:nvSpPr>
          <p:cNvPr id="38" name="Graphic 4">
            <a:extLst>
              <a:ext uri="{FF2B5EF4-FFF2-40B4-BE49-F238E27FC236}">
                <a16:creationId xmlns:a16="http://schemas.microsoft.com/office/drawing/2014/main" id="{AE828EF5-0D1B-754B-969E-9D0A59AF75DF}"/>
              </a:ext>
            </a:extLst>
          </p:cNvPr>
          <p:cNvSpPr/>
          <p:nvPr userDrawn="1"/>
        </p:nvSpPr>
        <p:spPr>
          <a:xfrm rot="16200000">
            <a:off x="1114610" y="266878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
        <p:nvSpPr>
          <p:cNvPr id="25" name="Slide Number Placeholder 5">
            <a:extLst>
              <a:ext uri="{FF2B5EF4-FFF2-40B4-BE49-F238E27FC236}">
                <a16:creationId xmlns:a16="http://schemas.microsoft.com/office/drawing/2014/main" id="{80D39BC2-6522-2240-B772-C977922EB4E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31" name="Text Box 5">
            <a:extLst>
              <a:ext uri="{FF2B5EF4-FFF2-40B4-BE49-F238E27FC236}">
                <a16:creationId xmlns:a16="http://schemas.microsoft.com/office/drawing/2014/main" id="{B8878355-8FA1-A64A-826F-73DC8A6296C6}"/>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4A5D7934-8875-E14E-A6B9-33448ADCC5E4}"/>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FED512E4-307B-FC4D-B81A-4D2F635F5792}"/>
              </a:ext>
            </a:extLst>
          </p:cNvPr>
          <p:cNvSpPr/>
          <p:nvPr userDrawn="1"/>
        </p:nvSpPr>
        <p:spPr>
          <a:xfrm>
            <a:off x="-2532904" y="-101562"/>
            <a:ext cx="2532592" cy="1134597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253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with Photo ">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2"/>
            <a:ext cx="4174526" cy="369088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34" name="Picture Placeholder 33">
            <a:extLst>
              <a:ext uri="{FF2B5EF4-FFF2-40B4-BE49-F238E27FC236}">
                <a16:creationId xmlns:a16="http://schemas.microsoft.com/office/drawing/2014/main" id="{FD46C1F0-A096-0B45-B986-0202590CF874}"/>
              </a:ext>
            </a:extLst>
          </p:cNvPr>
          <p:cNvSpPr>
            <a:spLocks noGrp="1"/>
          </p:cNvSpPr>
          <p:nvPr>
            <p:ph type="pic" sz="quarter" idx="41"/>
          </p:nvPr>
        </p:nvSpPr>
        <p:spPr>
          <a:xfrm>
            <a:off x="361692" y="472748"/>
            <a:ext cx="6836289" cy="9229189"/>
          </a:xfrm>
          <a:custGeom>
            <a:avLst/>
            <a:gdLst>
              <a:gd name="connsiteX0" fmla="*/ 0 w 6836289"/>
              <a:gd name="connsiteY0" fmla="*/ 0 h 9229189"/>
              <a:gd name="connsiteX1" fmla="*/ 6832788 w 6836289"/>
              <a:gd name="connsiteY1" fmla="*/ 0 h 9229189"/>
              <a:gd name="connsiteX2" fmla="*/ 6832788 w 6836289"/>
              <a:gd name="connsiteY2" fmla="*/ 3530467 h 9229189"/>
              <a:gd name="connsiteX3" fmla="*/ 6836289 w 6836289"/>
              <a:gd name="connsiteY3" fmla="*/ 3530467 h 9229189"/>
              <a:gd name="connsiteX4" fmla="*/ 6836289 w 6836289"/>
              <a:gd name="connsiteY4" fmla="*/ 6516925 h 9229189"/>
              <a:gd name="connsiteX5" fmla="*/ 6736781 w 6836289"/>
              <a:gd name="connsiteY5" fmla="*/ 6516925 h 9229189"/>
              <a:gd name="connsiteX6" fmla="*/ 6736781 w 6836289"/>
              <a:gd name="connsiteY6" fmla="*/ 8202573 h 9229189"/>
              <a:gd name="connsiteX7" fmla="*/ 6836289 w 6836289"/>
              <a:gd name="connsiteY7" fmla="*/ 8202573 h 9229189"/>
              <a:gd name="connsiteX8" fmla="*/ 6836289 w 6836289"/>
              <a:gd name="connsiteY8" fmla="*/ 8889289 h 9229189"/>
              <a:gd name="connsiteX9" fmla="*/ 6832788 w 6836289"/>
              <a:gd name="connsiteY9" fmla="*/ 8889289 h 9229189"/>
              <a:gd name="connsiteX10" fmla="*/ 6832788 w 6836289"/>
              <a:gd name="connsiteY10" fmla="*/ 9229189 h 9229189"/>
              <a:gd name="connsiteX11" fmla="*/ 0 w 6836289"/>
              <a:gd name="connsiteY11" fmla="*/ 9229189 h 9229189"/>
              <a:gd name="connsiteX12" fmla="*/ 0 w 6836289"/>
              <a:gd name="connsiteY12" fmla="*/ 4495779 h 9229189"/>
              <a:gd name="connsiteX13" fmla="*/ 3826583 w 6836289"/>
              <a:gd name="connsiteY13" fmla="*/ 4495779 h 9229189"/>
              <a:gd name="connsiteX14" fmla="*/ 3826583 w 6836289"/>
              <a:gd name="connsiteY14" fmla="*/ 804894 h 9229189"/>
              <a:gd name="connsiteX15" fmla="*/ 0 w 6836289"/>
              <a:gd name="connsiteY15"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6289" h="9229189">
                <a:moveTo>
                  <a:pt x="0" y="0"/>
                </a:moveTo>
                <a:lnTo>
                  <a:pt x="6832788" y="0"/>
                </a:lnTo>
                <a:lnTo>
                  <a:pt x="6832788" y="3530467"/>
                </a:lnTo>
                <a:lnTo>
                  <a:pt x="6836289" y="3530467"/>
                </a:lnTo>
                <a:lnTo>
                  <a:pt x="6836289" y="6516925"/>
                </a:lnTo>
                <a:lnTo>
                  <a:pt x="6736781" y="6516925"/>
                </a:lnTo>
                <a:lnTo>
                  <a:pt x="6736781" y="8202573"/>
                </a:lnTo>
                <a:lnTo>
                  <a:pt x="6836289" y="8202573"/>
                </a:lnTo>
                <a:lnTo>
                  <a:pt x="6836289" y="8889289"/>
                </a:lnTo>
                <a:lnTo>
                  <a:pt x="6832788" y="8889289"/>
                </a:lnTo>
                <a:lnTo>
                  <a:pt x="6832788" y="9229189"/>
                </a:lnTo>
                <a:lnTo>
                  <a:pt x="0" y="9229189"/>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30" name="Text Placeholder 23">
            <a:extLst>
              <a:ext uri="{FF2B5EF4-FFF2-40B4-BE49-F238E27FC236}">
                <a16:creationId xmlns:a16="http://schemas.microsoft.com/office/drawing/2014/main" id="{1C0FAA50-E923-5A43-9BE7-ED908F0A4B53}"/>
              </a:ext>
            </a:extLst>
          </p:cNvPr>
          <p:cNvSpPr>
            <a:spLocks noGrp="1"/>
          </p:cNvSpPr>
          <p:nvPr>
            <p:ph type="body" sz="quarter" idx="14" hasCustomPrompt="1"/>
          </p:nvPr>
        </p:nvSpPr>
        <p:spPr>
          <a:xfrm>
            <a:off x="2994509" y="3646349"/>
            <a:ext cx="785328" cy="1056986"/>
          </a:xfrm>
        </p:spPr>
        <p:txBody>
          <a:bodyPr anchor="t">
            <a:normAutofit/>
          </a:bodyPr>
          <a:lstStyle>
            <a:lvl1pPr marL="0" indent="0" algn="r">
              <a:buNone/>
              <a:defRPr sz="9600" b="1" i="0" baseline="0">
                <a:solidFill>
                  <a:srgbClr val="F16924"/>
                </a:solidFill>
                <a:latin typeface="Times" pitchFamily="2" charset="0"/>
                <a:ea typeface="Times" pitchFamily="2"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4126624C-67EC-2E4D-AC23-5F3675D3F545}"/>
              </a:ext>
            </a:extLst>
          </p:cNvPr>
          <p:cNvSpPr>
            <a:spLocks noGrp="1"/>
          </p:cNvSpPr>
          <p:nvPr>
            <p:ph type="body" sz="quarter" idx="13" hasCustomPrompt="1"/>
          </p:nvPr>
        </p:nvSpPr>
        <p:spPr>
          <a:xfrm>
            <a:off x="491225" y="1740008"/>
            <a:ext cx="3288612" cy="2623117"/>
          </a:xfrm>
        </p:spPr>
        <p:txBody>
          <a:bodyPr anchor="ctr">
            <a:normAutofit/>
          </a:bodyPr>
          <a:lstStyle>
            <a:lvl1pPr marL="0" indent="0" algn="ctr">
              <a:lnSpc>
                <a:spcPts val="1760"/>
              </a:lnSpc>
              <a:spcBef>
                <a:spcPts val="0"/>
              </a:spcBef>
              <a:buNone/>
              <a:defRPr sz="1600" b="0"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32" name="Text Placeholder 23">
            <a:extLst>
              <a:ext uri="{FF2B5EF4-FFF2-40B4-BE49-F238E27FC236}">
                <a16:creationId xmlns:a16="http://schemas.microsoft.com/office/drawing/2014/main" id="{8825B92F-5B8F-F94C-9998-2C620B047B54}"/>
              </a:ext>
            </a:extLst>
          </p:cNvPr>
          <p:cNvSpPr>
            <a:spLocks noGrp="1"/>
          </p:cNvSpPr>
          <p:nvPr>
            <p:ph type="body" sz="quarter" idx="15" hasCustomPrompt="1"/>
          </p:nvPr>
        </p:nvSpPr>
        <p:spPr>
          <a:xfrm>
            <a:off x="482317" y="1713988"/>
            <a:ext cx="2003444" cy="936605"/>
          </a:xfrm>
        </p:spPr>
        <p:txBody>
          <a:bodyPr anchor="t">
            <a:normAutofit/>
          </a:bodyPr>
          <a:lstStyle>
            <a:lvl1pPr marL="0" indent="0" algn="l">
              <a:buNone/>
              <a:defRPr sz="9600" b="1" i="0" baseline="0">
                <a:solidFill>
                  <a:srgbClr val="F16924"/>
                </a:solidFill>
                <a:latin typeface="Times" pitchFamily="2" charset="0"/>
                <a:ea typeface="Times" pitchFamily="2" charset="0"/>
                <a:cs typeface="Times New Roman" charset="0"/>
              </a:defRPr>
            </a:lvl1pPr>
          </a:lstStyle>
          <a:p>
            <a:pPr lvl="0"/>
            <a:r>
              <a:rPr lang="en-US" dirty="0"/>
              <a:t>“</a:t>
            </a:r>
          </a:p>
        </p:txBody>
      </p:sp>
      <p:sp>
        <p:nvSpPr>
          <p:cNvPr id="35" name="Graphic 4">
            <a:extLst>
              <a:ext uri="{FF2B5EF4-FFF2-40B4-BE49-F238E27FC236}">
                <a16:creationId xmlns:a16="http://schemas.microsoft.com/office/drawing/2014/main" id="{00447948-3918-3049-99E7-73369E8A4A46}"/>
              </a:ext>
            </a:extLst>
          </p:cNvPr>
          <p:cNvSpPr/>
          <p:nvPr userDrawn="1"/>
        </p:nvSpPr>
        <p:spPr>
          <a:xfrm rot="10800000">
            <a:off x="7098479" y="698967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
        <p:nvSpPr>
          <p:cNvPr id="12" name="Slide Number Placeholder 5">
            <a:extLst>
              <a:ext uri="{FF2B5EF4-FFF2-40B4-BE49-F238E27FC236}">
                <a16:creationId xmlns:a16="http://schemas.microsoft.com/office/drawing/2014/main" id="{11E60EC9-0F20-194C-B4BF-A3ADBA31453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3" name="Text Box 5">
            <a:extLst>
              <a:ext uri="{FF2B5EF4-FFF2-40B4-BE49-F238E27FC236}">
                <a16:creationId xmlns:a16="http://schemas.microsoft.com/office/drawing/2014/main" id="{165F83AC-2289-DE44-AF5F-1E0FE2A43501}"/>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9309C89-760E-CA4F-B65C-8A73192EF554}"/>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262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403762" y="-1"/>
            <a:ext cx="3517446" cy="9892145"/>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9" name="Text Placeholder 32">
            <a:extLst>
              <a:ext uri="{FF2B5EF4-FFF2-40B4-BE49-F238E27FC236}">
                <a16:creationId xmlns:a16="http://schemas.microsoft.com/office/drawing/2014/main" id="{56F1D198-2B0B-C84A-A324-B6002954666B}"/>
              </a:ext>
            </a:extLst>
          </p:cNvPr>
          <p:cNvSpPr>
            <a:spLocks noGrp="1"/>
          </p:cNvSpPr>
          <p:nvPr>
            <p:ph type="body" sz="quarter" idx="43" hasCustomPrompt="1"/>
          </p:nvPr>
        </p:nvSpPr>
        <p:spPr>
          <a:xfrm>
            <a:off x="671484" y="4966728"/>
            <a:ext cx="2966985" cy="4726984"/>
          </a:xfrm>
        </p:spPr>
        <p:txBody>
          <a:bodyPr numCol="1" spcCol="288000" anchor="t">
            <a:noAutofit/>
          </a:bodyPr>
          <a:lstStyle>
            <a:lvl1pPr marL="0" indent="0" algn="just">
              <a:lnSpc>
                <a:spcPct val="100000"/>
              </a:lnSpc>
              <a:spcBef>
                <a:spcPts val="0"/>
              </a:spcBef>
              <a:buNone/>
              <a:defRPr sz="10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0" name="Text Placeholder 32">
            <a:extLst>
              <a:ext uri="{FF2B5EF4-FFF2-40B4-BE49-F238E27FC236}">
                <a16:creationId xmlns:a16="http://schemas.microsoft.com/office/drawing/2014/main" id="{931655E4-399C-8841-B4C7-C899F1EB5121}"/>
              </a:ext>
            </a:extLst>
          </p:cNvPr>
          <p:cNvSpPr>
            <a:spLocks noGrp="1"/>
          </p:cNvSpPr>
          <p:nvPr>
            <p:ph type="body" sz="quarter" idx="46" hasCustomPrompt="1"/>
          </p:nvPr>
        </p:nvSpPr>
        <p:spPr>
          <a:xfrm>
            <a:off x="671484" y="1968012"/>
            <a:ext cx="2966985" cy="2541673"/>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31" name="Text Placeholder 32">
            <a:extLst>
              <a:ext uri="{FF2B5EF4-FFF2-40B4-BE49-F238E27FC236}">
                <a16:creationId xmlns:a16="http://schemas.microsoft.com/office/drawing/2014/main" id="{9DD21B36-A2C1-AD45-BE5F-D8F066F37045}"/>
              </a:ext>
            </a:extLst>
          </p:cNvPr>
          <p:cNvSpPr>
            <a:spLocks noGrp="1"/>
          </p:cNvSpPr>
          <p:nvPr>
            <p:ph type="body" sz="quarter" idx="30" hasCustomPrompt="1"/>
          </p:nvPr>
        </p:nvSpPr>
        <p:spPr>
          <a:xfrm>
            <a:off x="671484" y="643386"/>
            <a:ext cx="2864232" cy="879667"/>
          </a:xfrm>
        </p:spPr>
        <p:txBody>
          <a:bodyPr>
            <a:noAutofit/>
          </a:bodyPr>
          <a:lstStyle>
            <a:lvl1pPr marL="0" indent="0" algn="l">
              <a:buNone/>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32" name="Straight Connector 31">
            <a:extLst>
              <a:ext uri="{FF2B5EF4-FFF2-40B4-BE49-F238E27FC236}">
                <a16:creationId xmlns:a16="http://schemas.microsoft.com/office/drawing/2014/main" id="{2C0E874D-1969-874B-94FC-2D50598AF4E9}"/>
              </a:ext>
            </a:extLst>
          </p:cNvPr>
          <p:cNvCxnSpPr>
            <a:cxnSpLocks/>
          </p:cNvCxnSpPr>
          <p:nvPr userDrawn="1"/>
        </p:nvCxnSpPr>
        <p:spPr>
          <a:xfrm>
            <a:off x="819786" y="1602856"/>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39" name="Picture Placeholder 38">
            <a:extLst>
              <a:ext uri="{FF2B5EF4-FFF2-40B4-BE49-F238E27FC236}">
                <a16:creationId xmlns:a16="http://schemas.microsoft.com/office/drawing/2014/main" id="{E4CC9847-5F0D-2747-965E-DDB49A0782BF}"/>
              </a:ext>
            </a:extLst>
          </p:cNvPr>
          <p:cNvSpPr>
            <a:spLocks noGrp="1"/>
          </p:cNvSpPr>
          <p:nvPr>
            <p:ph type="pic" sz="quarter" idx="41"/>
          </p:nvPr>
        </p:nvSpPr>
        <p:spPr>
          <a:xfrm>
            <a:off x="3921209" y="463140"/>
            <a:ext cx="3234704" cy="9108372"/>
          </a:xfrm>
          <a:custGeom>
            <a:avLst/>
            <a:gdLst>
              <a:gd name="connsiteX0" fmla="*/ 0 w 3234704"/>
              <a:gd name="connsiteY0" fmla="*/ 0 h 9108372"/>
              <a:gd name="connsiteX1" fmla="*/ 3233048 w 3234704"/>
              <a:gd name="connsiteY1" fmla="*/ 0 h 9108372"/>
              <a:gd name="connsiteX2" fmla="*/ 3233048 w 3234704"/>
              <a:gd name="connsiteY2" fmla="*/ 3484251 h 9108372"/>
              <a:gd name="connsiteX3" fmla="*/ 3234704 w 3234704"/>
              <a:gd name="connsiteY3" fmla="*/ 3484251 h 9108372"/>
              <a:gd name="connsiteX4" fmla="*/ 3234704 w 3234704"/>
              <a:gd name="connsiteY4" fmla="*/ 6526533 h 9108372"/>
              <a:gd name="connsiteX5" fmla="*/ 3177264 w 3234704"/>
              <a:gd name="connsiteY5" fmla="*/ 6526533 h 9108372"/>
              <a:gd name="connsiteX6" fmla="*/ 3177264 w 3234704"/>
              <a:gd name="connsiteY6" fmla="*/ 8212181 h 9108372"/>
              <a:gd name="connsiteX7" fmla="*/ 3234704 w 3234704"/>
              <a:gd name="connsiteY7" fmla="*/ 8212181 h 9108372"/>
              <a:gd name="connsiteX8" fmla="*/ 3234704 w 3234704"/>
              <a:gd name="connsiteY8" fmla="*/ 8772922 h 9108372"/>
              <a:gd name="connsiteX9" fmla="*/ 3233048 w 3234704"/>
              <a:gd name="connsiteY9" fmla="*/ 8772922 h 9108372"/>
              <a:gd name="connsiteX10" fmla="*/ 3233048 w 3234704"/>
              <a:gd name="connsiteY10" fmla="*/ 9108372 h 9108372"/>
              <a:gd name="connsiteX11" fmla="*/ 0 w 3234704"/>
              <a:gd name="connsiteY11" fmla="*/ 9108372 h 910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704" h="9108372">
                <a:moveTo>
                  <a:pt x="0" y="0"/>
                </a:moveTo>
                <a:lnTo>
                  <a:pt x="3233048" y="0"/>
                </a:lnTo>
                <a:lnTo>
                  <a:pt x="3233048" y="3484251"/>
                </a:lnTo>
                <a:lnTo>
                  <a:pt x="3234704" y="3484251"/>
                </a:lnTo>
                <a:lnTo>
                  <a:pt x="3234704" y="6526533"/>
                </a:lnTo>
                <a:lnTo>
                  <a:pt x="3177264" y="6526533"/>
                </a:lnTo>
                <a:lnTo>
                  <a:pt x="3177264" y="8212181"/>
                </a:lnTo>
                <a:lnTo>
                  <a:pt x="3234704" y="8212181"/>
                </a:lnTo>
                <a:lnTo>
                  <a:pt x="3234704" y="8772922"/>
                </a:lnTo>
                <a:lnTo>
                  <a:pt x="3233048" y="8772922"/>
                </a:lnTo>
                <a:lnTo>
                  <a:pt x="3233048" y="9108372"/>
                </a:lnTo>
                <a:lnTo>
                  <a:pt x="0" y="9108372"/>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40" name="Graphic 4">
            <a:extLst>
              <a:ext uri="{FF2B5EF4-FFF2-40B4-BE49-F238E27FC236}">
                <a16:creationId xmlns:a16="http://schemas.microsoft.com/office/drawing/2014/main" id="{B4FDC610-BDA8-F145-BC68-55F8A476E986}"/>
              </a:ext>
            </a:extLst>
          </p:cNvPr>
          <p:cNvSpPr/>
          <p:nvPr userDrawn="1"/>
        </p:nvSpPr>
        <p:spPr>
          <a:xfrm rot="10800000">
            <a:off x="7098479" y="698967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
        <p:nvSpPr>
          <p:cNvPr id="13" name="Slide Number Placeholder 5">
            <a:extLst>
              <a:ext uri="{FF2B5EF4-FFF2-40B4-BE49-F238E27FC236}">
                <a16:creationId xmlns:a16="http://schemas.microsoft.com/office/drawing/2014/main" id="{72886189-7816-1D48-97CE-3CE81316C434}"/>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4" name="Text Box 5">
            <a:extLst>
              <a:ext uri="{FF2B5EF4-FFF2-40B4-BE49-F238E27FC236}">
                <a16:creationId xmlns:a16="http://schemas.microsoft.com/office/drawing/2014/main" id="{B3C500CB-52C0-4742-A831-45F333A308B9}"/>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1D6DE47F-0E17-EC4B-8873-CD29009E7196}"/>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00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31" name="Slide Number Placeholder 5">
            <a:extLst>
              <a:ext uri="{FF2B5EF4-FFF2-40B4-BE49-F238E27FC236}">
                <a16:creationId xmlns:a16="http://schemas.microsoft.com/office/drawing/2014/main" id="{561A5571-B1DC-CB41-9630-05AD03F8C62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32" name="Text Box 5">
            <a:extLst>
              <a:ext uri="{FF2B5EF4-FFF2-40B4-BE49-F238E27FC236}">
                <a16:creationId xmlns:a16="http://schemas.microsoft.com/office/drawing/2014/main" id="{10842E1E-76C3-F14A-836E-EB9A0EDF1F3C}"/>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91385568-4687-5B44-97BE-CBF66493DBA0}"/>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2B26CA4D-2206-644B-BD65-754E83CF460F}"/>
              </a:ext>
            </a:extLst>
          </p:cNvPr>
          <p:cNvSpPr/>
          <p:nvPr userDrawn="1"/>
        </p:nvSpPr>
        <p:spPr>
          <a:xfrm flipV="1">
            <a:off x="634999" y="1847619"/>
            <a:ext cx="6924675" cy="793180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9" name="Text Placeholder 32">
            <a:extLst>
              <a:ext uri="{FF2B5EF4-FFF2-40B4-BE49-F238E27FC236}">
                <a16:creationId xmlns:a16="http://schemas.microsoft.com/office/drawing/2014/main" id="{877A0643-8FF7-5245-8653-0533C49FF165}"/>
              </a:ext>
            </a:extLst>
          </p:cNvPr>
          <p:cNvSpPr>
            <a:spLocks noGrp="1"/>
          </p:cNvSpPr>
          <p:nvPr>
            <p:ph type="body" sz="quarter" idx="30" hasCustomPrompt="1"/>
          </p:nvPr>
        </p:nvSpPr>
        <p:spPr>
          <a:xfrm>
            <a:off x="957943" y="643386"/>
            <a:ext cx="6172289" cy="825011"/>
          </a:xfrm>
        </p:spPr>
        <p:txBody>
          <a:bodyPr>
            <a:noAutofit/>
          </a:bodyPr>
          <a:lstStyle>
            <a:lvl1pPr marL="0" indent="0" algn="r">
              <a:buNone/>
              <a:defRPr sz="2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40" name="Straight Connector 39">
            <a:extLst>
              <a:ext uri="{FF2B5EF4-FFF2-40B4-BE49-F238E27FC236}">
                <a16:creationId xmlns:a16="http://schemas.microsoft.com/office/drawing/2014/main" id="{91FC04CF-13B9-2343-B53D-AC963968BAD6}"/>
              </a:ext>
            </a:extLst>
          </p:cNvPr>
          <p:cNvCxnSpPr>
            <a:cxnSpLocks/>
          </p:cNvCxnSpPr>
          <p:nvPr userDrawn="1"/>
        </p:nvCxnSpPr>
        <p:spPr>
          <a:xfrm>
            <a:off x="6644923" y="1104017"/>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41" name="Text Placeholder 32">
            <a:extLst>
              <a:ext uri="{FF2B5EF4-FFF2-40B4-BE49-F238E27FC236}">
                <a16:creationId xmlns:a16="http://schemas.microsoft.com/office/drawing/2014/main" id="{46071658-149C-EF41-90CF-FDB3AAB487ED}"/>
              </a:ext>
            </a:extLst>
          </p:cNvPr>
          <p:cNvSpPr>
            <a:spLocks noGrp="1"/>
          </p:cNvSpPr>
          <p:nvPr>
            <p:ph type="body" sz="quarter" idx="32" hasCustomPrompt="1"/>
          </p:nvPr>
        </p:nvSpPr>
        <p:spPr>
          <a:xfrm>
            <a:off x="986804" y="4039491"/>
            <a:ext cx="6143428" cy="6163784"/>
          </a:xfrm>
        </p:spPr>
        <p:txBody>
          <a:bodyPr numCol="2" spcCol="288000" anchor="t">
            <a:noAutofit/>
          </a:bodyPr>
          <a:lstStyle>
            <a:lvl1pPr marL="0" indent="0" algn="just">
              <a:lnSpc>
                <a:spcPct val="100000"/>
              </a:lnSpc>
              <a:spcBef>
                <a:spcPts val="0"/>
              </a:spcBef>
              <a:buNone/>
              <a:defRPr sz="10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42" name="Text Placeholder 32">
            <a:extLst>
              <a:ext uri="{FF2B5EF4-FFF2-40B4-BE49-F238E27FC236}">
                <a16:creationId xmlns:a16="http://schemas.microsoft.com/office/drawing/2014/main" id="{25C8C554-6CA5-4344-BA89-9C5DD05D4CD8}"/>
              </a:ext>
            </a:extLst>
          </p:cNvPr>
          <p:cNvSpPr>
            <a:spLocks noGrp="1"/>
          </p:cNvSpPr>
          <p:nvPr>
            <p:ph type="body" sz="quarter" idx="46" hasCustomPrompt="1"/>
          </p:nvPr>
        </p:nvSpPr>
        <p:spPr>
          <a:xfrm>
            <a:off x="986804" y="2318028"/>
            <a:ext cx="6143428" cy="1342243"/>
          </a:xfrm>
        </p:spPr>
        <p:txBody>
          <a:bodyPr numCol="1" spcCol="288000" anchor="t">
            <a:noAutofit/>
          </a:bodyPr>
          <a:lstStyle>
            <a:lvl1pPr marL="0" marR="0" indent="0" algn="r"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p:txBody>
      </p:sp>
      <p:sp>
        <p:nvSpPr>
          <p:cNvPr id="47" name="Graphic 4">
            <a:extLst>
              <a:ext uri="{FF2B5EF4-FFF2-40B4-BE49-F238E27FC236}">
                <a16:creationId xmlns:a16="http://schemas.microsoft.com/office/drawing/2014/main" id="{091DE449-260F-2041-AD24-A5E3656E69DB}"/>
              </a:ext>
            </a:extLst>
          </p:cNvPr>
          <p:cNvSpPr/>
          <p:nvPr userDrawn="1"/>
        </p:nvSpPr>
        <p:spPr>
          <a:xfrm rot="10800000">
            <a:off x="512397" y="7344005"/>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Tree>
    <p:extLst>
      <p:ext uri="{BB962C8B-B14F-4D97-AF65-F5344CB8AC3E}">
        <p14:creationId xmlns:p14="http://schemas.microsoft.com/office/powerpoint/2010/main" val="35096331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pSp>
        <p:nvGrpSpPr>
          <p:cNvPr id="307" name="Graphic 4">
            <a:extLst>
              <a:ext uri="{FF2B5EF4-FFF2-40B4-BE49-F238E27FC236}">
                <a16:creationId xmlns:a16="http://schemas.microsoft.com/office/drawing/2014/main" id="{43FF97AB-3A57-1449-AFDB-3B7A006FB0B3}"/>
              </a:ext>
            </a:extLst>
          </p:cNvPr>
          <p:cNvGrpSpPr/>
          <p:nvPr userDrawn="1"/>
        </p:nvGrpSpPr>
        <p:grpSpPr>
          <a:xfrm>
            <a:off x="-1378309" y="4351494"/>
            <a:ext cx="3456999" cy="4296157"/>
            <a:chOff x="6253530" y="4464025"/>
            <a:chExt cx="862777" cy="1072209"/>
          </a:xfrm>
          <a:noFill/>
        </p:grpSpPr>
        <p:sp>
          <p:nvSpPr>
            <p:cNvPr id="308" name="Freeform 307">
              <a:extLst>
                <a:ext uri="{FF2B5EF4-FFF2-40B4-BE49-F238E27FC236}">
                  <a16:creationId xmlns:a16="http://schemas.microsoft.com/office/drawing/2014/main" id="{52E4CD83-B469-924C-9A21-2445BF03EE64}"/>
                </a:ext>
              </a:extLst>
            </p:cNvPr>
            <p:cNvSpPr/>
            <p:nvPr/>
          </p:nvSpPr>
          <p:spPr>
            <a:xfrm>
              <a:off x="6253530" y="4464025"/>
              <a:ext cx="862777" cy="1072209"/>
            </a:xfrm>
            <a:custGeom>
              <a:avLst/>
              <a:gdLst>
                <a:gd name="connsiteX0" fmla="*/ 503638 w 862777"/>
                <a:gd name="connsiteY0" fmla="*/ 353059 h 1072209"/>
                <a:gd name="connsiteX1" fmla="*/ 144499 w 862777"/>
                <a:gd name="connsiteY1" fmla="*/ 712251 h 1072209"/>
                <a:gd name="connsiteX2" fmla="*/ 284015 w 862777"/>
                <a:gd name="connsiteY2" fmla="*/ 996691 h 1072209"/>
                <a:gd name="connsiteX3" fmla="*/ 114603 w 862777"/>
                <a:gd name="connsiteY3" fmla="*/ 996691 h 1072209"/>
                <a:gd name="connsiteX4" fmla="*/ 86623 w 862777"/>
                <a:gd name="connsiteY4" fmla="*/ 984807 h 1072209"/>
                <a:gd name="connsiteX5" fmla="*/ 74741 w 862777"/>
                <a:gd name="connsiteY5" fmla="*/ 956823 h 1072209"/>
                <a:gd name="connsiteX6" fmla="*/ 74741 w 862777"/>
                <a:gd name="connsiteY6" fmla="*/ 323541 h 1072209"/>
                <a:gd name="connsiteX7" fmla="*/ 86623 w 862777"/>
                <a:gd name="connsiteY7" fmla="*/ 295557 h 1072209"/>
                <a:gd name="connsiteX8" fmla="*/ 114603 w 862777"/>
                <a:gd name="connsiteY8" fmla="*/ 283674 h 1072209"/>
                <a:gd name="connsiteX9" fmla="*/ 231888 w 862777"/>
                <a:gd name="connsiteY9" fmla="*/ 283674 h 1072209"/>
                <a:gd name="connsiteX10" fmla="*/ 269451 w 862777"/>
                <a:gd name="connsiteY10" fmla="*/ 246106 h 1072209"/>
                <a:gd name="connsiteX11" fmla="*/ 269451 w 862777"/>
                <a:gd name="connsiteY11" fmla="*/ 115769 h 1072209"/>
                <a:gd name="connsiteX12" fmla="*/ 466843 w 862777"/>
                <a:gd name="connsiteY12" fmla="*/ 275240 h 1072209"/>
                <a:gd name="connsiteX13" fmla="*/ 490223 w 862777"/>
                <a:gd name="connsiteY13" fmla="*/ 283674 h 1072209"/>
                <a:gd name="connsiteX14" fmla="*/ 490223 w 862777"/>
                <a:gd name="connsiteY14" fmla="*/ 283674 h 1072209"/>
                <a:gd name="connsiteX15" fmla="*/ 715596 w 862777"/>
                <a:gd name="connsiteY15" fmla="*/ 283674 h 1072209"/>
                <a:gd name="connsiteX16" fmla="*/ 748175 w 862777"/>
                <a:gd name="connsiteY16" fmla="*/ 283674 h 1072209"/>
                <a:gd name="connsiteX17" fmla="*/ 855879 w 862777"/>
                <a:gd name="connsiteY17" fmla="*/ 283674 h 1072209"/>
                <a:gd name="connsiteX18" fmla="*/ 829432 w 862777"/>
                <a:gd name="connsiteY18" fmla="*/ 242272 h 1072209"/>
                <a:gd name="connsiteX19" fmla="*/ 748175 w 862777"/>
                <a:gd name="connsiteY19" fmla="*/ 208539 h 1072209"/>
                <a:gd name="connsiteX20" fmla="*/ 503638 w 862777"/>
                <a:gd name="connsiteY20" fmla="*/ 208539 h 1072209"/>
                <a:gd name="connsiteX21" fmla="*/ 257952 w 862777"/>
                <a:gd name="connsiteY21" fmla="*/ 9967 h 1072209"/>
                <a:gd name="connsiteX22" fmla="*/ 232272 w 862777"/>
                <a:gd name="connsiteY22" fmla="*/ 0 h 1072209"/>
                <a:gd name="connsiteX23" fmla="*/ 194710 w 862777"/>
                <a:gd name="connsiteY23" fmla="*/ 37568 h 1072209"/>
                <a:gd name="connsiteX24" fmla="*/ 194710 w 862777"/>
                <a:gd name="connsiteY24" fmla="*/ 208922 h 1072209"/>
                <a:gd name="connsiteX25" fmla="*/ 114986 w 862777"/>
                <a:gd name="connsiteY25" fmla="*/ 208922 h 1072209"/>
                <a:gd name="connsiteX26" fmla="*/ 33729 w 862777"/>
                <a:gd name="connsiteY26" fmla="*/ 242656 h 1072209"/>
                <a:gd name="connsiteX27" fmla="*/ 0 w 862777"/>
                <a:gd name="connsiteY27" fmla="*/ 323925 h 1072209"/>
                <a:gd name="connsiteX28" fmla="*/ 0 w 862777"/>
                <a:gd name="connsiteY28" fmla="*/ 957206 h 1072209"/>
                <a:gd name="connsiteX29" fmla="*/ 33729 w 862777"/>
                <a:gd name="connsiteY29" fmla="*/ 1038475 h 1072209"/>
                <a:gd name="connsiteX30" fmla="*/ 114986 w 862777"/>
                <a:gd name="connsiteY30" fmla="*/ 1072209 h 1072209"/>
                <a:gd name="connsiteX31" fmla="*/ 127635 w 862777"/>
                <a:gd name="connsiteY31" fmla="*/ 1072209 h 1072209"/>
                <a:gd name="connsiteX32" fmla="*/ 304329 w 862777"/>
                <a:gd name="connsiteY32" fmla="*/ 1072209 h 1072209"/>
                <a:gd name="connsiteX33" fmla="*/ 503638 w 862777"/>
                <a:gd name="connsiteY33" fmla="*/ 1072209 h 1072209"/>
                <a:gd name="connsiteX34" fmla="*/ 862778 w 862777"/>
                <a:gd name="connsiteY34" fmla="*/ 713017 h 1072209"/>
                <a:gd name="connsiteX35" fmla="*/ 503638 w 862777"/>
                <a:gd name="connsiteY35" fmla="*/ 353059 h 1072209"/>
                <a:gd name="connsiteX36" fmla="*/ 719045 w 862777"/>
                <a:gd name="connsiteY36" fmla="*/ 856388 h 1072209"/>
                <a:gd name="connsiteX37" fmla="*/ 740509 w 862777"/>
                <a:gd name="connsiteY37" fmla="*/ 868654 h 1072209"/>
                <a:gd name="connsiteX38" fmla="*/ 660019 w 862777"/>
                <a:gd name="connsiteY38" fmla="*/ 949156 h 1072209"/>
                <a:gd name="connsiteX39" fmla="*/ 647754 w 862777"/>
                <a:gd name="connsiteY39" fmla="*/ 927689 h 1072209"/>
                <a:gd name="connsiteX40" fmla="*/ 624374 w 862777"/>
                <a:gd name="connsiteY40" fmla="*/ 921556 h 1072209"/>
                <a:gd name="connsiteX41" fmla="*/ 618241 w 862777"/>
                <a:gd name="connsiteY41" fmla="*/ 944940 h 1072209"/>
                <a:gd name="connsiteX42" fmla="*/ 630506 w 862777"/>
                <a:gd name="connsiteY42" fmla="*/ 966407 h 1072209"/>
                <a:gd name="connsiteX43" fmla="*/ 525486 w 862777"/>
                <a:gd name="connsiteY43" fmla="*/ 995541 h 1072209"/>
                <a:gd name="connsiteX44" fmla="*/ 525486 w 862777"/>
                <a:gd name="connsiteY44" fmla="*/ 964490 h 1072209"/>
                <a:gd name="connsiteX45" fmla="*/ 515904 w 862777"/>
                <a:gd name="connsiteY45" fmla="*/ 954906 h 1072209"/>
                <a:gd name="connsiteX46" fmla="*/ 491373 w 862777"/>
                <a:gd name="connsiteY46" fmla="*/ 954906 h 1072209"/>
                <a:gd name="connsiteX47" fmla="*/ 481791 w 862777"/>
                <a:gd name="connsiteY47" fmla="*/ 964490 h 1072209"/>
                <a:gd name="connsiteX48" fmla="*/ 481791 w 862777"/>
                <a:gd name="connsiteY48" fmla="*/ 995541 h 1072209"/>
                <a:gd name="connsiteX49" fmla="*/ 376771 w 862777"/>
                <a:gd name="connsiteY49" fmla="*/ 966407 h 1072209"/>
                <a:gd name="connsiteX50" fmla="*/ 389036 w 862777"/>
                <a:gd name="connsiteY50" fmla="*/ 944940 h 1072209"/>
                <a:gd name="connsiteX51" fmla="*/ 382903 w 862777"/>
                <a:gd name="connsiteY51" fmla="*/ 921556 h 1072209"/>
                <a:gd name="connsiteX52" fmla="*/ 359523 w 862777"/>
                <a:gd name="connsiteY52" fmla="*/ 927689 h 1072209"/>
                <a:gd name="connsiteX53" fmla="*/ 347258 w 862777"/>
                <a:gd name="connsiteY53" fmla="*/ 949156 h 1072209"/>
                <a:gd name="connsiteX54" fmla="*/ 266767 w 862777"/>
                <a:gd name="connsiteY54" fmla="*/ 868654 h 1072209"/>
                <a:gd name="connsiteX55" fmla="*/ 288231 w 862777"/>
                <a:gd name="connsiteY55" fmla="*/ 856388 h 1072209"/>
                <a:gd name="connsiteX56" fmla="*/ 294364 w 862777"/>
                <a:gd name="connsiteY56" fmla="*/ 833004 h 1072209"/>
                <a:gd name="connsiteX57" fmla="*/ 270984 w 862777"/>
                <a:gd name="connsiteY57" fmla="*/ 826870 h 1072209"/>
                <a:gd name="connsiteX58" fmla="*/ 249520 w 862777"/>
                <a:gd name="connsiteY58" fmla="*/ 839137 h 1072209"/>
                <a:gd name="connsiteX59" fmla="*/ 220390 w 862777"/>
                <a:gd name="connsiteY59" fmla="*/ 734101 h 1072209"/>
                <a:gd name="connsiteX60" fmla="*/ 251436 w 862777"/>
                <a:gd name="connsiteY60" fmla="*/ 734101 h 1072209"/>
                <a:gd name="connsiteX61" fmla="*/ 261018 w 862777"/>
                <a:gd name="connsiteY61" fmla="*/ 724518 h 1072209"/>
                <a:gd name="connsiteX62" fmla="*/ 261018 w 862777"/>
                <a:gd name="connsiteY62" fmla="*/ 699984 h 1072209"/>
                <a:gd name="connsiteX63" fmla="*/ 251436 w 862777"/>
                <a:gd name="connsiteY63" fmla="*/ 690400 h 1072209"/>
                <a:gd name="connsiteX64" fmla="*/ 220390 w 862777"/>
                <a:gd name="connsiteY64" fmla="*/ 690400 h 1072209"/>
                <a:gd name="connsiteX65" fmla="*/ 249520 w 862777"/>
                <a:gd name="connsiteY65" fmla="*/ 585364 h 1072209"/>
                <a:gd name="connsiteX66" fmla="*/ 270984 w 862777"/>
                <a:gd name="connsiteY66" fmla="*/ 597631 h 1072209"/>
                <a:gd name="connsiteX67" fmla="*/ 294364 w 862777"/>
                <a:gd name="connsiteY67" fmla="*/ 591498 h 1072209"/>
                <a:gd name="connsiteX68" fmla="*/ 288231 w 862777"/>
                <a:gd name="connsiteY68" fmla="*/ 568114 h 1072209"/>
                <a:gd name="connsiteX69" fmla="*/ 266767 w 862777"/>
                <a:gd name="connsiteY69" fmla="*/ 555847 h 1072209"/>
                <a:gd name="connsiteX70" fmla="*/ 347258 w 862777"/>
                <a:gd name="connsiteY70" fmla="*/ 475345 h 1072209"/>
                <a:gd name="connsiteX71" fmla="*/ 359523 w 862777"/>
                <a:gd name="connsiteY71" fmla="*/ 496812 h 1072209"/>
                <a:gd name="connsiteX72" fmla="*/ 382903 w 862777"/>
                <a:gd name="connsiteY72" fmla="*/ 502945 h 1072209"/>
                <a:gd name="connsiteX73" fmla="*/ 389036 w 862777"/>
                <a:gd name="connsiteY73" fmla="*/ 479562 h 1072209"/>
                <a:gd name="connsiteX74" fmla="*/ 376771 w 862777"/>
                <a:gd name="connsiteY74" fmla="*/ 458094 h 1072209"/>
                <a:gd name="connsiteX75" fmla="*/ 481791 w 862777"/>
                <a:gd name="connsiteY75" fmla="*/ 428961 h 1072209"/>
                <a:gd name="connsiteX76" fmla="*/ 481791 w 862777"/>
                <a:gd name="connsiteY76" fmla="*/ 460011 h 1072209"/>
                <a:gd name="connsiteX77" fmla="*/ 491373 w 862777"/>
                <a:gd name="connsiteY77" fmla="*/ 469595 h 1072209"/>
                <a:gd name="connsiteX78" fmla="*/ 515904 w 862777"/>
                <a:gd name="connsiteY78" fmla="*/ 469595 h 1072209"/>
                <a:gd name="connsiteX79" fmla="*/ 525486 w 862777"/>
                <a:gd name="connsiteY79" fmla="*/ 460011 h 1072209"/>
                <a:gd name="connsiteX80" fmla="*/ 525486 w 862777"/>
                <a:gd name="connsiteY80" fmla="*/ 428961 h 1072209"/>
                <a:gd name="connsiteX81" fmla="*/ 630506 w 862777"/>
                <a:gd name="connsiteY81" fmla="*/ 458094 h 1072209"/>
                <a:gd name="connsiteX82" fmla="*/ 618241 w 862777"/>
                <a:gd name="connsiteY82" fmla="*/ 479562 h 1072209"/>
                <a:gd name="connsiteX83" fmla="*/ 624374 w 862777"/>
                <a:gd name="connsiteY83" fmla="*/ 502945 h 1072209"/>
                <a:gd name="connsiteX84" fmla="*/ 647754 w 862777"/>
                <a:gd name="connsiteY84" fmla="*/ 496812 h 1072209"/>
                <a:gd name="connsiteX85" fmla="*/ 660019 w 862777"/>
                <a:gd name="connsiteY85" fmla="*/ 475345 h 1072209"/>
                <a:gd name="connsiteX86" fmla="*/ 740509 w 862777"/>
                <a:gd name="connsiteY86" fmla="*/ 555847 h 1072209"/>
                <a:gd name="connsiteX87" fmla="*/ 719045 w 862777"/>
                <a:gd name="connsiteY87" fmla="*/ 568114 h 1072209"/>
                <a:gd name="connsiteX88" fmla="*/ 712913 w 862777"/>
                <a:gd name="connsiteY88" fmla="*/ 591498 h 1072209"/>
                <a:gd name="connsiteX89" fmla="*/ 736293 w 862777"/>
                <a:gd name="connsiteY89" fmla="*/ 597631 h 1072209"/>
                <a:gd name="connsiteX90" fmla="*/ 757757 w 862777"/>
                <a:gd name="connsiteY90" fmla="*/ 585364 h 1072209"/>
                <a:gd name="connsiteX91" fmla="*/ 786887 w 862777"/>
                <a:gd name="connsiteY91" fmla="*/ 690400 h 1072209"/>
                <a:gd name="connsiteX92" fmla="*/ 755841 w 862777"/>
                <a:gd name="connsiteY92" fmla="*/ 690400 h 1072209"/>
                <a:gd name="connsiteX93" fmla="*/ 746259 w 862777"/>
                <a:gd name="connsiteY93" fmla="*/ 699984 h 1072209"/>
                <a:gd name="connsiteX94" fmla="*/ 746259 w 862777"/>
                <a:gd name="connsiteY94" fmla="*/ 724518 h 1072209"/>
                <a:gd name="connsiteX95" fmla="*/ 755841 w 862777"/>
                <a:gd name="connsiteY95" fmla="*/ 734101 h 1072209"/>
                <a:gd name="connsiteX96" fmla="*/ 786887 w 862777"/>
                <a:gd name="connsiteY96" fmla="*/ 734101 h 1072209"/>
                <a:gd name="connsiteX97" fmla="*/ 757757 w 862777"/>
                <a:gd name="connsiteY97" fmla="*/ 839137 h 1072209"/>
                <a:gd name="connsiteX98" fmla="*/ 736293 w 862777"/>
                <a:gd name="connsiteY98" fmla="*/ 826870 h 1072209"/>
                <a:gd name="connsiteX99" fmla="*/ 712913 w 862777"/>
                <a:gd name="connsiteY99" fmla="*/ 833004 h 1072209"/>
                <a:gd name="connsiteX100" fmla="*/ 719045 w 862777"/>
                <a:gd name="connsiteY100" fmla="*/ 856388 h 107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862777" h="1072209">
                  <a:moveTo>
                    <a:pt x="503638" y="353059"/>
                  </a:moveTo>
                  <a:cubicBezTo>
                    <a:pt x="305096" y="353059"/>
                    <a:pt x="144499" y="514062"/>
                    <a:pt x="144499" y="712251"/>
                  </a:cubicBezTo>
                  <a:cubicBezTo>
                    <a:pt x="144499" y="828020"/>
                    <a:pt x="199309" y="930756"/>
                    <a:pt x="284015" y="996691"/>
                  </a:cubicBezTo>
                  <a:lnTo>
                    <a:pt x="114603" y="996691"/>
                  </a:lnTo>
                  <a:cubicBezTo>
                    <a:pt x="103871" y="996691"/>
                    <a:pt x="93522" y="992091"/>
                    <a:pt x="86623" y="984807"/>
                  </a:cubicBezTo>
                  <a:cubicBezTo>
                    <a:pt x="79340" y="977524"/>
                    <a:pt x="74741" y="967557"/>
                    <a:pt x="74741" y="956823"/>
                  </a:cubicBezTo>
                  <a:lnTo>
                    <a:pt x="74741" y="323541"/>
                  </a:lnTo>
                  <a:cubicBezTo>
                    <a:pt x="74741" y="312424"/>
                    <a:pt x="79340" y="302841"/>
                    <a:pt x="86623" y="295557"/>
                  </a:cubicBezTo>
                  <a:cubicBezTo>
                    <a:pt x="93905" y="288274"/>
                    <a:pt x="103871" y="283674"/>
                    <a:pt x="114603" y="283674"/>
                  </a:cubicBezTo>
                  <a:lnTo>
                    <a:pt x="231888" y="283674"/>
                  </a:lnTo>
                  <a:cubicBezTo>
                    <a:pt x="252586" y="283674"/>
                    <a:pt x="269451" y="266806"/>
                    <a:pt x="269451" y="246106"/>
                  </a:cubicBezTo>
                  <a:lnTo>
                    <a:pt x="269451" y="115769"/>
                  </a:lnTo>
                  <a:lnTo>
                    <a:pt x="466843" y="275240"/>
                  </a:lnTo>
                  <a:cubicBezTo>
                    <a:pt x="473742" y="280990"/>
                    <a:pt x="482174" y="283674"/>
                    <a:pt x="490223" y="283674"/>
                  </a:cubicBezTo>
                  <a:lnTo>
                    <a:pt x="490223" y="283674"/>
                  </a:lnTo>
                  <a:lnTo>
                    <a:pt x="715596" y="283674"/>
                  </a:lnTo>
                  <a:lnTo>
                    <a:pt x="748175" y="283674"/>
                  </a:lnTo>
                  <a:lnTo>
                    <a:pt x="855879" y="283674"/>
                  </a:lnTo>
                  <a:cubicBezTo>
                    <a:pt x="850129" y="267957"/>
                    <a:pt x="840930" y="253773"/>
                    <a:pt x="829432" y="242272"/>
                  </a:cubicBezTo>
                  <a:cubicBezTo>
                    <a:pt x="808734" y="221572"/>
                    <a:pt x="779988" y="208539"/>
                    <a:pt x="748175" y="208539"/>
                  </a:cubicBezTo>
                  <a:lnTo>
                    <a:pt x="503638" y="208539"/>
                  </a:lnTo>
                  <a:lnTo>
                    <a:pt x="257952" y="9967"/>
                  </a:lnTo>
                  <a:cubicBezTo>
                    <a:pt x="251436" y="3833"/>
                    <a:pt x="242237" y="0"/>
                    <a:pt x="232272" y="0"/>
                  </a:cubicBezTo>
                  <a:cubicBezTo>
                    <a:pt x="211574" y="0"/>
                    <a:pt x="194710" y="16867"/>
                    <a:pt x="194710" y="37568"/>
                  </a:cubicBezTo>
                  <a:lnTo>
                    <a:pt x="194710" y="208922"/>
                  </a:lnTo>
                  <a:lnTo>
                    <a:pt x="114986" y="208922"/>
                  </a:lnTo>
                  <a:cubicBezTo>
                    <a:pt x="83173" y="208922"/>
                    <a:pt x="54427" y="221955"/>
                    <a:pt x="33729" y="242656"/>
                  </a:cubicBezTo>
                  <a:cubicBezTo>
                    <a:pt x="13032" y="263356"/>
                    <a:pt x="0" y="292107"/>
                    <a:pt x="0" y="323925"/>
                  </a:cubicBezTo>
                  <a:lnTo>
                    <a:pt x="0" y="957206"/>
                  </a:lnTo>
                  <a:cubicBezTo>
                    <a:pt x="0" y="989024"/>
                    <a:pt x="13032" y="1017775"/>
                    <a:pt x="33729" y="1038475"/>
                  </a:cubicBezTo>
                  <a:cubicBezTo>
                    <a:pt x="54427" y="1059176"/>
                    <a:pt x="83173" y="1072209"/>
                    <a:pt x="114986" y="1072209"/>
                  </a:cubicBezTo>
                  <a:lnTo>
                    <a:pt x="127635" y="1072209"/>
                  </a:lnTo>
                  <a:lnTo>
                    <a:pt x="304329" y="1072209"/>
                  </a:lnTo>
                  <a:lnTo>
                    <a:pt x="503638" y="1072209"/>
                  </a:lnTo>
                  <a:cubicBezTo>
                    <a:pt x="702181" y="1072209"/>
                    <a:pt x="862778" y="911205"/>
                    <a:pt x="862778" y="713017"/>
                  </a:cubicBezTo>
                  <a:cubicBezTo>
                    <a:pt x="862778" y="514062"/>
                    <a:pt x="701798" y="353059"/>
                    <a:pt x="503638" y="353059"/>
                  </a:cubicBezTo>
                  <a:close/>
                  <a:moveTo>
                    <a:pt x="719045" y="856388"/>
                  </a:moveTo>
                  <a:lnTo>
                    <a:pt x="740509" y="868654"/>
                  </a:lnTo>
                  <a:cubicBezTo>
                    <a:pt x="719429" y="900472"/>
                    <a:pt x="691832" y="928072"/>
                    <a:pt x="660019" y="949156"/>
                  </a:cubicBezTo>
                  <a:lnTo>
                    <a:pt x="647754" y="927689"/>
                  </a:lnTo>
                  <a:cubicBezTo>
                    <a:pt x="643155" y="919639"/>
                    <a:pt x="632423" y="916572"/>
                    <a:pt x="624374" y="921556"/>
                  </a:cubicBezTo>
                  <a:cubicBezTo>
                    <a:pt x="616325" y="926539"/>
                    <a:pt x="613258" y="936890"/>
                    <a:pt x="618241" y="944940"/>
                  </a:cubicBezTo>
                  <a:lnTo>
                    <a:pt x="630506" y="966407"/>
                  </a:lnTo>
                  <a:cubicBezTo>
                    <a:pt x="598693" y="982507"/>
                    <a:pt x="563048" y="992474"/>
                    <a:pt x="525486" y="995541"/>
                  </a:cubicBezTo>
                  <a:lnTo>
                    <a:pt x="525486" y="964490"/>
                  </a:lnTo>
                  <a:cubicBezTo>
                    <a:pt x="525486" y="959123"/>
                    <a:pt x="521269" y="954906"/>
                    <a:pt x="515904" y="954906"/>
                  </a:cubicBezTo>
                  <a:lnTo>
                    <a:pt x="491373" y="954906"/>
                  </a:lnTo>
                  <a:cubicBezTo>
                    <a:pt x="486007" y="954906"/>
                    <a:pt x="481791" y="959123"/>
                    <a:pt x="481791" y="964490"/>
                  </a:cubicBezTo>
                  <a:lnTo>
                    <a:pt x="481791" y="995541"/>
                  </a:lnTo>
                  <a:cubicBezTo>
                    <a:pt x="444229" y="992857"/>
                    <a:pt x="408967" y="982507"/>
                    <a:pt x="376771" y="966407"/>
                  </a:cubicBezTo>
                  <a:lnTo>
                    <a:pt x="389036" y="944940"/>
                  </a:lnTo>
                  <a:cubicBezTo>
                    <a:pt x="393635" y="936890"/>
                    <a:pt x="390952" y="926156"/>
                    <a:pt x="382903" y="921556"/>
                  </a:cubicBezTo>
                  <a:cubicBezTo>
                    <a:pt x="374854" y="916955"/>
                    <a:pt x="364122" y="919639"/>
                    <a:pt x="359523" y="927689"/>
                  </a:cubicBezTo>
                  <a:lnTo>
                    <a:pt x="347258" y="949156"/>
                  </a:lnTo>
                  <a:cubicBezTo>
                    <a:pt x="315445" y="928072"/>
                    <a:pt x="287848" y="900472"/>
                    <a:pt x="266767" y="868654"/>
                  </a:cubicBezTo>
                  <a:lnTo>
                    <a:pt x="288231" y="856388"/>
                  </a:lnTo>
                  <a:cubicBezTo>
                    <a:pt x="296281" y="851787"/>
                    <a:pt x="299347" y="841054"/>
                    <a:pt x="294364" y="833004"/>
                  </a:cubicBezTo>
                  <a:cubicBezTo>
                    <a:pt x="289765" y="824953"/>
                    <a:pt x="279033" y="821887"/>
                    <a:pt x="270984" y="826870"/>
                  </a:cubicBezTo>
                  <a:lnTo>
                    <a:pt x="249520" y="839137"/>
                  </a:lnTo>
                  <a:cubicBezTo>
                    <a:pt x="233422" y="807320"/>
                    <a:pt x="223456" y="771669"/>
                    <a:pt x="220390" y="734101"/>
                  </a:cubicBezTo>
                  <a:lnTo>
                    <a:pt x="251436" y="734101"/>
                  </a:lnTo>
                  <a:cubicBezTo>
                    <a:pt x="256802" y="734101"/>
                    <a:pt x="261018" y="729885"/>
                    <a:pt x="261018" y="724518"/>
                  </a:cubicBezTo>
                  <a:lnTo>
                    <a:pt x="261018" y="699984"/>
                  </a:lnTo>
                  <a:cubicBezTo>
                    <a:pt x="261018" y="694617"/>
                    <a:pt x="256802" y="690400"/>
                    <a:pt x="251436" y="690400"/>
                  </a:cubicBezTo>
                  <a:lnTo>
                    <a:pt x="220390" y="690400"/>
                  </a:lnTo>
                  <a:cubicBezTo>
                    <a:pt x="223073" y="652833"/>
                    <a:pt x="233422" y="617565"/>
                    <a:pt x="249520" y="585364"/>
                  </a:cubicBezTo>
                  <a:lnTo>
                    <a:pt x="270984" y="597631"/>
                  </a:lnTo>
                  <a:cubicBezTo>
                    <a:pt x="279033" y="602231"/>
                    <a:pt x="289765" y="599548"/>
                    <a:pt x="294364" y="591498"/>
                  </a:cubicBezTo>
                  <a:cubicBezTo>
                    <a:pt x="298963" y="583447"/>
                    <a:pt x="296281" y="572714"/>
                    <a:pt x="288231" y="568114"/>
                  </a:cubicBezTo>
                  <a:lnTo>
                    <a:pt x="266767" y="555847"/>
                  </a:lnTo>
                  <a:cubicBezTo>
                    <a:pt x="287848" y="524029"/>
                    <a:pt x="315061" y="496429"/>
                    <a:pt x="347258" y="475345"/>
                  </a:cubicBezTo>
                  <a:lnTo>
                    <a:pt x="359523" y="496812"/>
                  </a:lnTo>
                  <a:cubicBezTo>
                    <a:pt x="364122" y="504862"/>
                    <a:pt x="374854" y="507929"/>
                    <a:pt x="382903" y="502945"/>
                  </a:cubicBezTo>
                  <a:cubicBezTo>
                    <a:pt x="390952" y="498345"/>
                    <a:pt x="394019" y="487612"/>
                    <a:pt x="389036" y="479562"/>
                  </a:cubicBezTo>
                  <a:lnTo>
                    <a:pt x="376771" y="458094"/>
                  </a:lnTo>
                  <a:cubicBezTo>
                    <a:pt x="408583" y="441994"/>
                    <a:pt x="444229" y="432027"/>
                    <a:pt x="481791" y="428961"/>
                  </a:cubicBezTo>
                  <a:lnTo>
                    <a:pt x="481791" y="460011"/>
                  </a:lnTo>
                  <a:cubicBezTo>
                    <a:pt x="481791" y="465378"/>
                    <a:pt x="486007" y="469595"/>
                    <a:pt x="491373" y="469595"/>
                  </a:cubicBezTo>
                  <a:lnTo>
                    <a:pt x="515904" y="469595"/>
                  </a:lnTo>
                  <a:cubicBezTo>
                    <a:pt x="521269" y="469595"/>
                    <a:pt x="525486" y="465378"/>
                    <a:pt x="525486" y="460011"/>
                  </a:cubicBezTo>
                  <a:lnTo>
                    <a:pt x="525486" y="428961"/>
                  </a:lnTo>
                  <a:cubicBezTo>
                    <a:pt x="563048" y="431644"/>
                    <a:pt x="598310" y="441994"/>
                    <a:pt x="630506" y="458094"/>
                  </a:cubicBezTo>
                  <a:lnTo>
                    <a:pt x="618241" y="479562"/>
                  </a:lnTo>
                  <a:cubicBezTo>
                    <a:pt x="613642" y="487612"/>
                    <a:pt x="616325" y="498345"/>
                    <a:pt x="624374" y="502945"/>
                  </a:cubicBezTo>
                  <a:cubicBezTo>
                    <a:pt x="632423" y="507546"/>
                    <a:pt x="643155" y="504862"/>
                    <a:pt x="647754" y="496812"/>
                  </a:cubicBezTo>
                  <a:lnTo>
                    <a:pt x="660019" y="475345"/>
                  </a:lnTo>
                  <a:cubicBezTo>
                    <a:pt x="691832" y="496429"/>
                    <a:pt x="719429" y="524029"/>
                    <a:pt x="740509" y="555847"/>
                  </a:cubicBezTo>
                  <a:lnTo>
                    <a:pt x="719045" y="568114"/>
                  </a:lnTo>
                  <a:cubicBezTo>
                    <a:pt x="710996" y="572714"/>
                    <a:pt x="707930" y="583447"/>
                    <a:pt x="712913" y="591498"/>
                  </a:cubicBezTo>
                  <a:cubicBezTo>
                    <a:pt x="717512" y="599548"/>
                    <a:pt x="728244" y="602614"/>
                    <a:pt x="736293" y="597631"/>
                  </a:cubicBezTo>
                  <a:lnTo>
                    <a:pt x="757757" y="585364"/>
                  </a:lnTo>
                  <a:cubicBezTo>
                    <a:pt x="773855" y="617182"/>
                    <a:pt x="783821" y="652833"/>
                    <a:pt x="786887" y="690400"/>
                  </a:cubicBezTo>
                  <a:lnTo>
                    <a:pt x="755841" y="690400"/>
                  </a:lnTo>
                  <a:cubicBezTo>
                    <a:pt x="750475" y="690400"/>
                    <a:pt x="746259" y="694617"/>
                    <a:pt x="746259" y="699984"/>
                  </a:cubicBezTo>
                  <a:lnTo>
                    <a:pt x="746259" y="724518"/>
                  </a:lnTo>
                  <a:cubicBezTo>
                    <a:pt x="746259" y="729885"/>
                    <a:pt x="750475" y="734101"/>
                    <a:pt x="755841" y="734101"/>
                  </a:cubicBezTo>
                  <a:lnTo>
                    <a:pt x="786887" y="734101"/>
                  </a:lnTo>
                  <a:cubicBezTo>
                    <a:pt x="784204" y="771669"/>
                    <a:pt x="773855" y="806936"/>
                    <a:pt x="757757" y="839137"/>
                  </a:cubicBezTo>
                  <a:lnTo>
                    <a:pt x="736293" y="826870"/>
                  </a:lnTo>
                  <a:cubicBezTo>
                    <a:pt x="728244" y="822270"/>
                    <a:pt x="717512" y="824953"/>
                    <a:pt x="712913" y="833004"/>
                  </a:cubicBezTo>
                  <a:cubicBezTo>
                    <a:pt x="707930" y="841437"/>
                    <a:pt x="710613" y="851787"/>
                    <a:pt x="719045" y="856388"/>
                  </a:cubicBezTo>
                  <a:close/>
                </a:path>
              </a:pathLst>
            </a:custGeom>
            <a:noFill/>
            <a:ln w="19050" cap="flat">
              <a:solidFill>
                <a:schemeClr val="bg1">
                  <a:lumMod val="85000"/>
                </a:schemeClr>
              </a:solid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3DBE64CB-818E-EE43-A978-924E51F5086B}"/>
                </a:ext>
              </a:extLst>
            </p:cNvPr>
            <p:cNvSpPr/>
            <p:nvPr/>
          </p:nvSpPr>
          <p:spPr>
            <a:xfrm>
              <a:off x="6646660" y="4997515"/>
              <a:ext cx="145400" cy="214410"/>
            </a:xfrm>
            <a:custGeom>
              <a:avLst/>
              <a:gdLst>
                <a:gd name="connsiteX0" fmla="*/ 126223 w 145400"/>
                <a:gd name="connsiteY0" fmla="*/ 146559 h 214410"/>
                <a:gd name="connsiteX1" fmla="*/ 126223 w 145400"/>
                <a:gd name="connsiteY1" fmla="*/ 41523 h 214410"/>
                <a:gd name="connsiteX2" fmla="*/ 108209 w 145400"/>
                <a:gd name="connsiteY2" fmla="*/ 23506 h 214410"/>
                <a:gd name="connsiteX3" fmla="*/ 90195 w 145400"/>
                <a:gd name="connsiteY3" fmla="*/ 41523 h 214410"/>
                <a:gd name="connsiteX4" fmla="*/ 90195 w 145400"/>
                <a:gd name="connsiteY4" fmla="*/ 117425 h 214410"/>
                <a:gd name="connsiteX5" fmla="*/ 34235 w 145400"/>
                <a:gd name="connsiteY5" fmla="*/ 9706 h 214410"/>
                <a:gd name="connsiteX6" fmla="*/ 9704 w 145400"/>
                <a:gd name="connsiteY6" fmla="*/ 2039 h 214410"/>
                <a:gd name="connsiteX7" fmla="*/ 2039 w 145400"/>
                <a:gd name="connsiteY7" fmla="*/ 26573 h 214410"/>
                <a:gd name="connsiteX8" fmla="*/ 75246 w 145400"/>
                <a:gd name="connsiteY8" fmla="*/ 167260 h 214410"/>
                <a:gd name="connsiteX9" fmla="*/ 73330 w 145400"/>
                <a:gd name="connsiteY9" fmla="*/ 178377 h 214410"/>
                <a:gd name="connsiteX10" fmla="*/ 109359 w 145400"/>
                <a:gd name="connsiteY10" fmla="*/ 214411 h 214410"/>
                <a:gd name="connsiteX11" fmla="*/ 145388 w 145400"/>
                <a:gd name="connsiteY11" fmla="*/ 178377 h 214410"/>
                <a:gd name="connsiteX12" fmla="*/ 126223 w 145400"/>
                <a:gd name="connsiteY12" fmla="*/ 146559 h 21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400" h="214410">
                  <a:moveTo>
                    <a:pt x="126223" y="146559"/>
                  </a:moveTo>
                  <a:lnTo>
                    <a:pt x="126223" y="41523"/>
                  </a:lnTo>
                  <a:cubicBezTo>
                    <a:pt x="126223" y="31557"/>
                    <a:pt x="118174" y="23506"/>
                    <a:pt x="108209" y="23506"/>
                  </a:cubicBezTo>
                  <a:cubicBezTo>
                    <a:pt x="98244" y="23506"/>
                    <a:pt x="90195" y="31557"/>
                    <a:pt x="90195" y="41523"/>
                  </a:cubicBezTo>
                  <a:lnTo>
                    <a:pt x="90195" y="117425"/>
                  </a:lnTo>
                  <a:lnTo>
                    <a:pt x="34235" y="9706"/>
                  </a:lnTo>
                  <a:cubicBezTo>
                    <a:pt x="29635" y="889"/>
                    <a:pt x="18520" y="-2561"/>
                    <a:pt x="9704" y="2039"/>
                  </a:cubicBezTo>
                  <a:cubicBezTo>
                    <a:pt x="889" y="6639"/>
                    <a:pt x="-2561" y="17756"/>
                    <a:pt x="2039" y="26573"/>
                  </a:cubicBezTo>
                  <a:lnTo>
                    <a:pt x="75246" y="167260"/>
                  </a:lnTo>
                  <a:cubicBezTo>
                    <a:pt x="74097" y="170710"/>
                    <a:pt x="73330" y="174543"/>
                    <a:pt x="73330" y="178377"/>
                  </a:cubicBezTo>
                  <a:cubicBezTo>
                    <a:pt x="73330" y="198311"/>
                    <a:pt x="89428" y="214411"/>
                    <a:pt x="109359" y="214411"/>
                  </a:cubicBezTo>
                  <a:cubicBezTo>
                    <a:pt x="129290" y="214411"/>
                    <a:pt x="145388" y="198311"/>
                    <a:pt x="145388" y="178377"/>
                  </a:cubicBezTo>
                  <a:cubicBezTo>
                    <a:pt x="145771" y="164576"/>
                    <a:pt x="137722" y="152693"/>
                    <a:pt x="126223" y="146559"/>
                  </a:cubicBezTo>
                  <a:close/>
                </a:path>
              </a:pathLst>
            </a:custGeom>
            <a:noFill/>
            <a:ln w="19050" cap="flat">
              <a:solidFill>
                <a:schemeClr val="bg1">
                  <a:lumMod val="85000"/>
                </a:schemeClr>
              </a:solidFill>
              <a:prstDash val="solid"/>
              <a:miter/>
            </a:ln>
          </p:spPr>
          <p:txBody>
            <a:bodyPr rtlCol="0" anchor="ctr"/>
            <a:lstStyle/>
            <a:p>
              <a:endParaRPr lang="en-US"/>
            </a:p>
          </p:txBody>
        </p:sp>
      </p:grpSp>
      <p:sp>
        <p:nvSpPr>
          <p:cNvPr id="649" name="Graphic 4">
            <a:extLst>
              <a:ext uri="{FF2B5EF4-FFF2-40B4-BE49-F238E27FC236}">
                <a16:creationId xmlns:a16="http://schemas.microsoft.com/office/drawing/2014/main" id="{848B1185-D852-D642-89CB-2349984E4AFA}"/>
              </a:ext>
            </a:extLst>
          </p:cNvPr>
          <p:cNvSpPr/>
          <p:nvPr userDrawn="1"/>
        </p:nvSpPr>
        <p:spPr>
          <a:xfrm rot="10800000">
            <a:off x="377021" y="-15100"/>
            <a:ext cx="5689950" cy="603952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B41F7A"/>
          </a:solidFill>
          <a:ln w="2370" cap="flat">
            <a:noFill/>
            <a:prstDash val="solid"/>
            <a:miter/>
          </a:ln>
        </p:spPr>
        <p:txBody>
          <a:bodyPr rtlCol="0" anchor="ctr"/>
          <a:lstStyle/>
          <a:p>
            <a:endParaRPr lang="en-US"/>
          </a:p>
        </p:txBody>
      </p:sp>
      <p:sp>
        <p:nvSpPr>
          <p:cNvPr id="650" name="Graphic 4">
            <a:extLst>
              <a:ext uri="{FF2B5EF4-FFF2-40B4-BE49-F238E27FC236}">
                <a16:creationId xmlns:a16="http://schemas.microsoft.com/office/drawing/2014/main" id="{831C5895-774F-9849-A25B-4947DE587779}"/>
              </a:ext>
            </a:extLst>
          </p:cNvPr>
          <p:cNvSpPr/>
          <p:nvPr userDrawn="1"/>
        </p:nvSpPr>
        <p:spPr>
          <a:xfrm rot="10800000">
            <a:off x="6648782" y="4338777"/>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
        <p:nvSpPr>
          <p:cNvPr id="648" name="Picture Placeholder 647">
            <a:extLst>
              <a:ext uri="{FF2B5EF4-FFF2-40B4-BE49-F238E27FC236}">
                <a16:creationId xmlns:a16="http://schemas.microsoft.com/office/drawing/2014/main" id="{70C6D80E-27A4-AC4F-98E9-5477F8B051E8}"/>
              </a:ext>
            </a:extLst>
          </p:cNvPr>
          <p:cNvSpPr>
            <a:spLocks noGrp="1"/>
          </p:cNvSpPr>
          <p:nvPr>
            <p:ph type="pic" sz="quarter" idx="10"/>
          </p:nvPr>
        </p:nvSpPr>
        <p:spPr>
          <a:xfrm>
            <a:off x="476524" y="0"/>
            <a:ext cx="6244928" cy="6575080"/>
          </a:xfrm>
          <a:custGeom>
            <a:avLst/>
            <a:gdLst>
              <a:gd name="connsiteX0" fmla="*/ 5590447 w 6244928"/>
              <a:gd name="connsiteY0" fmla="*/ 0 h 6575080"/>
              <a:gd name="connsiteX1" fmla="*/ 6244928 w 6244928"/>
              <a:gd name="connsiteY1" fmla="*/ 0 h 6575080"/>
              <a:gd name="connsiteX2" fmla="*/ 6244928 w 6244928"/>
              <a:gd name="connsiteY2" fmla="*/ 4338777 h 6575080"/>
              <a:gd name="connsiteX3" fmla="*/ 6172252 w 6244928"/>
              <a:gd name="connsiteY3" fmla="*/ 4338777 h 6575080"/>
              <a:gd name="connsiteX4" fmla="*/ 6172252 w 6244928"/>
              <a:gd name="connsiteY4" fmla="*/ 6024425 h 6575080"/>
              <a:gd name="connsiteX5" fmla="*/ 6244928 w 6244928"/>
              <a:gd name="connsiteY5" fmla="*/ 6024425 h 6575080"/>
              <a:gd name="connsiteX6" fmla="*/ 6244928 w 6244928"/>
              <a:gd name="connsiteY6" fmla="*/ 6575080 h 6575080"/>
              <a:gd name="connsiteX7" fmla="*/ 0 w 6244928"/>
              <a:gd name="connsiteY7" fmla="*/ 6575080 h 6575080"/>
              <a:gd name="connsiteX8" fmla="*/ 0 w 6244928"/>
              <a:gd name="connsiteY8" fmla="*/ 6024426 h 6575080"/>
              <a:gd name="connsiteX9" fmla="*/ 5590447 w 6244928"/>
              <a:gd name="connsiteY9" fmla="*/ 6024426 h 6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928" h="6575080">
                <a:moveTo>
                  <a:pt x="5590447" y="0"/>
                </a:moveTo>
                <a:lnTo>
                  <a:pt x="6244928" y="0"/>
                </a:lnTo>
                <a:lnTo>
                  <a:pt x="6244928" y="4338777"/>
                </a:lnTo>
                <a:lnTo>
                  <a:pt x="6172252" y="4338777"/>
                </a:lnTo>
                <a:lnTo>
                  <a:pt x="6172252" y="6024425"/>
                </a:lnTo>
                <a:lnTo>
                  <a:pt x="6244928" y="6024425"/>
                </a:lnTo>
                <a:lnTo>
                  <a:pt x="6244928" y="6575080"/>
                </a:lnTo>
                <a:lnTo>
                  <a:pt x="0" y="6575080"/>
                </a:lnTo>
                <a:lnTo>
                  <a:pt x="0" y="6024426"/>
                </a:lnTo>
                <a:lnTo>
                  <a:pt x="5590447" y="6024426"/>
                </a:lnTo>
                <a:close/>
              </a:path>
            </a:pathLst>
          </a:custGeom>
          <a:solidFill>
            <a:schemeClr val="bg1">
              <a:lumMod val="85000"/>
            </a:schemeClr>
          </a:solidFill>
        </p:spPr>
        <p:txBody>
          <a:bodyPr wrap="square">
            <a:noAutofit/>
          </a:bodyPr>
          <a:lstStyle>
            <a:lvl1pPr marL="0" indent="0">
              <a:buNone/>
              <a:defRPr sz="900"/>
            </a:lvl1pPr>
          </a:lstStyle>
          <a:p>
            <a:endParaRPr lang="en-US"/>
          </a:p>
        </p:txBody>
      </p:sp>
      <p:grpSp>
        <p:nvGrpSpPr>
          <p:cNvPr id="326" name="Graphic 76">
            <a:extLst>
              <a:ext uri="{FF2B5EF4-FFF2-40B4-BE49-F238E27FC236}">
                <a16:creationId xmlns:a16="http://schemas.microsoft.com/office/drawing/2014/main" id="{08DA0C05-99A2-CE41-B0AF-8214E5D3A263}"/>
              </a:ext>
            </a:extLst>
          </p:cNvPr>
          <p:cNvGrpSpPr/>
          <p:nvPr userDrawn="1"/>
        </p:nvGrpSpPr>
        <p:grpSpPr>
          <a:xfrm>
            <a:off x="338459" y="10048427"/>
            <a:ext cx="2526982" cy="234917"/>
            <a:chOff x="6923246" y="4898421"/>
            <a:chExt cx="1763327" cy="163925"/>
          </a:xfrm>
        </p:grpSpPr>
        <p:grpSp>
          <p:nvGrpSpPr>
            <p:cNvPr id="328" name="Graphic 76">
              <a:extLst>
                <a:ext uri="{FF2B5EF4-FFF2-40B4-BE49-F238E27FC236}">
                  <a16:creationId xmlns:a16="http://schemas.microsoft.com/office/drawing/2014/main" id="{FBC3E866-EC5A-DC44-A7E7-B6058D63DF91}"/>
                </a:ext>
              </a:extLst>
            </p:cNvPr>
            <p:cNvGrpSpPr/>
            <p:nvPr/>
          </p:nvGrpSpPr>
          <p:grpSpPr>
            <a:xfrm>
              <a:off x="7942326" y="4900231"/>
              <a:ext cx="744247" cy="162115"/>
              <a:chOff x="7942326" y="4900231"/>
              <a:chExt cx="744247" cy="162115"/>
            </a:xfrm>
          </p:grpSpPr>
          <p:sp>
            <p:nvSpPr>
              <p:cNvPr id="562" name="Freeform 561">
                <a:extLst>
                  <a:ext uri="{FF2B5EF4-FFF2-40B4-BE49-F238E27FC236}">
                    <a16:creationId xmlns:a16="http://schemas.microsoft.com/office/drawing/2014/main" id="{7597D161-9C15-6743-AB74-A8A8B660E189}"/>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563" name="Freeform 562">
                <a:extLst>
                  <a:ext uri="{FF2B5EF4-FFF2-40B4-BE49-F238E27FC236}">
                    <a16:creationId xmlns:a16="http://schemas.microsoft.com/office/drawing/2014/main" id="{95B74F27-4DAF-9540-98F4-E983C32E3D74}"/>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5C6B5F42-ADCD-B546-AC4C-41C573E22823}"/>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F980F03C-100F-FE4F-8DD9-B8AE6BE705D6}"/>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BE0E5656-AA60-2743-ABDD-78C3206DA755}"/>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F495EB5E-99D7-6441-BD50-26B2D159B242}"/>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0157623F-AE85-C343-AB0E-EA8674A2DD0B}"/>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4CB3EEAA-0A6B-8D4B-AE87-D37B86F2A339}"/>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4E9DD34B-792B-1041-9407-5D43B0FACAB7}"/>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FD53D74B-CB64-3F4B-BD25-FB939A6E6033}"/>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D592D917-901D-EF45-8391-547E00DE4091}"/>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24AF16FA-8755-CF47-BAAE-6A17D0723C75}"/>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D3C8E129-521E-0A49-BEBC-FCBACF20C32A}"/>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638A9A02-51DD-4E43-B0CA-F4BCF7706FEA}"/>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753A0C29-EB31-E740-8709-6C6270433672}"/>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C8D27298-38A1-4349-8ACD-C4528183AA3B}"/>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06809E51-2624-624A-8059-54B44B87FC5B}"/>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55A326D2-C86E-6E43-BB12-5F6B4E9BB367}"/>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07AE56DF-2648-A449-9752-993C4C3A4E16}"/>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97D53DEF-5ED5-5047-8A0E-FE116EA69CF6}"/>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7463005E-60C0-9C46-827B-8EF357C5C85B}"/>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765BA04B-A108-494A-98BE-57B931026557}"/>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AD099AA0-647C-A246-86B2-1B198E45EEBF}"/>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D031E0C0-1CF1-AE43-8FDE-608F554E032E}"/>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2D3620D8-EB63-5347-B53E-16B5CFBFF78A}"/>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a:p>
            </p:txBody>
          </p:sp>
          <p:grpSp>
            <p:nvGrpSpPr>
              <p:cNvPr id="587" name="Graphic 76">
                <a:extLst>
                  <a:ext uri="{FF2B5EF4-FFF2-40B4-BE49-F238E27FC236}">
                    <a16:creationId xmlns:a16="http://schemas.microsoft.com/office/drawing/2014/main" id="{13A8B36B-E701-ED46-9039-B6F6E9576727}"/>
                  </a:ext>
                </a:extLst>
              </p:cNvPr>
              <p:cNvGrpSpPr/>
              <p:nvPr/>
            </p:nvGrpSpPr>
            <p:grpSpPr>
              <a:xfrm>
                <a:off x="8206877" y="4909375"/>
                <a:ext cx="365840" cy="45338"/>
                <a:chOff x="8206877" y="4909375"/>
                <a:chExt cx="365840" cy="45338"/>
              </a:xfrm>
              <a:solidFill>
                <a:srgbClr val="23509E"/>
              </a:solidFill>
            </p:grpSpPr>
            <p:sp>
              <p:nvSpPr>
                <p:cNvPr id="625" name="Freeform 624">
                  <a:extLst>
                    <a:ext uri="{FF2B5EF4-FFF2-40B4-BE49-F238E27FC236}">
                      <a16:creationId xmlns:a16="http://schemas.microsoft.com/office/drawing/2014/main" id="{61C7E695-3510-7C43-A392-7EB74BC0B101}"/>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a:p>
              </p:txBody>
            </p:sp>
            <p:sp>
              <p:nvSpPr>
                <p:cNvPr id="626" name="Freeform 625">
                  <a:extLst>
                    <a:ext uri="{FF2B5EF4-FFF2-40B4-BE49-F238E27FC236}">
                      <a16:creationId xmlns:a16="http://schemas.microsoft.com/office/drawing/2014/main" id="{B3B6C7EB-F59E-9749-9DA7-5E2630F975FF}"/>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27" name="Freeform 626">
                  <a:extLst>
                    <a:ext uri="{FF2B5EF4-FFF2-40B4-BE49-F238E27FC236}">
                      <a16:creationId xmlns:a16="http://schemas.microsoft.com/office/drawing/2014/main" id="{53644389-9F93-4B4B-A848-9EA196D9B0D3}"/>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a:p>
              </p:txBody>
            </p:sp>
            <p:sp>
              <p:nvSpPr>
                <p:cNvPr id="628" name="Freeform 627">
                  <a:extLst>
                    <a:ext uri="{FF2B5EF4-FFF2-40B4-BE49-F238E27FC236}">
                      <a16:creationId xmlns:a16="http://schemas.microsoft.com/office/drawing/2014/main" id="{E9982EA2-73F2-B54B-A808-2F07472CBAF2}"/>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629" name="Freeform 628">
                  <a:extLst>
                    <a:ext uri="{FF2B5EF4-FFF2-40B4-BE49-F238E27FC236}">
                      <a16:creationId xmlns:a16="http://schemas.microsoft.com/office/drawing/2014/main" id="{6D06926D-29DC-6A4E-9515-EE820F3A0466}"/>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30" name="Freeform 629">
                  <a:extLst>
                    <a:ext uri="{FF2B5EF4-FFF2-40B4-BE49-F238E27FC236}">
                      <a16:creationId xmlns:a16="http://schemas.microsoft.com/office/drawing/2014/main" id="{8CEFA82A-6994-1643-A285-25B053B0D289}"/>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31" name="Freeform 630">
                  <a:extLst>
                    <a:ext uri="{FF2B5EF4-FFF2-40B4-BE49-F238E27FC236}">
                      <a16:creationId xmlns:a16="http://schemas.microsoft.com/office/drawing/2014/main" id="{F370686A-B7F8-7F4C-8777-BFFBD2F46A7C}"/>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a:p>
              </p:txBody>
            </p:sp>
            <p:sp>
              <p:nvSpPr>
                <p:cNvPr id="632" name="Freeform 631">
                  <a:extLst>
                    <a:ext uri="{FF2B5EF4-FFF2-40B4-BE49-F238E27FC236}">
                      <a16:creationId xmlns:a16="http://schemas.microsoft.com/office/drawing/2014/main" id="{6B628DB5-0A5C-E944-A6C0-C68ACF340EEC}"/>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a:p>
              </p:txBody>
            </p:sp>
            <p:sp>
              <p:nvSpPr>
                <p:cNvPr id="633" name="Freeform 632">
                  <a:extLst>
                    <a:ext uri="{FF2B5EF4-FFF2-40B4-BE49-F238E27FC236}">
                      <a16:creationId xmlns:a16="http://schemas.microsoft.com/office/drawing/2014/main" id="{61754FEC-39AC-574E-9DB7-B086CBC2EB49}"/>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a:p>
              </p:txBody>
            </p:sp>
            <p:sp>
              <p:nvSpPr>
                <p:cNvPr id="634" name="Freeform 633">
                  <a:extLst>
                    <a:ext uri="{FF2B5EF4-FFF2-40B4-BE49-F238E27FC236}">
                      <a16:creationId xmlns:a16="http://schemas.microsoft.com/office/drawing/2014/main" id="{8D5CC43D-4281-0A47-905F-25AC32B5623B}"/>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a:p>
              </p:txBody>
            </p:sp>
            <p:sp>
              <p:nvSpPr>
                <p:cNvPr id="635" name="Freeform 634">
                  <a:extLst>
                    <a:ext uri="{FF2B5EF4-FFF2-40B4-BE49-F238E27FC236}">
                      <a16:creationId xmlns:a16="http://schemas.microsoft.com/office/drawing/2014/main" id="{1E5DAC90-536E-F44D-8FC5-0664F20A3379}"/>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a:p>
              </p:txBody>
            </p:sp>
            <p:sp>
              <p:nvSpPr>
                <p:cNvPr id="636" name="Freeform 635">
                  <a:extLst>
                    <a:ext uri="{FF2B5EF4-FFF2-40B4-BE49-F238E27FC236}">
                      <a16:creationId xmlns:a16="http://schemas.microsoft.com/office/drawing/2014/main" id="{E2224A31-F8FE-AE4F-B414-5D31FDB2D986}"/>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637" name="Freeform 636">
                  <a:extLst>
                    <a:ext uri="{FF2B5EF4-FFF2-40B4-BE49-F238E27FC236}">
                      <a16:creationId xmlns:a16="http://schemas.microsoft.com/office/drawing/2014/main" id="{CCFAE507-E17A-E94F-AA25-01ED086D3920}"/>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38" name="Freeform 637">
                  <a:extLst>
                    <a:ext uri="{FF2B5EF4-FFF2-40B4-BE49-F238E27FC236}">
                      <a16:creationId xmlns:a16="http://schemas.microsoft.com/office/drawing/2014/main" id="{A12CC872-A99E-7441-A67F-0C58A2F7032B}"/>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588" name="Graphic 76">
                <a:extLst>
                  <a:ext uri="{FF2B5EF4-FFF2-40B4-BE49-F238E27FC236}">
                    <a16:creationId xmlns:a16="http://schemas.microsoft.com/office/drawing/2014/main" id="{596C58C3-E4C2-0747-8603-292D40D96ECF}"/>
                  </a:ext>
                </a:extLst>
              </p:cNvPr>
              <p:cNvGrpSpPr/>
              <p:nvPr/>
            </p:nvGrpSpPr>
            <p:grpSpPr>
              <a:xfrm>
                <a:off x="8208210" y="4964049"/>
                <a:ext cx="478363" cy="44672"/>
                <a:chOff x="8208210" y="4964049"/>
                <a:chExt cx="478363" cy="44672"/>
              </a:xfrm>
              <a:solidFill>
                <a:srgbClr val="23509E"/>
              </a:solidFill>
            </p:grpSpPr>
            <p:sp>
              <p:nvSpPr>
                <p:cNvPr id="608" name="Freeform 607">
                  <a:extLst>
                    <a:ext uri="{FF2B5EF4-FFF2-40B4-BE49-F238E27FC236}">
                      <a16:creationId xmlns:a16="http://schemas.microsoft.com/office/drawing/2014/main" id="{FE75FFF0-D4A0-BD43-9B63-606244CB3BB8}"/>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a:p>
              </p:txBody>
            </p:sp>
            <p:sp>
              <p:nvSpPr>
                <p:cNvPr id="609" name="Freeform 608">
                  <a:extLst>
                    <a:ext uri="{FF2B5EF4-FFF2-40B4-BE49-F238E27FC236}">
                      <a16:creationId xmlns:a16="http://schemas.microsoft.com/office/drawing/2014/main" id="{E0DCA925-B353-4448-A8E3-FB8A44A37DE7}"/>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0" name="Freeform 609">
                  <a:extLst>
                    <a:ext uri="{FF2B5EF4-FFF2-40B4-BE49-F238E27FC236}">
                      <a16:creationId xmlns:a16="http://schemas.microsoft.com/office/drawing/2014/main" id="{33FF8CFA-67DD-DF43-9E38-AA5CB2C862A8}"/>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11" name="Freeform 610">
                  <a:extLst>
                    <a:ext uri="{FF2B5EF4-FFF2-40B4-BE49-F238E27FC236}">
                      <a16:creationId xmlns:a16="http://schemas.microsoft.com/office/drawing/2014/main" id="{04688E06-1FAB-4B40-8ECD-37C2C5AE2695}"/>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a:p>
              </p:txBody>
            </p:sp>
            <p:sp>
              <p:nvSpPr>
                <p:cNvPr id="612" name="Freeform 611">
                  <a:extLst>
                    <a:ext uri="{FF2B5EF4-FFF2-40B4-BE49-F238E27FC236}">
                      <a16:creationId xmlns:a16="http://schemas.microsoft.com/office/drawing/2014/main" id="{FF3A9873-07F1-DD4F-8C02-3B52412D7DD3}"/>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3" name="Freeform 612">
                  <a:extLst>
                    <a:ext uri="{FF2B5EF4-FFF2-40B4-BE49-F238E27FC236}">
                      <a16:creationId xmlns:a16="http://schemas.microsoft.com/office/drawing/2014/main" id="{1A1C59EF-DBF6-6E4E-BB5D-5671FFC8F855}"/>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614" name="Freeform 613">
                  <a:extLst>
                    <a:ext uri="{FF2B5EF4-FFF2-40B4-BE49-F238E27FC236}">
                      <a16:creationId xmlns:a16="http://schemas.microsoft.com/office/drawing/2014/main" id="{3DC65D3B-5FEF-444F-A4DD-7E44885EED13}"/>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a:p>
              </p:txBody>
            </p:sp>
            <p:sp>
              <p:nvSpPr>
                <p:cNvPr id="615" name="Freeform 614">
                  <a:extLst>
                    <a:ext uri="{FF2B5EF4-FFF2-40B4-BE49-F238E27FC236}">
                      <a16:creationId xmlns:a16="http://schemas.microsoft.com/office/drawing/2014/main" id="{72AAAFCE-121F-8A42-8749-37FFE84D20D9}"/>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a:p>
              </p:txBody>
            </p:sp>
            <p:sp>
              <p:nvSpPr>
                <p:cNvPr id="616" name="Freeform 615">
                  <a:extLst>
                    <a:ext uri="{FF2B5EF4-FFF2-40B4-BE49-F238E27FC236}">
                      <a16:creationId xmlns:a16="http://schemas.microsoft.com/office/drawing/2014/main" id="{160591DA-0EF4-8C42-8FE8-C01A6EE3731D}"/>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a:p>
              </p:txBody>
            </p:sp>
            <p:sp>
              <p:nvSpPr>
                <p:cNvPr id="617" name="Freeform 616">
                  <a:extLst>
                    <a:ext uri="{FF2B5EF4-FFF2-40B4-BE49-F238E27FC236}">
                      <a16:creationId xmlns:a16="http://schemas.microsoft.com/office/drawing/2014/main" id="{4CB0C543-DAAC-1244-9C53-07A715768494}"/>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18" name="Freeform 617">
                  <a:extLst>
                    <a:ext uri="{FF2B5EF4-FFF2-40B4-BE49-F238E27FC236}">
                      <a16:creationId xmlns:a16="http://schemas.microsoft.com/office/drawing/2014/main" id="{6A37348A-38C3-2744-9568-BF16511B4D1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19" name="Freeform 618">
                  <a:extLst>
                    <a:ext uri="{FF2B5EF4-FFF2-40B4-BE49-F238E27FC236}">
                      <a16:creationId xmlns:a16="http://schemas.microsoft.com/office/drawing/2014/main" id="{663C7339-E26A-664C-8638-D6F6F1CEBD58}"/>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a:p>
              </p:txBody>
            </p:sp>
            <p:sp>
              <p:nvSpPr>
                <p:cNvPr id="620" name="Freeform 619">
                  <a:extLst>
                    <a:ext uri="{FF2B5EF4-FFF2-40B4-BE49-F238E27FC236}">
                      <a16:creationId xmlns:a16="http://schemas.microsoft.com/office/drawing/2014/main" id="{D9FF53C8-F00D-5C46-895D-AB5F289D494D}"/>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1" name="Freeform 620">
                  <a:extLst>
                    <a:ext uri="{FF2B5EF4-FFF2-40B4-BE49-F238E27FC236}">
                      <a16:creationId xmlns:a16="http://schemas.microsoft.com/office/drawing/2014/main" id="{2462295A-284B-ED46-9DE6-A6978FF1AA73}"/>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22" name="Freeform 621">
                  <a:extLst>
                    <a:ext uri="{FF2B5EF4-FFF2-40B4-BE49-F238E27FC236}">
                      <a16:creationId xmlns:a16="http://schemas.microsoft.com/office/drawing/2014/main" id="{0CCA1049-451C-9D42-9452-0CDBBE3BEEB9}"/>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3" name="Freeform 622">
                  <a:extLst>
                    <a:ext uri="{FF2B5EF4-FFF2-40B4-BE49-F238E27FC236}">
                      <a16:creationId xmlns:a16="http://schemas.microsoft.com/office/drawing/2014/main" id="{2F7A9D13-814E-BB4E-9ABB-6DB99A65E055}"/>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a:p>
              </p:txBody>
            </p:sp>
            <p:sp>
              <p:nvSpPr>
                <p:cNvPr id="624" name="Freeform 623">
                  <a:extLst>
                    <a:ext uri="{FF2B5EF4-FFF2-40B4-BE49-F238E27FC236}">
                      <a16:creationId xmlns:a16="http://schemas.microsoft.com/office/drawing/2014/main" id="{E11076DD-38B7-DE45-A9B0-5E181F85971A}"/>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a:p>
              </p:txBody>
            </p:sp>
          </p:grpSp>
          <p:grpSp>
            <p:nvGrpSpPr>
              <p:cNvPr id="589" name="Graphic 76">
                <a:extLst>
                  <a:ext uri="{FF2B5EF4-FFF2-40B4-BE49-F238E27FC236}">
                    <a16:creationId xmlns:a16="http://schemas.microsoft.com/office/drawing/2014/main" id="{2BA8A249-CEAD-D44F-8040-612FD30B481A}"/>
                  </a:ext>
                </a:extLst>
              </p:cNvPr>
              <p:cNvGrpSpPr/>
              <p:nvPr/>
            </p:nvGrpSpPr>
            <p:grpSpPr>
              <a:xfrm>
                <a:off x="8206020" y="5017579"/>
                <a:ext cx="478077" cy="44767"/>
                <a:chOff x="8206020" y="5017579"/>
                <a:chExt cx="478077" cy="44767"/>
              </a:xfrm>
              <a:solidFill>
                <a:srgbClr val="23509E"/>
              </a:solidFill>
            </p:grpSpPr>
            <p:sp>
              <p:nvSpPr>
                <p:cNvPr id="590" name="Freeform 589">
                  <a:extLst>
                    <a:ext uri="{FF2B5EF4-FFF2-40B4-BE49-F238E27FC236}">
                      <a16:creationId xmlns:a16="http://schemas.microsoft.com/office/drawing/2014/main" id="{9D0C7713-3A84-C44A-9827-5F439F02BAFB}"/>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C8ECD5A6-89AA-794E-B3DE-DC78D3682018}"/>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D0369A84-7D74-ED4B-A523-A7B83525D048}"/>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DDA2C862-F8F2-E44B-9425-D5D6FFA66F55}"/>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7333A90A-353F-D84D-9AA6-B524D79C3438}"/>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277C7012-51E5-B54A-BBC4-A6DAA337767A}"/>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105B5AB-AE68-9C4D-B531-7FA1F345F745}"/>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E16788E0-FE3B-CC4E-B3D3-8884145258DA}"/>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9A132BEF-7A46-A94D-94FA-17159C515662}"/>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E862BB7D-1CC9-6E49-A864-F176BB70DD7D}"/>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a:p>
              </p:txBody>
            </p:sp>
            <p:sp>
              <p:nvSpPr>
                <p:cNvPr id="600" name="Freeform 599">
                  <a:extLst>
                    <a:ext uri="{FF2B5EF4-FFF2-40B4-BE49-F238E27FC236}">
                      <a16:creationId xmlns:a16="http://schemas.microsoft.com/office/drawing/2014/main" id="{60529D70-23E1-4D42-9A1A-CBCC4E24BF33}"/>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395403A3-9F92-3447-8E6A-4D3DC6521991}"/>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a:p>
              </p:txBody>
            </p:sp>
            <p:sp>
              <p:nvSpPr>
                <p:cNvPr id="602" name="Freeform 601">
                  <a:extLst>
                    <a:ext uri="{FF2B5EF4-FFF2-40B4-BE49-F238E27FC236}">
                      <a16:creationId xmlns:a16="http://schemas.microsoft.com/office/drawing/2014/main" id="{E8944353-F712-C945-A3DD-79349E6F832A}"/>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03" name="Freeform 602">
                  <a:extLst>
                    <a:ext uri="{FF2B5EF4-FFF2-40B4-BE49-F238E27FC236}">
                      <a16:creationId xmlns:a16="http://schemas.microsoft.com/office/drawing/2014/main" id="{615BA90F-4B13-F643-AF3D-2F04EB07C815}"/>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a:p>
              </p:txBody>
            </p:sp>
            <p:sp>
              <p:nvSpPr>
                <p:cNvPr id="604" name="Freeform 603">
                  <a:extLst>
                    <a:ext uri="{FF2B5EF4-FFF2-40B4-BE49-F238E27FC236}">
                      <a16:creationId xmlns:a16="http://schemas.microsoft.com/office/drawing/2014/main" id="{E938AF01-258D-1848-913E-D6C0512F5E1E}"/>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sp>
              <p:nvSpPr>
                <p:cNvPr id="605" name="Freeform 604">
                  <a:extLst>
                    <a:ext uri="{FF2B5EF4-FFF2-40B4-BE49-F238E27FC236}">
                      <a16:creationId xmlns:a16="http://schemas.microsoft.com/office/drawing/2014/main" id="{5599F6C1-67E3-904F-BCF5-C90CD46C7EDB}"/>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a:p>
              </p:txBody>
            </p:sp>
            <p:sp>
              <p:nvSpPr>
                <p:cNvPr id="606" name="Freeform 605">
                  <a:extLst>
                    <a:ext uri="{FF2B5EF4-FFF2-40B4-BE49-F238E27FC236}">
                      <a16:creationId xmlns:a16="http://schemas.microsoft.com/office/drawing/2014/main" id="{12C11CB8-D86A-5247-A0DE-B262AC554AEC}"/>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a:p>
              </p:txBody>
            </p:sp>
            <p:sp>
              <p:nvSpPr>
                <p:cNvPr id="607" name="Freeform 606">
                  <a:extLst>
                    <a:ext uri="{FF2B5EF4-FFF2-40B4-BE49-F238E27FC236}">
                      <a16:creationId xmlns:a16="http://schemas.microsoft.com/office/drawing/2014/main" id="{04075A2B-45B7-7E48-808A-A97CE61EC60A}"/>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a:p>
              </p:txBody>
            </p:sp>
          </p:grpSp>
        </p:grpSp>
        <p:grpSp>
          <p:nvGrpSpPr>
            <p:cNvPr id="329" name="Graphic 76">
              <a:extLst>
                <a:ext uri="{FF2B5EF4-FFF2-40B4-BE49-F238E27FC236}">
                  <a16:creationId xmlns:a16="http://schemas.microsoft.com/office/drawing/2014/main" id="{F8B2A893-8DCC-7A4D-810A-D8B09D39631A}"/>
                </a:ext>
              </a:extLst>
            </p:cNvPr>
            <p:cNvGrpSpPr/>
            <p:nvPr/>
          </p:nvGrpSpPr>
          <p:grpSpPr>
            <a:xfrm>
              <a:off x="6923246" y="4898421"/>
              <a:ext cx="951775" cy="153542"/>
              <a:chOff x="6923246" y="4898421"/>
              <a:chExt cx="951775" cy="153542"/>
            </a:xfrm>
            <a:solidFill>
              <a:srgbClr val="231F20"/>
            </a:solidFill>
          </p:grpSpPr>
          <p:sp>
            <p:nvSpPr>
              <p:cNvPr id="353" name="Freeform 352">
                <a:extLst>
                  <a:ext uri="{FF2B5EF4-FFF2-40B4-BE49-F238E27FC236}">
                    <a16:creationId xmlns:a16="http://schemas.microsoft.com/office/drawing/2014/main" id="{71DC6374-9DDE-EA44-A8CB-9361A8B51F6D}"/>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AE301515-DCD2-A840-9CE5-673EA0B00493}"/>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D6B1FADA-56FB-F147-9066-A582ED436904}"/>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23EB761C-2CF8-784A-BA45-9EBC3A6FC8C0}"/>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095DE0E4-5393-9C47-820C-C3A2282824CA}"/>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EBDDB8A-6024-5E4F-8EAF-CED22F74692B}"/>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A8E8257D-66C4-0C4E-902E-EBF149771B33}"/>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4B7AB930-11BB-4A45-B8BE-7179488005D8}"/>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00082771-CB68-A84B-83CB-A7D98144F550}"/>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B13047C5-EE99-6840-8702-C549C13941E3}"/>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EA36435B-464F-664B-AC0B-8E56D0BDD9AE}"/>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F9970F17-CB54-9542-8F1E-9E97FD5D49C4}"/>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610CBFE4-DA94-5046-93B9-0D2E0D7680A5}"/>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652D5582-DDE3-5A42-B709-D32A8F4B8C6C}"/>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391C876F-3808-3345-A420-0098CDD5074E}"/>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5959F929-9D65-4548-99E8-BE2D37E801AB}"/>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C67C0496-B253-EB4D-A117-8AD463FC942A}"/>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B44E881F-1A24-AB42-B634-04CEE61B47CE}"/>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2017C65E-BAF2-524C-92A8-73EA05BC8D90}"/>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C96127E5-8D44-5E4A-913A-3E6AD0735A4F}"/>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6B66D789-FAA0-1F43-B8F2-5A52FB58B190}"/>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A9FBC72C-5FFA-104E-99F8-486712AA502E}"/>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C8FE6655-D13A-9148-ADC1-5743DE50A617}"/>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9D07EE68-B3B6-1E4E-9B75-3117524DF836}"/>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88692BD2-E7B8-9944-A1C0-4F63A1BF4C25}"/>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208D8111-65B5-BC4B-A646-4118F174811D}"/>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5D56232B-EE64-484E-94A5-FF6332D8C354}"/>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A4B1D090-F5AF-194D-9BD7-8118B0F2D700}"/>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22B7CC65-0BDD-3047-A172-C64997E86920}"/>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E63F332D-FB5A-E046-8902-0364F9B64C69}"/>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AAF3EE3D-DEA4-5347-9608-C2019CB456FC}"/>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B23E8B12-1E4D-E94B-8A9D-FB7EEE3FC466}"/>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26E57589-02AE-5B41-A41B-BB67A848F4A1}"/>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5689EE5A-1111-944E-AEDB-D860B2EB6B0F}"/>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82BCB933-8951-B649-AC72-C966E2C74859}"/>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415430DC-67DE-2E4C-B3E4-1828D9B03D78}"/>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67AF1878-CA06-3C4E-9DFD-13F7A2D2243E}"/>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C0EA59C4-A316-174F-9F7D-DAB6583F3428}"/>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C0447CC9-E3D4-8B41-994C-55049BDEBBF9}"/>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A741A315-C361-454A-84E6-24783F5E1CD5}"/>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A387D586-A6E2-CF4E-8C9B-38CE0A58AAE7}"/>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F124D230-D0A0-B344-8049-2C7351EC40A2}"/>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F47C3DAA-6292-6E45-B52B-DC950A4E0AD0}"/>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2232568A-59FB-8F45-8637-632860644D0C}"/>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2DE60D1E-03E8-8A45-9445-89DC3E9C8D31}"/>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2B3118EA-3045-8944-8A3C-FB5DD419C67D}"/>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D8F1825C-2161-0B41-914E-31CE98D8C98D}"/>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A3CD9097-3414-BD48-88E9-3B5CC5E08E39}"/>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618DA15A-AC2D-1348-B847-5B3A5BFB546E}"/>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A91058A0-858B-E345-A68D-1760160FD532}"/>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B74C6929-828D-004C-84B6-9302CB153BA7}"/>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50279B3E-1F5F-D146-860A-2D60681B0D26}"/>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8ED749F1-C6F8-694A-9832-53FDEB5FCD40}"/>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2E3F3C6F-D2F1-1E42-882C-FA91DCFD5C09}"/>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27B199F9-2A59-C946-B290-0C7D802D00D8}"/>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03AC359E-A852-8746-A80B-C00DE1F4D049}"/>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B62ED5F1-81F2-2C46-8886-866249921A6B}"/>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AA6BC4C0-158D-BF4F-80DD-76AD5C73C049}"/>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AC0CDCB0-BB24-4341-A36F-DEDE68DE65C4}"/>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FFF9A7BD-D4DC-5B4F-B377-C05F38EA3251}"/>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D3CA6B2C-4B91-9144-A535-D166A5DAEDCB}"/>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68ECB370-0381-B641-BC0A-CD0BAE10FF4E}"/>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A4DE4C29-1F9A-584A-9283-2BFCA6C971C4}"/>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C1C1D77C-D3C4-1D46-99F5-DF3B912E2377}"/>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ECDA970E-BEFC-714D-9826-31C20CEA11C5}"/>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B4A182F4-A3D1-1C48-8A79-48979122F89A}"/>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4F47345C-5A73-B44A-8E45-18E9E8674A1C}"/>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930956BC-2012-7248-A378-5F259DE2E38B}"/>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1E83ABD0-B618-0D45-A660-5730CF2491C7}"/>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7FF94FFC-2836-154C-9319-1949B7A29B6D}"/>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2C8210E4-FA23-9F4E-9901-94E60DFCEC5F}"/>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A41F0D13-CBFC-794D-8751-C48F10EC2968}"/>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69461482-1238-BD4E-9D84-4AFAB79C20C2}"/>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E3A6D4E4-E9E6-824B-AA7B-98EBA09FA84F}"/>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F8665B5B-4F87-2145-8A20-98359BB0F5A0}"/>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299038D5-5030-0549-A388-3999485855E6}"/>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A0557B5D-434D-4F4F-9430-1C6B505E9296}"/>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4C56913D-56E8-AF48-8B8C-88EA49F96497}"/>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9962041A-3DBE-0546-97D8-69E57578672B}"/>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36E36F34-3AD7-9B4A-84F3-8987A73545C2}"/>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6437FE25-49EE-464A-93CB-E8D110C95C41}"/>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5AFE582B-E857-C74F-8B88-34AF4D0DCAE2}"/>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64FDFD7A-A390-074D-84C9-A0C76B7AA8A8}"/>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1DFF3DE9-AFD0-4A44-9318-2D23F3B92F19}"/>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E44920D7-96BC-8545-BDC4-7C992BC703AF}"/>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05942B21-65BC-4F44-8379-9E0A8625F412}"/>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C41053EE-A263-FA41-8DD9-CDDDF0206326}"/>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D415C64D-2354-0743-AE8A-D153851C8EE6}"/>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C094F244-116B-FD40-BDA4-7F2867AFEBEA}"/>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F31D0DC-7544-5A44-9A49-B434E221800D}"/>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CFF80C47-C962-8C4C-B073-3AE607BBA23D}"/>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AE185018-EFFF-6740-91ED-6D412D742B5E}"/>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8881A57E-3AFD-BA4F-A6CC-D791BE1142F0}"/>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4F8A8B97-6706-374E-8304-7CEB1260CB9D}"/>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B33E3FD6-D6CE-1A43-BDD2-A4D09149073D}"/>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E5A15820-255B-4A44-A51C-BD5B4BC6EF33}"/>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144397B4-5A75-FE4E-95D3-FA5EDF6DEE26}"/>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D182E3CC-4A76-D741-9017-A3217CB0F8F3}"/>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1C533B36-A720-7A43-9CA4-B9F41417F5F7}"/>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D5279A02-939F-9641-A960-029CF5CB830D}"/>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37184DEB-D99A-8943-B435-1BCAFB2CF28A}"/>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6CC58C92-0282-4140-8CA9-3903634AF87F}"/>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D2549500-A3D2-DB4A-A203-3E26DD073755}"/>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8174E691-35E6-4345-81AA-6E09507B2DBF}"/>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84AD1576-145B-C146-B976-E091DE1736CE}"/>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7D6CDBD6-3D3C-E14E-B476-410EB4C511BC}"/>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6AFDEEFE-1970-5942-AF56-0C0E4AAFCE23}"/>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437881F9-8D55-644F-8AE8-D0B363E56419}"/>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D3A8F287-433B-264F-A775-81821EB5F6BC}"/>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8ECE40B4-A189-D647-85CF-73488B8A80C7}"/>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0468A18B-BC66-F54D-9CF8-05946D9970A8}"/>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A9886420-9974-DB44-8971-3A83737F6AA8}"/>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1357A62-953C-0D40-86CA-EA9713558B1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141B750E-2322-564A-BD7A-14E557A8CC65}"/>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78987B1F-431C-7446-8E94-74359D78A20C}"/>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7C732DB3-3597-CF42-89E7-4225FA8E55A3}"/>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035099D-212C-9543-883B-277ABF1AFD7A}"/>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335D510D-1C44-7E48-9603-18E397DF96B9}"/>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CDA29EFB-0605-124E-A424-5D5B3249B9E0}"/>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211969A7-62AD-D740-A3CD-3E4B740D22B2}"/>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A02B44A1-3494-3544-883D-C7CC30FEAAFA}"/>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5736816F-C491-754B-9ACE-BCC9BAA4733F}"/>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E9191700-BEA3-F84E-82B5-A1A4FB5E17A6}"/>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4CFC38C4-3483-1D46-9983-48320A27FB9D}"/>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3CB5EAE9-E3BC-E646-A986-45414128AA55}"/>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99C8C6FD-858D-AA4A-B82D-FBF43942FC6E}"/>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145B1660-2827-0C45-B09D-0E53AF1D2111}"/>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C0F54497-6883-3E42-B45C-4D2AAD34F629}"/>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D8F206B0-7C18-1242-94C2-5B88588901B8}"/>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3C5B096B-8913-3747-9E04-07E16FC56228}"/>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2B687F1B-83C2-CD47-94BC-4CDA161CF6A6}"/>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DDDA42BC-E92F-F547-A656-5B156DB61AE5}"/>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7FC22875-BE58-6340-AE03-EB6C42C57ACF}"/>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0D1981A0-6800-D340-A93D-04539139E909}"/>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CA557CFC-5773-3949-8AE6-D025E3438D78}"/>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32BD98D1-A7FE-0144-B178-2B00BCC4E927}"/>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61AD89D8-D658-CA4C-96EC-FC0EF1115F5D}"/>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A72B799B-5417-3D43-851A-C1E245AB0CEF}"/>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C7FF7E36-0E82-5846-90A4-F22487CFABF7}"/>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54AACBD0-2D5D-5D44-8D5D-A3436E9725CB}"/>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3320327F-B4EC-6944-A85E-32B35E527922}"/>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5C99ECB0-2E85-504B-8D78-12DCB3084E0F}"/>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9B4C0D69-30E9-E14D-AA96-1E6E399F1792}"/>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57F52D52-30ED-4C4E-B837-0DB03C8E3B0B}"/>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54C93358-14F2-0840-8D50-7F562B322D1D}"/>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AA71873B-314F-5945-8384-4775B3D1B4E2}"/>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DE40AEDB-119C-6849-B8E5-A08871AD4710}"/>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82E18A74-747C-3C47-A497-1583E9356787}"/>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B3B4FAD7-4233-C042-88CA-66A4B0B3914B}"/>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10098714-5E3C-8140-8D25-BFB515E2F9B6}"/>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FD05A8D2-F3C8-CD48-91FC-268AFED378E5}"/>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9982287E-A22B-A341-A99F-CEF4417D6B09}"/>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2562BC24-F442-294A-8755-340256195A3F}"/>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3BF40BA7-CA72-2649-ADAF-2F56AC9C2C4B}"/>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545F10F3-02C6-6349-9732-DFEF68BDFD82}"/>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12F74D06-9B7F-BD4E-B5E0-08CE0411C497}"/>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06343187-B6F9-0047-A9BD-0740864C4B42}"/>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44627075-BAD2-694B-8491-3202875CFF04}"/>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851A138C-C3EE-5646-88C3-BBF9151F373A}"/>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15906F87-89D8-CA41-9339-33F31C6688CA}"/>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88E42F76-F53B-B144-A4C2-26FC14D27372}"/>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830FC3D0-6782-D641-B1BB-2F8EB2E17772}"/>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FE7E08E8-EEAF-3F40-9453-54BDADFAE9EB}"/>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C3C9352D-C1F7-DA4D-A893-AED7C842214D}"/>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C582A5E5-550D-E141-9BFE-257F7C50CA12}"/>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71A6D2B1-5076-2343-B866-C58399D39F54}"/>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14DAA62E-8C09-E143-AC3D-2F58F630CD92}"/>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002AE351-3962-E44E-9001-1F67737709A4}"/>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0F1C1794-E8E8-7D4C-B736-AA99B621C40D}"/>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A60B4046-007C-544C-B046-F7DD5C17E09D}"/>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8D2EF702-6D4A-664A-A0FB-B24FF11F7C01}"/>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C7B86148-5F33-B745-A1CE-AF8874FD68DC}"/>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14597E09-7DCC-944F-B066-4F06C697F776}"/>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C633D301-E0C0-8C49-AAAC-0F9A0963BE29}"/>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E0F957D8-3E10-6F4B-8E64-731B60E016FF}"/>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4490697-2175-2A47-9210-1BEE4A70C7FD}"/>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48B02D48-B83E-7148-ADFA-3FE5281AB3A2}"/>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070EDD7B-3A59-2B47-B8EE-39C938ED7C26}"/>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DDC5A4A6-F126-BA4E-BB8E-36CF548FCC24}"/>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3FC07237-89DC-F64E-ADB2-19EC0F71CE88}"/>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90B29868-A4AC-9042-BB1E-D4CBA2CEA4FA}"/>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89E8F72E-D3BD-6844-9299-2860EB6333E9}"/>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CE62ADE7-D47B-E04C-810E-C42AE0F90BEF}"/>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771F567F-7F4C-9F41-B81E-8A951B94401E}"/>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B2D9FA0C-0D26-0940-AFBB-752459954DCB}"/>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83682336-9CF6-6444-8E5B-1FF576C5E9E4}"/>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30B852B4-B031-054D-A853-C5D7DEBACE43}"/>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70CF2536-6E61-844C-B386-3B7F89EA5818}"/>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3EC4EE4C-0849-2E44-98F7-1CFEFB456771}"/>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31C34EC1-F4B3-E74E-8833-668F9DF96A8B}"/>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B029654F-18D8-4041-96CC-3D06ADA97D06}"/>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85ADFCA4-47E7-8447-AFC3-D89193327224}"/>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4ED216B5-8C41-484F-81FA-922F5E3F6958}"/>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0516A50E-2087-7441-9621-4802DB9187BE}"/>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27696F66-4E3D-3548-9BDB-6F67ADDC8BA0}"/>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92C08F4F-8C7C-C945-95A1-C2427BEE7CC1}"/>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B5F647A4-A207-ED44-B338-274D2848A94D}"/>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F18D8ABC-A2ED-3B4F-B5E1-18610EA9DE41}"/>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63C26F26-B997-8145-9BBC-9DBE49F1F0E7}"/>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9EDDAE77-87C7-5E4C-B267-45493B7E2560}"/>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9FC1AB19-1C55-8A4A-8F85-6B7622D99477}"/>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02A90C37-7C2F-F741-802B-31E9B08CAF90}"/>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72E2FA45-5E0A-9E40-BD4A-50255D300EA7}"/>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a:p>
            </p:txBody>
          </p:sp>
        </p:grpSp>
      </p:grpSp>
      <p:sp>
        <p:nvSpPr>
          <p:cNvPr id="642" name="Text Placeholder 32">
            <a:extLst>
              <a:ext uri="{FF2B5EF4-FFF2-40B4-BE49-F238E27FC236}">
                <a16:creationId xmlns:a16="http://schemas.microsoft.com/office/drawing/2014/main" id="{76337943-5F68-DC4E-93A3-EB4680D5B7E6}"/>
              </a:ext>
            </a:extLst>
          </p:cNvPr>
          <p:cNvSpPr>
            <a:spLocks noGrp="1"/>
          </p:cNvSpPr>
          <p:nvPr>
            <p:ph type="body" sz="quarter" idx="46" hasCustomPrompt="1"/>
          </p:nvPr>
        </p:nvSpPr>
        <p:spPr>
          <a:xfrm>
            <a:off x="588201" y="1419577"/>
            <a:ext cx="5217513"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643" name="Text Placeholder 32">
            <a:extLst>
              <a:ext uri="{FF2B5EF4-FFF2-40B4-BE49-F238E27FC236}">
                <a16:creationId xmlns:a16="http://schemas.microsoft.com/office/drawing/2014/main" id="{DF7C6F0B-1BC3-9746-9AA7-6264FD7B9DDC}"/>
              </a:ext>
            </a:extLst>
          </p:cNvPr>
          <p:cNvSpPr>
            <a:spLocks noGrp="1"/>
          </p:cNvSpPr>
          <p:nvPr>
            <p:ph type="body" sz="quarter" idx="30" hasCustomPrompt="1"/>
          </p:nvPr>
        </p:nvSpPr>
        <p:spPr>
          <a:xfrm>
            <a:off x="570165" y="643386"/>
            <a:ext cx="5231585" cy="743603"/>
          </a:xfrm>
        </p:spPr>
        <p:txBody>
          <a:bodyPr>
            <a:noAutofit/>
          </a:bodyPr>
          <a:lstStyle>
            <a:lvl1pPr marL="0" indent="0" algn="l">
              <a:buNone/>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644" name="Straight Connector 643">
            <a:extLst>
              <a:ext uri="{FF2B5EF4-FFF2-40B4-BE49-F238E27FC236}">
                <a16:creationId xmlns:a16="http://schemas.microsoft.com/office/drawing/2014/main" id="{E8BE033D-1EB3-D049-B46B-6E506E86BD06}"/>
              </a:ext>
            </a:extLst>
          </p:cNvPr>
          <p:cNvCxnSpPr>
            <a:cxnSpLocks/>
          </p:cNvCxnSpPr>
          <p:nvPr userDrawn="1"/>
        </p:nvCxnSpPr>
        <p:spPr>
          <a:xfrm>
            <a:off x="685192" y="1118532"/>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645" name="Text Placeholder 32">
            <a:extLst>
              <a:ext uri="{FF2B5EF4-FFF2-40B4-BE49-F238E27FC236}">
                <a16:creationId xmlns:a16="http://schemas.microsoft.com/office/drawing/2014/main" id="{3898DD2C-26F4-774B-9DED-65DF943D187E}"/>
              </a:ext>
            </a:extLst>
          </p:cNvPr>
          <p:cNvSpPr>
            <a:spLocks noGrp="1"/>
          </p:cNvSpPr>
          <p:nvPr>
            <p:ph type="body" sz="quarter" idx="32" hasCustomPrompt="1"/>
          </p:nvPr>
        </p:nvSpPr>
        <p:spPr>
          <a:xfrm>
            <a:off x="588201" y="3309278"/>
            <a:ext cx="5217513" cy="2409352"/>
          </a:xfrm>
        </p:spPr>
        <p:txBody>
          <a:bodyPr numCol="2" spcCol="288000" anchor="t">
            <a:noAutofit/>
          </a:bodyPr>
          <a:lstStyle>
            <a:lvl1pPr marL="0" indent="0" algn="just">
              <a:lnSpc>
                <a:spcPct val="100000"/>
              </a:lnSpc>
              <a:spcBef>
                <a:spcPts val="0"/>
              </a:spcBef>
              <a:buNone/>
              <a:defRPr sz="10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cxnSp>
        <p:nvCxnSpPr>
          <p:cNvPr id="651" name="Straight Connector 650">
            <a:extLst>
              <a:ext uri="{FF2B5EF4-FFF2-40B4-BE49-F238E27FC236}">
                <a16:creationId xmlns:a16="http://schemas.microsoft.com/office/drawing/2014/main" id="{F5625A6A-CF12-1E48-84F6-9A06BAFC2762}"/>
              </a:ext>
            </a:extLst>
          </p:cNvPr>
          <p:cNvCxnSpPr>
            <a:cxnSpLocks/>
          </p:cNvCxnSpPr>
          <p:nvPr userDrawn="1"/>
        </p:nvCxnSpPr>
        <p:spPr>
          <a:xfrm>
            <a:off x="2709368" y="9064210"/>
            <a:ext cx="4825321"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pic>
        <p:nvPicPr>
          <p:cNvPr id="306" name="Picture 305">
            <a:extLst>
              <a:ext uri="{FF2B5EF4-FFF2-40B4-BE49-F238E27FC236}">
                <a16:creationId xmlns:a16="http://schemas.microsoft.com/office/drawing/2014/main" id="{7399FE5E-8536-1F4D-A0E0-28DF029460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1231" y="9415463"/>
            <a:ext cx="2421038" cy="1054200"/>
          </a:xfrm>
          <a:prstGeom prst="rect">
            <a:avLst/>
          </a:prstGeom>
        </p:spPr>
      </p:pic>
      <p:sp>
        <p:nvSpPr>
          <p:cNvPr id="310" name="Rectangle 309">
            <a:extLst>
              <a:ext uri="{FF2B5EF4-FFF2-40B4-BE49-F238E27FC236}">
                <a16:creationId xmlns:a16="http://schemas.microsoft.com/office/drawing/2014/main" id="{282CCAA4-AFE5-F44D-8E7F-AE09FFF30460}"/>
              </a:ext>
            </a:extLst>
          </p:cNvPr>
          <p:cNvSpPr/>
          <p:nvPr userDrawn="1"/>
        </p:nvSpPr>
        <p:spPr>
          <a:xfrm>
            <a:off x="-2475511" y="-15099"/>
            <a:ext cx="2463497" cy="1070691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543ECFF6-1241-1748-A6FB-94498AE63BB6}"/>
              </a:ext>
            </a:extLst>
          </p:cNvPr>
          <p:cNvSpPr/>
          <p:nvPr userDrawn="1"/>
        </p:nvSpPr>
        <p:spPr>
          <a:xfrm>
            <a:off x="0" y="8850888"/>
            <a:ext cx="2884195" cy="4464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grpSp>
        <p:nvGrpSpPr>
          <p:cNvPr id="312" name="Graphic 4">
            <a:extLst>
              <a:ext uri="{FF2B5EF4-FFF2-40B4-BE49-F238E27FC236}">
                <a16:creationId xmlns:a16="http://schemas.microsoft.com/office/drawing/2014/main" id="{DE711B58-8E55-CE44-A542-6BB8F376A6E3}"/>
              </a:ext>
            </a:extLst>
          </p:cNvPr>
          <p:cNvGrpSpPr/>
          <p:nvPr userDrawn="1"/>
        </p:nvGrpSpPr>
        <p:grpSpPr>
          <a:xfrm>
            <a:off x="266105" y="8994647"/>
            <a:ext cx="2443266" cy="158969"/>
            <a:chOff x="5110187" y="5455349"/>
            <a:chExt cx="824832" cy="53667"/>
          </a:xfrm>
          <a:solidFill>
            <a:srgbClr val="FFFFFF"/>
          </a:solidFill>
        </p:grpSpPr>
        <p:sp>
          <p:nvSpPr>
            <p:cNvPr id="313" name="Freeform 312">
              <a:extLst>
                <a:ext uri="{FF2B5EF4-FFF2-40B4-BE49-F238E27FC236}">
                  <a16:creationId xmlns:a16="http://schemas.microsoft.com/office/drawing/2014/main" id="{1FEF73EF-2750-B940-9DBF-8170F595F233}"/>
                </a:ext>
              </a:extLst>
            </p:cNvPr>
            <p:cNvSpPr/>
            <p:nvPr/>
          </p:nvSpPr>
          <p:spPr>
            <a:xfrm>
              <a:off x="5110187"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B7F4FF73-2D02-0143-9A58-87090BED0DA4}"/>
                </a:ext>
              </a:extLst>
            </p:cNvPr>
            <p:cNvSpPr/>
            <p:nvPr/>
          </p:nvSpPr>
          <p:spPr>
            <a:xfrm>
              <a:off x="5164230"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70F20CDA-0AF3-2548-97F6-9761B6B83B8C}"/>
                </a:ext>
              </a:extLst>
            </p:cNvPr>
            <p:cNvSpPr/>
            <p:nvPr/>
          </p:nvSpPr>
          <p:spPr>
            <a:xfrm>
              <a:off x="5217890" y="5469916"/>
              <a:ext cx="52510" cy="37951"/>
            </a:xfrm>
            <a:custGeom>
              <a:avLst/>
              <a:gdLst>
                <a:gd name="connsiteX0" fmla="*/ 35262 w 52510"/>
                <a:gd name="connsiteY0" fmla="*/ 37951 h 37951"/>
                <a:gd name="connsiteX1" fmla="*/ 28363 w 52510"/>
                <a:gd name="connsiteY1" fmla="*/ 16100 h 37951"/>
                <a:gd name="connsiteX2" fmla="*/ 26064 w 52510"/>
                <a:gd name="connsiteY2" fmla="*/ 6900 h 37951"/>
                <a:gd name="connsiteX3" fmla="*/ 25680 w 52510"/>
                <a:gd name="connsiteY3" fmla="*/ 6900 h 37951"/>
                <a:gd name="connsiteX4" fmla="*/ 23380 w 52510"/>
                <a:gd name="connsiteY4" fmla="*/ 16100 h 37951"/>
                <a:gd name="connsiteX5" fmla="*/ 16481 w 52510"/>
                <a:gd name="connsiteY5" fmla="*/ 37567 h 37951"/>
                <a:gd name="connsiteX6" fmla="*/ 9965 w 52510"/>
                <a:gd name="connsiteY6" fmla="*/ 37567 h 37951"/>
                <a:gd name="connsiteX7" fmla="*/ 0 w 52510"/>
                <a:gd name="connsiteY7" fmla="*/ 383 h 37951"/>
                <a:gd name="connsiteX8" fmla="*/ 5749 w 52510"/>
                <a:gd name="connsiteY8" fmla="*/ 383 h 37951"/>
                <a:gd name="connsiteX9" fmla="*/ 11115 w 52510"/>
                <a:gd name="connsiteY9" fmla="*/ 21467 h 37951"/>
                <a:gd name="connsiteX10" fmla="*/ 13415 w 52510"/>
                <a:gd name="connsiteY10" fmla="*/ 31434 h 37951"/>
                <a:gd name="connsiteX11" fmla="*/ 13798 w 52510"/>
                <a:gd name="connsiteY11" fmla="*/ 31434 h 37951"/>
                <a:gd name="connsiteX12" fmla="*/ 14948 w 52510"/>
                <a:gd name="connsiteY12" fmla="*/ 26451 h 37951"/>
                <a:gd name="connsiteX13" fmla="*/ 16481 w 52510"/>
                <a:gd name="connsiteY13" fmla="*/ 21467 h 37951"/>
                <a:gd name="connsiteX14" fmla="*/ 23380 w 52510"/>
                <a:gd name="connsiteY14" fmla="*/ 383 h 37951"/>
                <a:gd name="connsiteX15" fmla="*/ 29513 w 52510"/>
                <a:gd name="connsiteY15" fmla="*/ 383 h 37951"/>
                <a:gd name="connsiteX16" fmla="*/ 36029 w 52510"/>
                <a:gd name="connsiteY16" fmla="*/ 21467 h 37951"/>
                <a:gd name="connsiteX17" fmla="*/ 38712 w 52510"/>
                <a:gd name="connsiteY17" fmla="*/ 31051 h 37951"/>
                <a:gd name="connsiteX18" fmla="*/ 39095 w 52510"/>
                <a:gd name="connsiteY18" fmla="*/ 31051 h 37951"/>
                <a:gd name="connsiteX19" fmla="*/ 39862 w 52510"/>
                <a:gd name="connsiteY19" fmla="*/ 27217 h 37951"/>
                <a:gd name="connsiteX20" fmla="*/ 46761 w 52510"/>
                <a:gd name="connsiteY20" fmla="*/ 0 h 37951"/>
                <a:gd name="connsiteX21" fmla="*/ 52510 w 52510"/>
                <a:gd name="connsiteY21" fmla="*/ 0 h 37951"/>
                <a:gd name="connsiteX22" fmla="*/ 42162 w 52510"/>
                <a:gd name="connsiteY22" fmla="*/ 37184 h 37951"/>
                <a:gd name="connsiteX23" fmla="*/ 35262 w 52510"/>
                <a:gd name="connsiteY23" fmla="*/ 37184 h 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10" h="37951">
                  <a:moveTo>
                    <a:pt x="35262" y="37951"/>
                  </a:moveTo>
                  <a:lnTo>
                    <a:pt x="28363" y="16100"/>
                  </a:lnTo>
                  <a:cubicBezTo>
                    <a:pt x="27980" y="14950"/>
                    <a:pt x="27213" y="11884"/>
                    <a:pt x="26064" y="6900"/>
                  </a:cubicBezTo>
                  <a:lnTo>
                    <a:pt x="25680" y="6900"/>
                  </a:lnTo>
                  <a:cubicBezTo>
                    <a:pt x="24914" y="10733"/>
                    <a:pt x="24147" y="13800"/>
                    <a:pt x="23380" y="16100"/>
                  </a:cubicBezTo>
                  <a:lnTo>
                    <a:pt x="16481" y="37567"/>
                  </a:lnTo>
                  <a:lnTo>
                    <a:pt x="9965" y="37567"/>
                  </a:lnTo>
                  <a:lnTo>
                    <a:pt x="0" y="383"/>
                  </a:lnTo>
                  <a:lnTo>
                    <a:pt x="5749" y="383"/>
                  </a:lnTo>
                  <a:cubicBezTo>
                    <a:pt x="8049" y="9584"/>
                    <a:pt x="9965" y="16867"/>
                    <a:pt x="11115" y="21467"/>
                  </a:cubicBezTo>
                  <a:cubicBezTo>
                    <a:pt x="12265" y="26451"/>
                    <a:pt x="13032" y="29517"/>
                    <a:pt x="13415" y="31434"/>
                  </a:cubicBezTo>
                  <a:lnTo>
                    <a:pt x="13798" y="31434"/>
                  </a:lnTo>
                  <a:cubicBezTo>
                    <a:pt x="14182" y="30284"/>
                    <a:pt x="14565" y="28367"/>
                    <a:pt x="14948" y="26451"/>
                  </a:cubicBezTo>
                  <a:cubicBezTo>
                    <a:pt x="15331" y="24534"/>
                    <a:pt x="16098" y="22617"/>
                    <a:pt x="16481" y="21467"/>
                  </a:cubicBezTo>
                  <a:lnTo>
                    <a:pt x="23380" y="383"/>
                  </a:lnTo>
                  <a:lnTo>
                    <a:pt x="29513" y="383"/>
                  </a:lnTo>
                  <a:lnTo>
                    <a:pt x="36029" y="21467"/>
                  </a:lnTo>
                  <a:cubicBezTo>
                    <a:pt x="37179" y="25301"/>
                    <a:pt x="38329" y="28751"/>
                    <a:pt x="38712" y="31051"/>
                  </a:cubicBezTo>
                  <a:lnTo>
                    <a:pt x="39095" y="31051"/>
                  </a:lnTo>
                  <a:cubicBezTo>
                    <a:pt x="39095" y="30284"/>
                    <a:pt x="39479" y="29134"/>
                    <a:pt x="39862" y="27217"/>
                  </a:cubicBezTo>
                  <a:cubicBezTo>
                    <a:pt x="40245" y="25684"/>
                    <a:pt x="42545" y="16483"/>
                    <a:pt x="46761" y="0"/>
                  </a:cubicBezTo>
                  <a:lnTo>
                    <a:pt x="52510" y="0"/>
                  </a:lnTo>
                  <a:lnTo>
                    <a:pt x="42162" y="37184"/>
                  </a:lnTo>
                  <a:lnTo>
                    <a:pt x="35262" y="37184"/>
                  </a:lnTo>
                  <a:close/>
                </a:path>
              </a:pathLst>
            </a:custGeom>
            <a:solidFill>
              <a:srgbClr val="FFFFFF"/>
            </a:solidFill>
            <a:ln w="3832"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AA511790-034D-4C46-A9DA-7AF041E50B87}"/>
                </a:ext>
              </a:extLst>
            </p:cNvPr>
            <p:cNvSpPr/>
            <p:nvPr/>
          </p:nvSpPr>
          <p:spPr>
            <a:xfrm>
              <a:off x="5275767" y="5499816"/>
              <a:ext cx="8432" cy="9200"/>
            </a:xfrm>
            <a:custGeom>
              <a:avLst/>
              <a:gdLst>
                <a:gd name="connsiteX0" fmla="*/ 0 w 8432"/>
                <a:gd name="connsiteY0" fmla="*/ 4600 h 9200"/>
                <a:gd name="connsiteX1" fmla="*/ 1150 w 8432"/>
                <a:gd name="connsiteY1" fmla="*/ 1150 h 9200"/>
                <a:gd name="connsiteX2" fmla="*/ 4216 w 8432"/>
                <a:gd name="connsiteY2" fmla="*/ 0 h 9200"/>
                <a:gd name="connsiteX3" fmla="*/ 7282 w 8432"/>
                <a:gd name="connsiteY3" fmla="*/ 1150 h 9200"/>
                <a:gd name="connsiteX4" fmla="*/ 8432 w 8432"/>
                <a:gd name="connsiteY4" fmla="*/ 4600 h 9200"/>
                <a:gd name="connsiteX5" fmla="*/ 7282 w 8432"/>
                <a:gd name="connsiteY5" fmla="*/ 8051 h 9200"/>
                <a:gd name="connsiteX6" fmla="*/ 4216 w 8432"/>
                <a:gd name="connsiteY6" fmla="*/ 9200 h 9200"/>
                <a:gd name="connsiteX7" fmla="*/ 1533 w 8432"/>
                <a:gd name="connsiteY7" fmla="*/ 8051 h 9200"/>
                <a:gd name="connsiteX8" fmla="*/ 0 w 8432"/>
                <a:gd name="connsiteY8" fmla="*/ 4600 h 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 h="9200">
                  <a:moveTo>
                    <a:pt x="0" y="4600"/>
                  </a:moveTo>
                  <a:cubicBezTo>
                    <a:pt x="0" y="3067"/>
                    <a:pt x="383" y="1917"/>
                    <a:pt x="1150" y="1150"/>
                  </a:cubicBezTo>
                  <a:cubicBezTo>
                    <a:pt x="1916" y="384"/>
                    <a:pt x="2683" y="0"/>
                    <a:pt x="4216" y="0"/>
                  </a:cubicBezTo>
                  <a:cubicBezTo>
                    <a:pt x="5366" y="0"/>
                    <a:pt x="6516" y="384"/>
                    <a:pt x="7282" y="1150"/>
                  </a:cubicBezTo>
                  <a:cubicBezTo>
                    <a:pt x="8049" y="1917"/>
                    <a:pt x="8432" y="3067"/>
                    <a:pt x="8432" y="4600"/>
                  </a:cubicBezTo>
                  <a:cubicBezTo>
                    <a:pt x="8432" y="6134"/>
                    <a:pt x="8049" y="7284"/>
                    <a:pt x="7282" y="8051"/>
                  </a:cubicBezTo>
                  <a:cubicBezTo>
                    <a:pt x="6516" y="8817"/>
                    <a:pt x="5366" y="9200"/>
                    <a:pt x="4216" y="9200"/>
                  </a:cubicBezTo>
                  <a:cubicBezTo>
                    <a:pt x="3066" y="9200"/>
                    <a:pt x="2300" y="8817"/>
                    <a:pt x="1533" y="8051"/>
                  </a:cubicBezTo>
                  <a:cubicBezTo>
                    <a:pt x="383" y="7284"/>
                    <a:pt x="0" y="6134"/>
                    <a:pt x="0" y="4600"/>
                  </a:cubicBezTo>
                  <a:close/>
                </a:path>
              </a:pathLst>
            </a:custGeom>
            <a:solidFill>
              <a:srgbClr val="FFFFFF"/>
            </a:solidFill>
            <a:ln w="3832"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CFBACCE6-AC32-AD4E-A8D1-0FE6492EBAF8}"/>
                </a:ext>
              </a:extLst>
            </p:cNvPr>
            <p:cNvSpPr/>
            <p:nvPr/>
          </p:nvSpPr>
          <p:spPr>
            <a:xfrm>
              <a:off x="5292248"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1"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5" y="0"/>
                    <a:pt x="14948" y="0"/>
                  </a:cubicBezTo>
                  <a:cubicBezTo>
                    <a:pt x="19548" y="0"/>
                    <a:pt x="23764" y="1150"/>
                    <a:pt x="28363" y="3067"/>
                  </a:cubicBezTo>
                  <a:lnTo>
                    <a:pt x="25297" y="10350"/>
                  </a:lnTo>
                  <a:cubicBezTo>
                    <a:pt x="23380" y="9584"/>
                    <a:pt x="21464" y="8817"/>
                    <a:pt x="19931" y="8433"/>
                  </a:cubicBezTo>
                  <a:cubicBezTo>
                    <a:pt x="18398" y="8050"/>
                    <a:pt x="16481"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0"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BF7B8D74-9238-6042-9D2E-7C03882CB1E7}"/>
                </a:ext>
              </a:extLst>
            </p:cNvPr>
            <p:cNvSpPr/>
            <p:nvPr/>
          </p:nvSpPr>
          <p:spPr>
            <a:xfrm>
              <a:off x="5328660" y="5468766"/>
              <a:ext cx="57109" cy="39101"/>
            </a:xfrm>
            <a:custGeom>
              <a:avLst/>
              <a:gdLst>
                <a:gd name="connsiteX0" fmla="*/ 34113 w 57109"/>
                <a:gd name="connsiteY0" fmla="*/ 39101 h 39101"/>
                <a:gd name="connsiteX1" fmla="*/ 23764 w 57109"/>
                <a:gd name="connsiteY1" fmla="*/ 39101 h 39101"/>
                <a:gd name="connsiteX2" fmla="*/ 23764 w 57109"/>
                <a:gd name="connsiteY2" fmla="*/ 16867 h 39101"/>
                <a:gd name="connsiteX3" fmla="*/ 22231 w 57109"/>
                <a:gd name="connsiteY3" fmla="*/ 10734 h 39101"/>
                <a:gd name="connsiteX4" fmla="*/ 18015 w 57109"/>
                <a:gd name="connsiteY4" fmla="*/ 8817 h 39101"/>
                <a:gd name="connsiteX5" fmla="*/ 12265 w 57109"/>
                <a:gd name="connsiteY5" fmla="*/ 11884 h 39101"/>
                <a:gd name="connsiteX6" fmla="*/ 10349 w 57109"/>
                <a:gd name="connsiteY6" fmla="*/ 21467 h 39101"/>
                <a:gd name="connsiteX7" fmla="*/ 10349 w 57109"/>
                <a:gd name="connsiteY7" fmla="*/ 39101 h 39101"/>
                <a:gd name="connsiteX8" fmla="*/ 0 w 57109"/>
                <a:gd name="connsiteY8" fmla="*/ 39101 h 39101"/>
                <a:gd name="connsiteX9" fmla="*/ 0 w 57109"/>
                <a:gd name="connsiteY9" fmla="*/ 1150 h 39101"/>
                <a:gd name="connsiteX10" fmla="*/ 8049 w 57109"/>
                <a:gd name="connsiteY10" fmla="*/ 1150 h 39101"/>
                <a:gd name="connsiteX11" fmla="*/ 9582 w 57109"/>
                <a:gd name="connsiteY11" fmla="*/ 6133 h 39101"/>
                <a:gd name="connsiteX12" fmla="*/ 9965 w 57109"/>
                <a:gd name="connsiteY12" fmla="*/ 6133 h 39101"/>
                <a:gd name="connsiteX13" fmla="*/ 14182 w 57109"/>
                <a:gd name="connsiteY13" fmla="*/ 1917 h 39101"/>
                <a:gd name="connsiteX14" fmla="*/ 20698 w 57109"/>
                <a:gd name="connsiteY14" fmla="*/ 383 h 39101"/>
                <a:gd name="connsiteX15" fmla="*/ 32196 w 57109"/>
                <a:gd name="connsiteY15" fmla="*/ 5750 h 39101"/>
                <a:gd name="connsiteX16" fmla="*/ 32963 w 57109"/>
                <a:gd name="connsiteY16" fmla="*/ 5750 h 39101"/>
                <a:gd name="connsiteX17" fmla="*/ 37562 w 57109"/>
                <a:gd name="connsiteY17" fmla="*/ 1533 h 39101"/>
                <a:gd name="connsiteX18" fmla="*/ 44078 w 57109"/>
                <a:gd name="connsiteY18" fmla="*/ 0 h 39101"/>
                <a:gd name="connsiteX19" fmla="*/ 53660 w 57109"/>
                <a:gd name="connsiteY19" fmla="*/ 3450 h 39101"/>
                <a:gd name="connsiteX20" fmla="*/ 57110 w 57109"/>
                <a:gd name="connsiteY20" fmla="*/ 14184 h 39101"/>
                <a:gd name="connsiteX21" fmla="*/ 57110 w 57109"/>
                <a:gd name="connsiteY21" fmla="*/ 38718 h 39101"/>
                <a:gd name="connsiteX22" fmla="*/ 46761 w 57109"/>
                <a:gd name="connsiteY22" fmla="*/ 38718 h 39101"/>
                <a:gd name="connsiteX23" fmla="*/ 46761 w 57109"/>
                <a:gd name="connsiteY23" fmla="*/ 16484 h 39101"/>
                <a:gd name="connsiteX24" fmla="*/ 45228 w 57109"/>
                <a:gd name="connsiteY24" fmla="*/ 10351 h 39101"/>
                <a:gd name="connsiteX25" fmla="*/ 41012 w 57109"/>
                <a:gd name="connsiteY25" fmla="*/ 8434 h 39101"/>
                <a:gd name="connsiteX26" fmla="*/ 35262 w 57109"/>
                <a:gd name="connsiteY26" fmla="*/ 11117 h 39101"/>
                <a:gd name="connsiteX27" fmla="*/ 33346 w 57109"/>
                <a:gd name="connsiteY27" fmla="*/ 19550 h 39101"/>
                <a:gd name="connsiteX28" fmla="*/ 33346 w 57109"/>
                <a:gd name="connsiteY28" fmla="*/ 39101 h 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109" h="39101">
                  <a:moveTo>
                    <a:pt x="34113" y="39101"/>
                  </a:moveTo>
                  <a:lnTo>
                    <a:pt x="23764" y="39101"/>
                  </a:lnTo>
                  <a:lnTo>
                    <a:pt x="23764" y="16867"/>
                  </a:lnTo>
                  <a:cubicBezTo>
                    <a:pt x="23764" y="14184"/>
                    <a:pt x="23381" y="12267"/>
                    <a:pt x="22231" y="10734"/>
                  </a:cubicBezTo>
                  <a:cubicBezTo>
                    <a:pt x="21081" y="9200"/>
                    <a:pt x="19931" y="8817"/>
                    <a:pt x="18015" y="8817"/>
                  </a:cubicBezTo>
                  <a:cubicBezTo>
                    <a:pt x="15331" y="8817"/>
                    <a:pt x="13415" y="9967"/>
                    <a:pt x="12265" y="11884"/>
                  </a:cubicBezTo>
                  <a:cubicBezTo>
                    <a:pt x="11115" y="13800"/>
                    <a:pt x="10349" y="16867"/>
                    <a:pt x="10349" y="21467"/>
                  </a:cubicBezTo>
                  <a:lnTo>
                    <a:pt x="10349" y="39101"/>
                  </a:lnTo>
                  <a:lnTo>
                    <a:pt x="0" y="39101"/>
                  </a:lnTo>
                  <a:lnTo>
                    <a:pt x="0" y="1150"/>
                  </a:lnTo>
                  <a:lnTo>
                    <a:pt x="8049" y="1150"/>
                  </a:lnTo>
                  <a:lnTo>
                    <a:pt x="9582" y="6133"/>
                  </a:lnTo>
                  <a:lnTo>
                    <a:pt x="9965" y="6133"/>
                  </a:lnTo>
                  <a:cubicBezTo>
                    <a:pt x="11115" y="4217"/>
                    <a:pt x="12265" y="3067"/>
                    <a:pt x="14182" y="1917"/>
                  </a:cubicBezTo>
                  <a:cubicBezTo>
                    <a:pt x="16098" y="767"/>
                    <a:pt x="18398" y="383"/>
                    <a:pt x="20698" y="383"/>
                  </a:cubicBezTo>
                  <a:cubicBezTo>
                    <a:pt x="26447" y="383"/>
                    <a:pt x="30280" y="2300"/>
                    <a:pt x="32196" y="5750"/>
                  </a:cubicBezTo>
                  <a:lnTo>
                    <a:pt x="32963" y="5750"/>
                  </a:lnTo>
                  <a:cubicBezTo>
                    <a:pt x="34113" y="3833"/>
                    <a:pt x="35646" y="2684"/>
                    <a:pt x="37562" y="1533"/>
                  </a:cubicBezTo>
                  <a:cubicBezTo>
                    <a:pt x="39478" y="383"/>
                    <a:pt x="41778" y="0"/>
                    <a:pt x="44078" y="0"/>
                  </a:cubicBezTo>
                  <a:cubicBezTo>
                    <a:pt x="48294" y="0"/>
                    <a:pt x="51744" y="1150"/>
                    <a:pt x="53660" y="3450"/>
                  </a:cubicBezTo>
                  <a:cubicBezTo>
                    <a:pt x="55577" y="5750"/>
                    <a:pt x="57110" y="9200"/>
                    <a:pt x="57110" y="14184"/>
                  </a:cubicBezTo>
                  <a:lnTo>
                    <a:pt x="57110" y="38718"/>
                  </a:lnTo>
                  <a:lnTo>
                    <a:pt x="46761" y="38718"/>
                  </a:lnTo>
                  <a:lnTo>
                    <a:pt x="46761" y="16484"/>
                  </a:lnTo>
                  <a:cubicBezTo>
                    <a:pt x="46761" y="13800"/>
                    <a:pt x="46378" y="11884"/>
                    <a:pt x="45228" y="10351"/>
                  </a:cubicBezTo>
                  <a:cubicBezTo>
                    <a:pt x="44078" y="8817"/>
                    <a:pt x="42928" y="8434"/>
                    <a:pt x="41012" y="8434"/>
                  </a:cubicBezTo>
                  <a:cubicBezTo>
                    <a:pt x="38329" y="8434"/>
                    <a:pt x="36412" y="9200"/>
                    <a:pt x="35262" y="11117"/>
                  </a:cubicBezTo>
                  <a:cubicBezTo>
                    <a:pt x="34113" y="13034"/>
                    <a:pt x="33346" y="15717"/>
                    <a:pt x="33346" y="19550"/>
                  </a:cubicBezTo>
                  <a:lnTo>
                    <a:pt x="33346" y="39101"/>
                  </a:lnTo>
                  <a:close/>
                </a:path>
              </a:pathLst>
            </a:custGeom>
            <a:solidFill>
              <a:srgbClr val="FFFFFF"/>
            </a:solidFill>
            <a:ln w="3832"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D8CB4D73-A39E-F04E-89C6-7700622E42FA}"/>
                </a:ext>
              </a:extLst>
            </p:cNvPr>
            <p:cNvSpPr/>
            <p:nvPr/>
          </p:nvSpPr>
          <p:spPr>
            <a:xfrm>
              <a:off x="5394969" y="5469533"/>
              <a:ext cx="34879" cy="39100"/>
            </a:xfrm>
            <a:custGeom>
              <a:avLst/>
              <a:gdLst>
                <a:gd name="connsiteX0" fmla="*/ 19164 w 34879"/>
                <a:gd name="connsiteY0" fmla="*/ 39101 h 39100"/>
                <a:gd name="connsiteX1" fmla="*/ 4983 w 34879"/>
                <a:gd name="connsiteY1" fmla="*/ 34117 h 39100"/>
                <a:gd name="connsiteX2" fmla="*/ 0 w 34879"/>
                <a:gd name="connsiteY2" fmla="*/ 19934 h 39100"/>
                <a:gd name="connsiteX3" fmla="*/ 4599 w 34879"/>
                <a:gd name="connsiteY3" fmla="*/ 5366 h 39100"/>
                <a:gd name="connsiteX4" fmla="*/ 17631 w 34879"/>
                <a:gd name="connsiteY4" fmla="*/ 0 h 39100"/>
                <a:gd name="connsiteX5" fmla="*/ 30280 w 34879"/>
                <a:gd name="connsiteY5" fmla="*/ 4600 h 39100"/>
                <a:gd name="connsiteX6" fmla="*/ 34879 w 34879"/>
                <a:gd name="connsiteY6" fmla="*/ 17250 h 39100"/>
                <a:gd name="connsiteX7" fmla="*/ 34879 w 34879"/>
                <a:gd name="connsiteY7" fmla="*/ 22234 h 39100"/>
                <a:gd name="connsiteX8" fmla="*/ 10349 w 34879"/>
                <a:gd name="connsiteY8" fmla="*/ 22234 h 39100"/>
                <a:gd name="connsiteX9" fmla="*/ 13032 w 34879"/>
                <a:gd name="connsiteY9" fmla="*/ 29134 h 39100"/>
                <a:gd name="connsiteX10" fmla="*/ 19931 w 34879"/>
                <a:gd name="connsiteY10" fmla="*/ 31434 h 39100"/>
                <a:gd name="connsiteX11" fmla="*/ 26447 w 34879"/>
                <a:gd name="connsiteY11" fmla="*/ 30667 h 39100"/>
                <a:gd name="connsiteX12" fmla="*/ 32963 w 34879"/>
                <a:gd name="connsiteY12" fmla="*/ 28367 h 39100"/>
                <a:gd name="connsiteX13" fmla="*/ 32963 w 34879"/>
                <a:gd name="connsiteY13" fmla="*/ 36418 h 39100"/>
                <a:gd name="connsiteX14" fmla="*/ 27213 w 34879"/>
                <a:gd name="connsiteY14" fmla="*/ 38334 h 39100"/>
                <a:gd name="connsiteX15" fmla="*/ 19164 w 34879"/>
                <a:gd name="connsiteY15" fmla="*/ 39101 h 39100"/>
                <a:gd name="connsiteX16" fmla="*/ 17631 w 34879"/>
                <a:gd name="connsiteY16" fmla="*/ 7283 h 39100"/>
                <a:gd name="connsiteX17" fmla="*/ 12649 w 34879"/>
                <a:gd name="connsiteY17" fmla="*/ 9200 h 39100"/>
                <a:gd name="connsiteX18" fmla="*/ 10349 w 34879"/>
                <a:gd name="connsiteY18" fmla="*/ 14950 h 39100"/>
                <a:gd name="connsiteX19" fmla="*/ 24914 w 34879"/>
                <a:gd name="connsiteY19" fmla="*/ 14950 h 39100"/>
                <a:gd name="connsiteX20" fmla="*/ 22997 w 34879"/>
                <a:gd name="connsiteY20" fmla="*/ 9200 h 39100"/>
                <a:gd name="connsiteX21" fmla="*/ 17631 w 34879"/>
                <a:gd name="connsiteY21" fmla="*/ 7283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79" h="39100">
                  <a:moveTo>
                    <a:pt x="19164" y="39101"/>
                  </a:moveTo>
                  <a:cubicBezTo>
                    <a:pt x="13032" y="39101"/>
                    <a:pt x="8432" y="37567"/>
                    <a:pt x="4983" y="34117"/>
                  </a:cubicBezTo>
                  <a:cubicBezTo>
                    <a:pt x="1533" y="30667"/>
                    <a:pt x="0" y="26067"/>
                    <a:pt x="0" y="19934"/>
                  </a:cubicBezTo>
                  <a:cubicBezTo>
                    <a:pt x="0" y="13417"/>
                    <a:pt x="1533" y="8817"/>
                    <a:pt x="4599" y="5366"/>
                  </a:cubicBezTo>
                  <a:cubicBezTo>
                    <a:pt x="7666" y="1917"/>
                    <a:pt x="12265" y="0"/>
                    <a:pt x="17631" y="0"/>
                  </a:cubicBezTo>
                  <a:cubicBezTo>
                    <a:pt x="22997" y="0"/>
                    <a:pt x="27213" y="1533"/>
                    <a:pt x="30280" y="4600"/>
                  </a:cubicBezTo>
                  <a:cubicBezTo>
                    <a:pt x="33346" y="7667"/>
                    <a:pt x="34879" y="11884"/>
                    <a:pt x="34879" y="17250"/>
                  </a:cubicBezTo>
                  <a:lnTo>
                    <a:pt x="34879" y="22234"/>
                  </a:lnTo>
                  <a:lnTo>
                    <a:pt x="10349" y="22234"/>
                  </a:lnTo>
                  <a:cubicBezTo>
                    <a:pt x="10349" y="25301"/>
                    <a:pt x="11499" y="27600"/>
                    <a:pt x="13032" y="29134"/>
                  </a:cubicBezTo>
                  <a:cubicBezTo>
                    <a:pt x="14565" y="30667"/>
                    <a:pt x="16865" y="31434"/>
                    <a:pt x="19931" y="31434"/>
                  </a:cubicBezTo>
                  <a:cubicBezTo>
                    <a:pt x="22231" y="31434"/>
                    <a:pt x="24530" y="31051"/>
                    <a:pt x="26447" y="30667"/>
                  </a:cubicBezTo>
                  <a:cubicBezTo>
                    <a:pt x="28363" y="30284"/>
                    <a:pt x="30663" y="29517"/>
                    <a:pt x="32963" y="28367"/>
                  </a:cubicBezTo>
                  <a:lnTo>
                    <a:pt x="32963" y="36418"/>
                  </a:lnTo>
                  <a:cubicBezTo>
                    <a:pt x="31046" y="37184"/>
                    <a:pt x="29130" y="37951"/>
                    <a:pt x="27213" y="38334"/>
                  </a:cubicBezTo>
                  <a:cubicBezTo>
                    <a:pt x="24530" y="38718"/>
                    <a:pt x="21847" y="39101"/>
                    <a:pt x="19164" y="39101"/>
                  </a:cubicBezTo>
                  <a:close/>
                  <a:moveTo>
                    <a:pt x="17631" y="7283"/>
                  </a:moveTo>
                  <a:cubicBezTo>
                    <a:pt x="15331" y="7283"/>
                    <a:pt x="13798" y="8050"/>
                    <a:pt x="12649" y="9200"/>
                  </a:cubicBezTo>
                  <a:cubicBezTo>
                    <a:pt x="11499" y="10350"/>
                    <a:pt x="10732" y="12650"/>
                    <a:pt x="10349" y="14950"/>
                  </a:cubicBezTo>
                  <a:lnTo>
                    <a:pt x="24914" y="14950"/>
                  </a:lnTo>
                  <a:cubicBezTo>
                    <a:pt x="24914" y="12267"/>
                    <a:pt x="24147" y="10350"/>
                    <a:pt x="22997" y="9200"/>
                  </a:cubicBezTo>
                  <a:cubicBezTo>
                    <a:pt x="21847" y="8050"/>
                    <a:pt x="19931" y="7283"/>
                    <a:pt x="17631" y="7283"/>
                  </a:cubicBezTo>
                  <a:close/>
                </a:path>
              </a:pathLst>
            </a:custGeom>
            <a:solidFill>
              <a:srgbClr val="FFFFFF"/>
            </a:solidFill>
            <a:ln w="3832"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E073F491-3D93-C44C-874A-3A588606A256}"/>
                </a:ext>
              </a:extLst>
            </p:cNvPr>
            <p:cNvSpPr/>
            <p:nvPr/>
          </p:nvSpPr>
          <p:spPr>
            <a:xfrm>
              <a:off x="5435597" y="5469916"/>
              <a:ext cx="30662" cy="39100"/>
            </a:xfrm>
            <a:custGeom>
              <a:avLst/>
              <a:gdLst>
                <a:gd name="connsiteX0" fmla="*/ 17631 w 30662"/>
                <a:gd name="connsiteY0" fmla="*/ 38718 h 39100"/>
                <a:gd name="connsiteX1" fmla="*/ 0 w 30662"/>
                <a:gd name="connsiteY1" fmla="*/ 19550 h 39100"/>
                <a:gd name="connsiteX2" fmla="*/ 4983 w 30662"/>
                <a:gd name="connsiteY2" fmla="*/ 4983 h 39100"/>
                <a:gd name="connsiteX3" fmla="*/ 18781 w 30662"/>
                <a:gd name="connsiteY3" fmla="*/ 0 h 39100"/>
                <a:gd name="connsiteX4" fmla="*/ 30663 w 30662"/>
                <a:gd name="connsiteY4" fmla="*/ 2683 h 39100"/>
                <a:gd name="connsiteX5" fmla="*/ 27597 w 30662"/>
                <a:gd name="connsiteY5" fmla="*/ 10733 h 39100"/>
                <a:gd name="connsiteX6" fmla="*/ 22997 w 30662"/>
                <a:gd name="connsiteY6" fmla="*/ 9200 h 39100"/>
                <a:gd name="connsiteX7" fmla="*/ 18781 w 30662"/>
                <a:gd name="connsiteY7" fmla="*/ 8433 h 39100"/>
                <a:gd name="connsiteX8" fmla="*/ 10732 w 30662"/>
                <a:gd name="connsiteY8" fmla="*/ 19934 h 39100"/>
                <a:gd name="connsiteX9" fmla="*/ 18781 w 30662"/>
                <a:gd name="connsiteY9" fmla="*/ 31051 h 39100"/>
                <a:gd name="connsiteX10" fmla="*/ 24147 w 30662"/>
                <a:gd name="connsiteY10" fmla="*/ 30284 h 39100"/>
                <a:gd name="connsiteX11" fmla="*/ 29130 w 30662"/>
                <a:gd name="connsiteY11" fmla="*/ 27984 h 39100"/>
                <a:gd name="connsiteX12" fmla="*/ 29130 w 30662"/>
                <a:gd name="connsiteY12" fmla="*/ 36801 h 39100"/>
                <a:gd name="connsiteX13" fmla="*/ 24147 w 30662"/>
                <a:gd name="connsiteY13" fmla="*/ 39101 h 39100"/>
                <a:gd name="connsiteX14" fmla="*/ 17631 w 30662"/>
                <a:gd name="connsiteY14" fmla="*/ 38718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662" h="39100">
                  <a:moveTo>
                    <a:pt x="17631" y="38718"/>
                  </a:moveTo>
                  <a:cubicBezTo>
                    <a:pt x="5749" y="38718"/>
                    <a:pt x="0" y="32201"/>
                    <a:pt x="0" y="19550"/>
                  </a:cubicBezTo>
                  <a:cubicBezTo>
                    <a:pt x="0" y="13034"/>
                    <a:pt x="1533" y="8050"/>
                    <a:pt x="4983" y="4983"/>
                  </a:cubicBezTo>
                  <a:cubicBezTo>
                    <a:pt x="8049" y="1533"/>
                    <a:pt x="12648" y="0"/>
                    <a:pt x="18781" y="0"/>
                  </a:cubicBezTo>
                  <a:cubicBezTo>
                    <a:pt x="22997" y="0"/>
                    <a:pt x="27213" y="766"/>
                    <a:pt x="30663" y="2683"/>
                  </a:cubicBezTo>
                  <a:lnTo>
                    <a:pt x="27597" y="10733"/>
                  </a:lnTo>
                  <a:cubicBezTo>
                    <a:pt x="26063" y="9967"/>
                    <a:pt x="24530" y="9584"/>
                    <a:pt x="22997" y="9200"/>
                  </a:cubicBezTo>
                  <a:cubicBezTo>
                    <a:pt x="21464" y="8817"/>
                    <a:pt x="20314" y="8433"/>
                    <a:pt x="18781" y="8433"/>
                  </a:cubicBezTo>
                  <a:cubicBezTo>
                    <a:pt x="13415" y="8433"/>
                    <a:pt x="10732" y="12267"/>
                    <a:pt x="10732" y="19934"/>
                  </a:cubicBezTo>
                  <a:cubicBezTo>
                    <a:pt x="10732" y="27217"/>
                    <a:pt x="13415" y="31051"/>
                    <a:pt x="18781" y="31051"/>
                  </a:cubicBezTo>
                  <a:cubicBezTo>
                    <a:pt x="20697" y="31051"/>
                    <a:pt x="22614" y="30667"/>
                    <a:pt x="24147" y="30284"/>
                  </a:cubicBezTo>
                  <a:cubicBezTo>
                    <a:pt x="25680" y="29900"/>
                    <a:pt x="27597" y="28751"/>
                    <a:pt x="29130" y="27984"/>
                  </a:cubicBezTo>
                  <a:lnTo>
                    <a:pt x="29130" y="36801"/>
                  </a:lnTo>
                  <a:cubicBezTo>
                    <a:pt x="27597" y="37951"/>
                    <a:pt x="25680" y="38718"/>
                    <a:pt x="24147" y="39101"/>
                  </a:cubicBezTo>
                  <a:cubicBezTo>
                    <a:pt x="22231" y="38334"/>
                    <a:pt x="19931" y="38718"/>
                    <a:pt x="17631" y="38718"/>
                  </a:cubicBezTo>
                  <a:close/>
                </a:path>
              </a:pathLst>
            </a:custGeom>
            <a:solidFill>
              <a:srgbClr val="FFFFFF"/>
            </a:solidFill>
            <a:ln w="3832"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B3BECD05-D54D-3942-99DC-CCB25AD3DF06}"/>
                </a:ext>
              </a:extLst>
            </p:cNvPr>
            <p:cNvSpPr/>
            <p:nvPr/>
          </p:nvSpPr>
          <p:spPr>
            <a:xfrm>
              <a:off x="5473159" y="5469533"/>
              <a:ext cx="24530" cy="38717"/>
            </a:xfrm>
            <a:custGeom>
              <a:avLst/>
              <a:gdLst>
                <a:gd name="connsiteX0" fmla="*/ 21081 w 24530"/>
                <a:gd name="connsiteY0" fmla="*/ 0 h 38717"/>
                <a:gd name="connsiteX1" fmla="*/ 24530 w 24530"/>
                <a:gd name="connsiteY1" fmla="*/ 383 h 38717"/>
                <a:gd name="connsiteX2" fmla="*/ 23764 w 24530"/>
                <a:gd name="connsiteY2" fmla="*/ 9967 h 38717"/>
                <a:gd name="connsiteX3" fmla="*/ 20698 w 24530"/>
                <a:gd name="connsiteY3" fmla="*/ 9584 h 38717"/>
                <a:gd name="connsiteX4" fmla="*/ 13032 w 24530"/>
                <a:gd name="connsiteY4" fmla="*/ 12267 h 38717"/>
                <a:gd name="connsiteX5" fmla="*/ 10349 w 24530"/>
                <a:gd name="connsiteY5" fmla="*/ 19550 h 38717"/>
                <a:gd name="connsiteX6" fmla="*/ 10349 w 24530"/>
                <a:gd name="connsiteY6" fmla="*/ 38718 h 38717"/>
                <a:gd name="connsiteX7" fmla="*/ 0 w 24530"/>
                <a:gd name="connsiteY7" fmla="*/ 38718 h 38717"/>
                <a:gd name="connsiteX8" fmla="*/ 0 w 24530"/>
                <a:gd name="connsiteY8" fmla="*/ 766 h 38717"/>
                <a:gd name="connsiteX9" fmla="*/ 7666 w 24530"/>
                <a:gd name="connsiteY9" fmla="*/ 766 h 38717"/>
                <a:gd name="connsiteX10" fmla="*/ 9199 w 24530"/>
                <a:gd name="connsiteY10" fmla="*/ 7283 h 38717"/>
                <a:gd name="connsiteX11" fmla="*/ 9582 w 24530"/>
                <a:gd name="connsiteY11" fmla="*/ 7283 h 38717"/>
                <a:gd name="connsiteX12" fmla="*/ 14182 w 24530"/>
                <a:gd name="connsiteY12" fmla="*/ 2300 h 38717"/>
                <a:gd name="connsiteX13" fmla="*/ 21081 w 24530"/>
                <a:gd name="connsiteY13" fmla="*/ 0 h 3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30" h="38717">
                  <a:moveTo>
                    <a:pt x="21081" y="0"/>
                  </a:moveTo>
                  <a:cubicBezTo>
                    <a:pt x="22614" y="0"/>
                    <a:pt x="23764" y="0"/>
                    <a:pt x="24530" y="383"/>
                  </a:cubicBezTo>
                  <a:lnTo>
                    <a:pt x="23764" y="9967"/>
                  </a:lnTo>
                  <a:cubicBezTo>
                    <a:pt x="22997" y="9584"/>
                    <a:pt x="21847" y="9584"/>
                    <a:pt x="20698" y="9584"/>
                  </a:cubicBezTo>
                  <a:cubicBezTo>
                    <a:pt x="17248" y="9584"/>
                    <a:pt x="14948" y="10350"/>
                    <a:pt x="13032" y="12267"/>
                  </a:cubicBezTo>
                  <a:cubicBezTo>
                    <a:pt x="11115" y="13800"/>
                    <a:pt x="10349" y="16483"/>
                    <a:pt x="10349" y="19550"/>
                  </a:cubicBezTo>
                  <a:lnTo>
                    <a:pt x="10349" y="38718"/>
                  </a:lnTo>
                  <a:lnTo>
                    <a:pt x="0" y="38718"/>
                  </a:lnTo>
                  <a:lnTo>
                    <a:pt x="0" y="766"/>
                  </a:lnTo>
                  <a:lnTo>
                    <a:pt x="7666" y="766"/>
                  </a:lnTo>
                  <a:lnTo>
                    <a:pt x="9199" y="7283"/>
                  </a:lnTo>
                  <a:lnTo>
                    <a:pt x="9582" y="7283"/>
                  </a:lnTo>
                  <a:cubicBezTo>
                    <a:pt x="10732" y="4983"/>
                    <a:pt x="12265" y="3450"/>
                    <a:pt x="14182" y="2300"/>
                  </a:cubicBezTo>
                  <a:cubicBezTo>
                    <a:pt x="16098" y="1150"/>
                    <a:pt x="18781" y="0"/>
                    <a:pt x="21081" y="0"/>
                  </a:cubicBezTo>
                  <a:close/>
                </a:path>
              </a:pathLst>
            </a:custGeom>
            <a:solidFill>
              <a:srgbClr val="FFFFFF"/>
            </a:solidFill>
            <a:ln w="3832"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8DF309BE-B685-4245-8EFC-12D46A7B594E}"/>
                </a:ext>
              </a:extLst>
            </p:cNvPr>
            <p:cNvSpPr/>
            <p:nvPr/>
          </p:nvSpPr>
          <p:spPr>
            <a:xfrm>
              <a:off x="5504205"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6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6"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95A48DC8-010D-5F46-8CB4-D25D1D246FA4}"/>
                </a:ext>
              </a:extLst>
            </p:cNvPr>
            <p:cNvSpPr/>
            <p:nvPr/>
          </p:nvSpPr>
          <p:spPr>
            <a:xfrm>
              <a:off x="5523370"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2"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6" y="0"/>
                    <a:pt x="14948" y="0"/>
                  </a:cubicBezTo>
                  <a:cubicBezTo>
                    <a:pt x="19548" y="0"/>
                    <a:pt x="23764" y="1150"/>
                    <a:pt x="28363" y="3067"/>
                  </a:cubicBezTo>
                  <a:lnTo>
                    <a:pt x="25297" y="10350"/>
                  </a:lnTo>
                  <a:cubicBezTo>
                    <a:pt x="23381" y="9584"/>
                    <a:pt x="21464" y="8817"/>
                    <a:pt x="19931" y="8433"/>
                  </a:cubicBezTo>
                  <a:cubicBezTo>
                    <a:pt x="18398" y="8050"/>
                    <a:pt x="16482"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1"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7F9FE1C7-C356-E147-9741-F5FCD257034E}"/>
                </a:ext>
              </a:extLst>
            </p:cNvPr>
            <p:cNvSpPr/>
            <p:nvPr/>
          </p:nvSpPr>
          <p:spPr>
            <a:xfrm>
              <a:off x="5559782"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6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6"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7914AA32-7267-0F49-BC24-8A1B28BF67DE}"/>
                </a:ext>
              </a:extLst>
            </p:cNvPr>
            <p:cNvSpPr/>
            <p:nvPr/>
          </p:nvSpPr>
          <p:spPr>
            <a:xfrm>
              <a:off x="5578946" y="5470299"/>
              <a:ext cx="28746" cy="38334"/>
            </a:xfrm>
            <a:custGeom>
              <a:avLst/>
              <a:gdLst>
                <a:gd name="connsiteX0" fmla="*/ 28746 w 28746"/>
                <a:gd name="connsiteY0" fmla="*/ 26451 h 38334"/>
                <a:gd name="connsiteX1" fmla="*/ 24530 w 28746"/>
                <a:gd name="connsiteY1" fmla="*/ 35267 h 38334"/>
                <a:gd name="connsiteX2" fmla="*/ 12265 w 28746"/>
                <a:gd name="connsiteY2" fmla="*/ 38334 h 38334"/>
                <a:gd name="connsiteX3" fmla="*/ 5366 w 28746"/>
                <a:gd name="connsiteY3" fmla="*/ 37951 h 38334"/>
                <a:gd name="connsiteX4" fmla="*/ 0 w 28746"/>
                <a:gd name="connsiteY4" fmla="*/ 36418 h 38334"/>
                <a:gd name="connsiteX5" fmla="*/ 0 w 28746"/>
                <a:gd name="connsiteY5" fmla="*/ 27984 h 38334"/>
                <a:gd name="connsiteX6" fmla="*/ 6516 w 28746"/>
                <a:gd name="connsiteY6" fmla="*/ 30284 h 38334"/>
                <a:gd name="connsiteX7" fmla="*/ 13032 w 28746"/>
                <a:gd name="connsiteY7" fmla="*/ 31051 h 38334"/>
                <a:gd name="connsiteX8" fmla="*/ 18781 w 28746"/>
                <a:gd name="connsiteY8" fmla="*/ 27984 h 38334"/>
                <a:gd name="connsiteX9" fmla="*/ 18015 w 28746"/>
                <a:gd name="connsiteY9" fmla="*/ 26067 h 38334"/>
                <a:gd name="connsiteX10" fmla="*/ 15331 w 28746"/>
                <a:gd name="connsiteY10" fmla="*/ 24534 h 38334"/>
                <a:gd name="connsiteX11" fmla="*/ 10349 w 28746"/>
                <a:gd name="connsiteY11" fmla="*/ 22234 h 38334"/>
                <a:gd name="connsiteX12" fmla="*/ 3833 w 28746"/>
                <a:gd name="connsiteY12" fmla="*/ 18784 h 38334"/>
                <a:gd name="connsiteX13" fmla="*/ 767 w 28746"/>
                <a:gd name="connsiteY13" fmla="*/ 15334 h 38334"/>
                <a:gd name="connsiteX14" fmla="*/ 0 w 28746"/>
                <a:gd name="connsiteY14" fmla="*/ 10350 h 38334"/>
                <a:gd name="connsiteX15" fmla="*/ 3833 w 28746"/>
                <a:gd name="connsiteY15" fmla="*/ 2683 h 38334"/>
                <a:gd name="connsiteX16" fmla="*/ 14948 w 28746"/>
                <a:gd name="connsiteY16" fmla="*/ 0 h 38334"/>
                <a:gd name="connsiteX17" fmla="*/ 28363 w 28746"/>
                <a:gd name="connsiteY17" fmla="*/ 3067 h 38334"/>
                <a:gd name="connsiteX18" fmla="*/ 25297 w 28746"/>
                <a:gd name="connsiteY18" fmla="*/ 10350 h 38334"/>
                <a:gd name="connsiteX19" fmla="*/ 19931 w 28746"/>
                <a:gd name="connsiteY19" fmla="*/ 8433 h 38334"/>
                <a:gd name="connsiteX20" fmla="*/ 14948 w 28746"/>
                <a:gd name="connsiteY20" fmla="*/ 7667 h 38334"/>
                <a:gd name="connsiteX21" fmla="*/ 10349 w 28746"/>
                <a:gd name="connsiteY21" fmla="*/ 9967 h 38334"/>
                <a:gd name="connsiteX22" fmla="*/ 11882 w 28746"/>
                <a:gd name="connsiteY22" fmla="*/ 12267 h 38334"/>
                <a:gd name="connsiteX23" fmla="*/ 18398 w 28746"/>
                <a:gd name="connsiteY23" fmla="*/ 15334 h 38334"/>
                <a:gd name="connsiteX24" fmla="*/ 24914 w 28746"/>
                <a:gd name="connsiteY24" fmla="*/ 18784 h 38334"/>
                <a:gd name="connsiteX25" fmla="*/ 27980 w 28746"/>
                <a:gd name="connsiteY25" fmla="*/ 22234 h 38334"/>
                <a:gd name="connsiteX26" fmla="*/ 28746 w 28746"/>
                <a:gd name="connsiteY26" fmla="*/ 26451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746" h="38334">
                  <a:moveTo>
                    <a:pt x="28746" y="26451"/>
                  </a:moveTo>
                  <a:cubicBezTo>
                    <a:pt x="28746" y="30284"/>
                    <a:pt x="27213" y="33351"/>
                    <a:pt x="24530" y="35267"/>
                  </a:cubicBezTo>
                  <a:cubicBezTo>
                    <a:pt x="21847" y="37184"/>
                    <a:pt x="17631" y="38334"/>
                    <a:pt x="12265" y="38334"/>
                  </a:cubicBezTo>
                  <a:cubicBezTo>
                    <a:pt x="9582" y="38334"/>
                    <a:pt x="7283" y="38334"/>
                    <a:pt x="5366" y="37951"/>
                  </a:cubicBezTo>
                  <a:cubicBezTo>
                    <a:pt x="3450" y="37568"/>
                    <a:pt x="1533" y="37184"/>
                    <a:pt x="0" y="36418"/>
                  </a:cubicBezTo>
                  <a:lnTo>
                    <a:pt x="0" y="27984"/>
                  </a:lnTo>
                  <a:cubicBezTo>
                    <a:pt x="1916" y="28751"/>
                    <a:pt x="4216" y="29517"/>
                    <a:pt x="6516" y="30284"/>
                  </a:cubicBezTo>
                  <a:cubicBezTo>
                    <a:pt x="8816" y="31051"/>
                    <a:pt x="11115" y="31051"/>
                    <a:pt x="13032" y="31051"/>
                  </a:cubicBezTo>
                  <a:cubicBezTo>
                    <a:pt x="16865" y="31051"/>
                    <a:pt x="18781" y="29901"/>
                    <a:pt x="18781" y="27984"/>
                  </a:cubicBezTo>
                  <a:cubicBezTo>
                    <a:pt x="18781" y="27217"/>
                    <a:pt x="18398" y="26451"/>
                    <a:pt x="18015" y="26067"/>
                  </a:cubicBezTo>
                  <a:cubicBezTo>
                    <a:pt x="17631" y="25684"/>
                    <a:pt x="16482" y="24917"/>
                    <a:pt x="15331" y="24534"/>
                  </a:cubicBezTo>
                  <a:cubicBezTo>
                    <a:pt x="14182" y="23767"/>
                    <a:pt x="12649" y="23001"/>
                    <a:pt x="10349" y="22234"/>
                  </a:cubicBezTo>
                  <a:cubicBezTo>
                    <a:pt x="7283" y="21084"/>
                    <a:pt x="5366" y="19934"/>
                    <a:pt x="3833" y="18784"/>
                  </a:cubicBezTo>
                  <a:cubicBezTo>
                    <a:pt x="2300" y="17634"/>
                    <a:pt x="1533" y="16484"/>
                    <a:pt x="767" y="15334"/>
                  </a:cubicBezTo>
                  <a:cubicBezTo>
                    <a:pt x="0" y="14183"/>
                    <a:pt x="0" y="12267"/>
                    <a:pt x="0" y="10350"/>
                  </a:cubicBezTo>
                  <a:cubicBezTo>
                    <a:pt x="0" y="6900"/>
                    <a:pt x="1150" y="4217"/>
                    <a:pt x="3833" y="2683"/>
                  </a:cubicBezTo>
                  <a:cubicBezTo>
                    <a:pt x="6516" y="766"/>
                    <a:pt x="9966" y="0"/>
                    <a:pt x="14948" y="0"/>
                  </a:cubicBezTo>
                  <a:cubicBezTo>
                    <a:pt x="19548" y="0"/>
                    <a:pt x="23764" y="1150"/>
                    <a:pt x="28363" y="3067"/>
                  </a:cubicBezTo>
                  <a:lnTo>
                    <a:pt x="25297" y="10350"/>
                  </a:lnTo>
                  <a:cubicBezTo>
                    <a:pt x="23381" y="9584"/>
                    <a:pt x="21464" y="8817"/>
                    <a:pt x="19931" y="8433"/>
                  </a:cubicBezTo>
                  <a:cubicBezTo>
                    <a:pt x="18398" y="8050"/>
                    <a:pt x="16482" y="7667"/>
                    <a:pt x="14948" y="7667"/>
                  </a:cubicBezTo>
                  <a:cubicBezTo>
                    <a:pt x="11882" y="7667"/>
                    <a:pt x="10349" y="8433"/>
                    <a:pt x="10349" y="9967"/>
                  </a:cubicBezTo>
                  <a:cubicBezTo>
                    <a:pt x="10349" y="10734"/>
                    <a:pt x="10732" y="11884"/>
                    <a:pt x="11882" y="12267"/>
                  </a:cubicBezTo>
                  <a:cubicBezTo>
                    <a:pt x="13032" y="13034"/>
                    <a:pt x="14948" y="13800"/>
                    <a:pt x="18398" y="15334"/>
                  </a:cubicBezTo>
                  <a:cubicBezTo>
                    <a:pt x="21464" y="16484"/>
                    <a:pt x="23381" y="17634"/>
                    <a:pt x="24914" y="18784"/>
                  </a:cubicBezTo>
                  <a:cubicBezTo>
                    <a:pt x="26447" y="19934"/>
                    <a:pt x="27213" y="21084"/>
                    <a:pt x="27980" y="22234"/>
                  </a:cubicBezTo>
                  <a:cubicBezTo>
                    <a:pt x="28363" y="23001"/>
                    <a:pt x="28746" y="24534"/>
                    <a:pt x="28746" y="26451"/>
                  </a:cubicBezTo>
                  <a:close/>
                </a:path>
              </a:pathLst>
            </a:custGeom>
            <a:solidFill>
              <a:srgbClr val="FFFFFF"/>
            </a:solidFill>
            <a:ln w="3832"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39DFF02E-2526-C64E-A7C9-401568941DF6}"/>
                </a:ext>
              </a:extLst>
            </p:cNvPr>
            <p:cNvSpPr/>
            <p:nvPr/>
          </p:nvSpPr>
          <p:spPr>
            <a:xfrm>
              <a:off x="5612292" y="5461866"/>
              <a:ext cx="26063" cy="46384"/>
            </a:xfrm>
            <a:custGeom>
              <a:avLst/>
              <a:gdLst>
                <a:gd name="connsiteX0" fmla="*/ 19548 w 26063"/>
                <a:gd name="connsiteY0" fmla="*/ 38334 h 46384"/>
                <a:gd name="connsiteX1" fmla="*/ 26063 w 26063"/>
                <a:gd name="connsiteY1" fmla="*/ 37184 h 46384"/>
                <a:gd name="connsiteX2" fmla="*/ 26063 w 26063"/>
                <a:gd name="connsiteY2" fmla="*/ 44851 h 46384"/>
                <a:gd name="connsiteX3" fmla="*/ 16481 w 26063"/>
                <a:gd name="connsiteY3" fmla="*/ 46384 h 46384"/>
                <a:gd name="connsiteX4" fmla="*/ 7666 w 26063"/>
                <a:gd name="connsiteY4" fmla="*/ 43317 h 46384"/>
                <a:gd name="connsiteX5" fmla="*/ 4983 w 26063"/>
                <a:gd name="connsiteY5" fmla="*/ 34117 h 46384"/>
                <a:gd name="connsiteX6" fmla="*/ 4983 w 26063"/>
                <a:gd name="connsiteY6" fmla="*/ 15717 h 46384"/>
                <a:gd name="connsiteX7" fmla="*/ 0 w 26063"/>
                <a:gd name="connsiteY7" fmla="*/ 15717 h 46384"/>
                <a:gd name="connsiteX8" fmla="*/ 0 w 26063"/>
                <a:gd name="connsiteY8" fmla="*/ 11500 h 46384"/>
                <a:gd name="connsiteX9" fmla="*/ 5749 w 26063"/>
                <a:gd name="connsiteY9" fmla="*/ 8050 h 46384"/>
                <a:gd name="connsiteX10" fmla="*/ 8816 w 26063"/>
                <a:gd name="connsiteY10" fmla="*/ 0 h 46384"/>
                <a:gd name="connsiteX11" fmla="*/ 15331 w 26063"/>
                <a:gd name="connsiteY11" fmla="*/ 0 h 46384"/>
                <a:gd name="connsiteX12" fmla="*/ 15331 w 26063"/>
                <a:gd name="connsiteY12" fmla="*/ 8050 h 46384"/>
                <a:gd name="connsiteX13" fmla="*/ 26063 w 26063"/>
                <a:gd name="connsiteY13" fmla="*/ 8050 h 46384"/>
                <a:gd name="connsiteX14" fmla="*/ 26063 w 26063"/>
                <a:gd name="connsiteY14" fmla="*/ 15717 h 46384"/>
                <a:gd name="connsiteX15" fmla="*/ 15331 w 26063"/>
                <a:gd name="connsiteY15" fmla="*/ 15717 h 46384"/>
                <a:gd name="connsiteX16" fmla="*/ 15331 w 26063"/>
                <a:gd name="connsiteY16" fmla="*/ 34117 h 46384"/>
                <a:gd name="connsiteX17" fmla="*/ 16481 w 26063"/>
                <a:gd name="connsiteY17" fmla="*/ 37184 h 46384"/>
                <a:gd name="connsiteX18" fmla="*/ 19548 w 26063"/>
                <a:gd name="connsiteY18" fmla="*/ 38334 h 4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63" h="46384">
                  <a:moveTo>
                    <a:pt x="19548" y="38334"/>
                  </a:moveTo>
                  <a:cubicBezTo>
                    <a:pt x="21464" y="38334"/>
                    <a:pt x="23381" y="37951"/>
                    <a:pt x="26063" y="37184"/>
                  </a:cubicBezTo>
                  <a:lnTo>
                    <a:pt x="26063" y="44851"/>
                  </a:lnTo>
                  <a:cubicBezTo>
                    <a:pt x="23381" y="46001"/>
                    <a:pt x="20314" y="46384"/>
                    <a:pt x="16481" y="46384"/>
                  </a:cubicBezTo>
                  <a:cubicBezTo>
                    <a:pt x="12265" y="46384"/>
                    <a:pt x="9199" y="45234"/>
                    <a:pt x="7666" y="43317"/>
                  </a:cubicBezTo>
                  <a:cubicBezTo>
                    <a:pt x="5749" y="41401"/>
                    <a:pt x="4983" y="37951"/>
                    <a:pt x="4983" y="34117"/>
                  </a:cubicBezTo>
                  <a:lnTo>
                    <a:pt x="4983" y="15717"/>
                  </a:lnTo>
                  <a:lnTo>
                    <a:pt x="0" y="15717"/>
                  </a:lnTo>
                  <a:lnTo>
                    <a:pt x="0" y="11500"/>
                  </a:lnTo>
                  <a:lnTo>
                    <a:pt x="5749" y="8050"/>
                  </a:lnTo>
                  <a:lnTo>
                    <a:pt x="8816" y="0"/>
                  </a:lnTo>
                  <a:lnTo>
                    <a:pt x="15331" y="0"/>
                  </a:lnTo>
                  <a:lnTo>
                    <a:pt x="15331" y="8050"/>
                  </a:lnTo>
                  <a:lnTo>
                    <a:pt x="26063" y="8050"/>
                  </a:lnTo>
                  <a:lnTo>
                    <a:pt x="26063" y="15717"/>
                  </a:lnTo>
                  <a:lnTo>
                    <a:pt x="15331" y="15717"/>
                  </a:lnTo>
                  <a:lnTo>
                    <a:pt x="15331" y="34117"/>
                  </a:lnTo>
                  <a:cubicBezTo>
                    <a:pt x="15331" y="35651"/>
                    <a:pt x="15715" y="36801"/>
                    <a:pt x="16481" y="37184"/>
                  </a:cubicBezTo>
                  <a:cubicBezTo>
                    <a:pt x="16865" y="38334"/>
                    <a:pt x="18015" y="38334"/>
                    <a:pt x="19548" y="38334"/>
                  </a:cubicBezTo>
                  <a:close/>
                </a:path>
              </a:pathLst>
            </a:custGeom>
            <a:solidFill>
              <a:srgbClr val="FFFFFF"/>
            </a:solidFill>
            <a:ln w="3832"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E0F2C35A-41BF-8A4C-88F7-10879FC2CCAD}"/>
                </a:ext>
              </a:extLst>
            </p:cNvPr>
            <p:cNvSpPr/>
            <p:nvPr/>
          </p:nvSpPr>
          <p:spPr>
            <a:xfrm>
              <a:off x="5643338" y="5469916"/>
              <a:ext cx="36795" cy="39100"/>
            </a:xfrm>
            <a:custGeom>
              <a:avLst/>
              <a:gdLst>
                <a:gd name="connsiteX0" fmla="*/ 36795 w 36795"/>
                <a:gd name="connsiteY0" fmla="*/ 19167 h 39100"/>
                <a:gd name="connsiteX1" fmla="*/ 31813 w 36795"/>
                <a:gd name="connsiteY1" fmla="*/ 33734 h 39100"/>
                <a:gd name="connsiteX2" fmla="*/ 18398 w 36795"/>
                <a:gd name="connsiteY2" fmla="*/ 39101 h 39100"/>
                <a:gd name="connsiteX3" fmla="*/ 8816 w 36795"/>
                <a:gd name="connsiteY3" fmla="*/ 36801 h 39100"/>
                <a:gd name="connsiteX4" fmla="*/ 2300 w 36795"/>
                <a:gd name="connsiteY4" fmla="*/ 29900 h 39100"/>
                <a:gd name="connsiteX5" fmla="*/ 0 w 36795"/>
                <a:gd name="connsiteY5" fmla="*/ 19550 h 39100"/>
                <a:gd name="connsiteX6" fmla="*/ 4983 w 36795"/>
                <a:gd name="connsiteY6" fmla="*/ 4983 h 39100"/>
                <a:gd name="connsiteX7" fmla="*/ 18398 w 36795"/>
                <a:gd name="connsiteY7" fmla="*/ 0 h 39100"/>
                <a:gd name="connsiteX8" fmla="*/ 27980 w 36795"/>
                <a:gd name="connsiteY8" fmla="*/ 2300 h 39100"/>
                <a:gd name="connsiteX9" fmla="*/ 34496 w 36795"/>
                <a:gd name="connsiteY9" fmla="*/ 9200 h 39100"/>
                <a:gd name="connsiteX10" fmla="*/ 36795 w 36795"/>
                <a:gd name="connsiteY10" fmla="*/ 19167 h 39100"/>
                <a:gd name="connsiteX11" fmla="*/ 10732 w 36795"/>
                <a:gd name="connsiteY11" fmla="*/ 19167 h 39100"/>
                <a:gd name="connsiteX12" fmla="*/ 12648 w 36795"/>
                <a:gd name="connsiteY12" fmla="*/ 27600 h 39100"/>
                <a:gd name="connsiteX13" fmla="*/ 18781 w 36795"/>
                <a:gd name="connsiteY13" fmla="*/ 30284 h 39100"/>
                <a:gd name="connsiteX14" fmla="*/ 24530 w 36795"/>
                <a:gd name="connsiteY14" fmla="*/ 27600 h 39100"/>
                <a:gd name="connsiteX15" fmla="*/ 26447 w 36795"/>
                <a:gd name="connsiteY15" fmla="*/ 19167 h 39100"/>
                <a:gd name="connsiteX16" fmla="*/ 24530 w 36795"/>
                <a:gd name="connsiteY16" fmla="*/ 10733 h 39100"/>
                <a:gd name="connsiteX17" fmla="*/ 18398 w 36795"/>
                <a:gd name="connsiteY17" fmla="*/ 8050 h 39100"/>
                <a:gd name="connsiteX18" fmla="*/ 12265 w 36795"/>
                <a:gd name="connsiteY18" fmla="*/ 10733 h 39100"/>
                <a:gd name="connsiteX19" fmla="*/ 10732 w 36795"/>
                <a:gd name="connsiteY19" fmla="*/ 19167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95" h="39100">
                  <a:moveTo>
                    <a:pt x="36795" y="19167"/>
                  </a:moveTo>
                  <a:cubicBezTo>
                    <a:pt x="36795" y="25301"/>
                    <a:pt x="35262" y="30284"/>
                    <a:pt x="31813" y="33734"/>
                  </a:cubicBezTo>
                  <a:cubicBezTo>
                    <a:pt x="28746" y="37184"/>
                    <a:pt x="24147" y="39101"/>
                    <a:pt x="18398" y="39101"/>
                  </a:cubicBezTo>
                  <a:cubicBezTo>
                    <a:pt x="14948" y="39101"/>
                    <a:pt x="11499" y="38334"/>
                    <a:pt x="8816" y="36801"/>
                  </a:cubicBezTo>
                  <a:cubicBezTo>
                    <a:pt x="6132" y="35267"/>
                    <a:pt x="3833" y="32967"/>
                    <a:pt x="2300" y="29900"/>
                  </a:cubicBezTo>
                  <a:cubicBezTo>
                    <a:pt x="766" y="26834"/>
                    <a:pt x="0" y="23384"/>
                    <a:pt x="0" y="19550"/>
                  </a:cubicBezTo>
                  <a:cubicBezTo>
                    <a:pt x="0" y="13417"/>
                    <a:pt x="1533" y="8433"/>
                    <a:pt x="4983" y="4983"/>
                  </a:cubicBezTo>
                  <a:cubicBezTo>
                    <a:pt x="8049" y="1533"/>
                    <a:pt x="12648" y="0"/>
                    <a:pt x="18398" y="0"/>
                  </a:cubicBezTo>
                  <a:cubicBezTo>
                    <a:pt x="21847" y="0"/>
                    <a:pt x="25297" y="766"/>
                    <a:pt x="27980" y="2300"/>
                  </a:cubicBezTo>
                  <a:cubicBezTo>
                    <a:pt x="30663" y="3833"/>
                    <a:pt x="32963" y="6133"/>
                    <a:pt x="34496" y="9200"/>
                  </a:cubicBezTo>
                  <a:cubicBezTo>
                    <a:pt x="36029" y="12267"/>
                    <a:pt x="36795" y="14950"/>
                    <a:pt x="36795" y="19167"/>
                  </a:cubicBezTo>
                  <a:close/>
                  <a:moveTo>
                    <a:pt x="10732" y="19167"/>
                  </a:moveTo>
                  <a:cubicBezTo>
                    <a:pt x="10732" y="23001"/>
                    <a:pt x="11499" y="25684"/>
                    <a:pt x="12648" y="27600"/>
                  </a:cubicBezTo>
                  <a:cubicBezTo>
                    <a:pt x="13798" y="29517"/>
                    <a:pt x="15715" y="30284"/>
                    <a:pt x="18781" y="30284"/>
                  </a:cubicBezTo>
                  <a:cubicBezTo>
                    <a:pt x="21464" y="30284"/>
                    <a:pt x="23380" y="29517"/>
                    <a:pt x="24530" y="27600"/>
                  </a:cubicBezTo>
                  <a:cubicBezTo>
                    <a:pt x="25680" y="25684"/>
                    <a:pt x="26447" y="23001"/>
                    <a:pt x="26447" y="19167"/>
                  </a:cubicBezTo>
                  <a:cubicBezTo>
                    <a:pt x="26447" y="15334"/>
                    <a:pt x="25680" y="12650"/>
                    <a:pt x="24530" y="10733"/>
                  </a:cubicBezTo>
                  <a:cubicBezTo>
                    <a:pt x="23380" y="8817"/>
                    <a:pt x="21464" y="8050"/>
                    <a:pt x="18398" y="8050"/>
                  </a:cubicBezTo>
                  <a:cubicBezTo>
                    <a:pt x="15715" y="8050"/>
                    <a:pt x="13798" y="8817"/>
                    <a:pt x="12265" y="10733"/>
                  </a:cubicBezTo>
                  <a:cubicBezTo>
                    <a:pt x="11115" y="12267"/>
                    <a:pt x="10732" y="15334"/>
                    <a:pt x="10732" y="19167"/>
                  </a:cubicBezTo>
                  <a:close/>
                </a:path>
              </a:pathLst>
            </a:custGeom>
            <a:solidFill>
              <a:srgbClr val="FFFFFF"/>
            </a:solidFill>
            <a:ln w="3832"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1BB27332-EE8E-384A-A97D-D07F5A51C29D}"/>
                </a:ext>
              </a:extLst>
            </p:cNvPr>
            <p:cNvSpPr/>
            <p:nvPr/>
          </p:nvSpPr>
          <p:spPr>
            <a:xfrm>
              <a:off x="5686266" y="5469916"/>
              <a:ext cx="36795" cy="39100"/>
            </a:xfrm>
            <a:custGeom>
              <a:avLst/>
              <a:gdLst>
                <a:gd name="connsiteX0" fmla="*/ 36796 w 36795"/>
                <a:gd name="connsiteY0" fmla="*/ 19167 h 39100"/>
                <a:gd name="connsiteX1" fmla="*/ 31813 w 36795"/>
                <a:gd name="connsiteY1" fmla="*/ 33734 h 39100"/>
                <a:gd name="connsiteX2" fmla="*/ 18398 w 36795"/>
                <a:gd name="connsiteY2" fmla="*/ 39101 h 39100"/>
                <a:gd name="connsiteX3" fmla="*/ 8816 w 36795"/>
                <a:gd name="connsiteY3" fmla="*/ 36801 h 39100"/>
                <a:gd name="connsiteX4" fmla="*/ 2300 w 36795"/>
                <a:gd name="connsiteY4" fmla="*/ 29900 h 39100"/>
                <a:gd name="connsiteX5" fmla="*/ 0 w 36795"/>
                <a:gd name="connsiteY5" fmla="*/ 19550 h 39100"/>
                <a:gd name="connsiteX6" fmla="*/ 4983 w 36795"/>
                <a:gd name="connsiteY6" fmla="*/ 4983 h 39100"/>
                <a:gd name="connsiteX7" fmla="*/ 18398 w 36795"/>
                <a:gd name="connsiteY7" fmla="*/ 0 h 39100"/>
                <a:gd name="connsiteX8" fmla="*/ 27980 w 36795"/>
                <a:gd name="connsiteY8" fmla="*/ 2300 h 39100"/>
                <a:gd name="connsiteX9" fmla="*/ 34496 w 36795"/>
                <a:gd name="connsiteY9" fmla="*/ 9200 h 39100"/>
                <a:gd name="connsiteX10" fmla="*/ 36796 w 36795"/>
                <a:gd name="connsiteY10" fmla="*/ 19167 h 39100"/>
                <a:gd name="connsiteX11" fmla="*/ 10732 w 36795"/>
                <a:gd name="connsiteY11" fmla="*/ 19167 h 39100"/>
                <a:gd name="connsiteX12" fmla="*/ 12649 w 36795"/>
                <a:gd name="connsiteY12" fmla="*/ 27600 h 39100"/>
                <a:gd name="connsiteX13" fmla="*/ 18781 w 36795"/>
                <a:gd name="connsiteY13" fmla="*/ 30284 h 39100"/>
                <a:gd name="connsiteX14" fmla="*/ 24530 w 36795"/>
                <a:gd name="connsiteY14" fmla="*/ 27600 h 39100"/>
                <a:gd name="connsiteX15" fmla="*/ 26447 w 36795"/>
                <a:gd name="connsiteY15" fmla="*/ 19167 h 39100"/>
                <a:gd name="connsiteX16" fmla="*/ 24530 w 36795"/>
                <a:gd name="connsiteY16" fmla="*/ 10733 h 39100"/>
                <a:gd name="connsiteX17" fmla="*/ 18398 w 36795"/>
                <a:gd name="connsiteY17" fmla="*/ 8050 h 39100"/>
                <a:gd name="connsiteX18" fmla="*/ 12265 w 36795"/>
                <a:gd name="connsiteY18" fmla="*/ 10733 h 39100"/>
                <a:gd name="connsiteX19" fmla="*/ 10732 w 36795"/>
                <a:gd name="connsiteY19" fmla="*/ 19167 h 3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95" h="39100">
                  <a:moveTo>
                    <a:pt x="36796" y="19167"/>
                  </a:moveTo>
                  <a:cubicBezTo>
                    <a:pt x="36796" y="25301"/>
                    <a:pt x="35262" y="30284"/>
                    <a:pt x="31813" y="33734"/>
                  </a:cubicBezTo>
                  <a:cubicBezTo>
                    <a:pt x="28746" y="37184"/>
                    <a:pt x="24147" y="39101"/>
                    <a:pt x="18398" y="39101"/>
                  </a:cubicBezTo>
                  <a:cubicBezTo>
                    <a:pt x="14948" y="39101"/>
                    <a:pt x="11499" y="38334"/>
                    <a:pt x="8816" y="36801"/>
                  </a:cubicBezTo>
                  <a:cubicBezTo>
                    <a:pt x="6133" y="35267"/>
                    <a:pt x="3833" y="32967"/>
                    <a:pt x="2300" y="29900"/>
                  </a:cubicBezTo>
                  <a:cubicBezTo>
                    <a:pt x="767" y="26834"/>
                    <a:pt x="0" y="23384"/>
                    <a:pt x="0" y="19550"/>
                  </a:cubicBezTo>
                  <a:cubicBezTo>
                    <a:pt x="0" y="13417"/>
                    <a:pt x="1533" y="8433"/>
                    <a:pt x="4983" y="4983"/>
                  </a:cubicBezTo>
                  <a:cubicBezTo>
                    <a:pt x="8049" y="1533"/>
                    <a:pt x="12649" y="0"/>
                    <a:pt x="18398" y="0"/>
                  </a:cubicBezTo>
                  <a:cubicBezTo>
                    <a:pt x="21847" y="0"/>
                    <a:pt x="25297" y="766"/>
                    <a:pt x="27980" y="2300"/>
                  </a:cubicBezTo>
                  <a:cubicBezTo>
                    <a:pt x="30663" y="3833"/>
                    <a:pt x="32963" y="6133"/>
                    <a:pt x="34496" y="9200"/>
                  </a:cubicBezTo>
                  <a:cubicBezTo>
                    <a:pt x="36029" y="12267"/>
                    <a:pt x="36796" y="14950"/>
                    <a:pt x="36796" y="19167"/>
                  </a:cubicBezTo>
                  <a:close/>
                  <a:moveTo>
                    <a:pt x="10732" y="19167"/>
                  </a:moveTo>
                  <a:cubicBezTo>
                    <a:pt x="10732" y="23001"/>
                    <a:pt x="11499" y="25684"/>
                    <a:pt x="12649" y="27600"/>
                  </a:cubicBezTo>
                  <a:cubicBezTo>
                    <a:pt x="13798" y="29517"/>
                    <a:pt x="15715" y="30284"/>
                    <a:pt x="18781" y="30284"/>
                  </a:cubicBezTo>
                  <a:cubicBezTo>
                    <a:pt x="21464" y="30284"/>
                    <a:pt x="23381" y="29517"/>
                    <a:pt x="24530" y="27600"/>
                  </a:cubicBezTo>
                  <a:cubicBezTo>
                    <a:pt x="25680" y="25684"/>
                    <a:pt x="26447" y="23001"/>
                    <a:pt x="26447" y="19167"/>
                  </a:cubicBezTo>
                  <a:cubicBezTo>
                    <a:pt x="26447" y="15334"/>
                    <a:pt x="25680" y="12650"/>
                    <a:pt x="24530" y="10733"/>
                  </a:cubicBezTo>
                  <a:cubicBezTo>
                    <a:pt x="23381" y="8817"/>
                    <a:pt x="21464" y="8050"/>
                    <a:pt x="18398" y="8050"/>
                  </a:cubicBezTo>
                  <a:cubicBezTo>
                    <a:pt x="15715" y="8050"/>
                    <a:pt x="13798" y="8817"/>
                    <a:pt x="12265" y="10733"/>
                  </a:cubicBezTo>
                  <a:cubicBezTo>
                    <a:pt x="11115" y="12267"/>
                    <a:pt x="10732" y="15334"/>
                    <a:pt x="10732" y="19167"/>
                  </a:cubicBezTo>
                  <a:close/>
                </a:path>
              </a:pathLst>
            </a:custGeom>
            <a:solidFill>
              <a:srgbClr val="FFFFFF"/>
            </a:solidFill>
            <a:ln w="3832"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0FFF74C5-80BC-AD4F-B5CE-CBF380D2EFCF}"/>
                </a:ext>
              </a:extLst>
            </p:cNvPr>
            <p:cNvSpPr/>
            <p:nvPr/>
          </p:nvSpPr>
          <p:spPr>
            <a:xfrm>
              <a:off x="5731494" y="5455349"/>
              <a:ext cx="10348" cy="52518"/>
            </a:xfrm>
            <a:custGeom>
              <a:avLst/>
              <a:gdLst>
                <a:gd name="connsiteX0" fmla="*/ 10349 w 10348"/>
                <a:gd name="connsiteY0" fmla="*/ 52518 h 52518"/>
                <a:gd name="connsiteX1" fmla="*/ 0 w 10348"/>
                <a:gd name="connsiteY1" fmla="*/ 52518 h 52518"/>
                <a:gd name="connsiteX2" fmla="*/ 0 w 10348"/>
                <a:gd name="connsiteY2" fmla="*/ 0 h 52518"/>
                <a:gd name="connsiteX3" fmla="*/ 10349 w 10348"/>
                <a:gd name="connsiteY3" fmla="*/ 0 h 52518"/>
                <a:gd name="connsiteX4" fmla="*/ 10349 w 10348"/>
                <a:gd name="connsiteY4" fmla="*/ 52518 h 5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 h="52518">
                  <a:moveTo>
                    <a:pt x="10349" y="52518"/>
                  </a:moveTo>
                  <a:lnTo>
                    <a:pt x="0" y="52518"/>
                  </a:lnTo>
                  <a:lnTo>
                    <a:pt x="0" y="0"/>
                  </a:lnTo>
                  <a:lnTo>
                    <a:pt x="10349" y="0"/>
                  </a:lnTo>
                  <a:lnTo>
                    <a:pt x="10349" y="52518"/>
                  </a:lnTo>
                  <a:close/>
                </a:path>
              </a:pathLst>
            </a:custGeom>
            <a:solidFill>
              <a:srgbClr val="FFFFFF"/>
            </a:solidFill>
            <a:ln w="3832"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9B2B24A6-856B-A648-9D08-F13AA9571228}"/>
                </a:ext>
              </a:extLst>
            </p:cNvPr>
            <p:cNvSpPr/>
            <p:nvPr/>
          </p:nvSpPr>
          <p:spPr>
            <a:xfrm>
              <a:off x="5752958" y="5455349"/>
              <a:ext cx="37562" cy="52518"/>
            </a:xfrm>
            <a:custGeom>
              <a:avLst/>
              <a:gdLst>
                <a:gd name="connsiteX0" fmla="*/ 9582 w 37562"/>
                <a:gd name="connsiteY0" fmla="*/ 31818 h 52518"/>
                <a:gd name="connsiteX1" fmla="*/ 14182 w 37562"/>
                <a:gd name="connsiteY1" fmla="*/ 26067 h 52518"/>
                <a:gd name="connsiteX2" fmla="*/ 24914 w 37562"/>
                <a:gd name="connsiteY2" fmla="*/ 14567 h 52518"/>
                <a:gd name="connsiteX3" fmla="*/ 36412 w 37562"/>
                <a:gd name="connsiteY3" fmla="*/ 14567 h 52518"/>
                <a:gd name="connsiteX4" fmla="*/ 21464 w 37562"/>
                <a:gd name="connsiteY4" fmla="*/ 31051 h 52518"/>
                <a:gd name="connsiteX5" fmla="*/ 37562 w 37562"/>
                <a:gd name="connsiteY5" fmla="*/ 52518 h 52518"/>
                <a:gd name="connsiteX6" fmla="*/ 25680 w 37562"/>
                <a:gd name="connsiteY6" fmla="*/ 52518 h 52518"/>
                <a:gd name="connsiteX7" fmla="*/ 14948 w 37562"/>
                <a:gd name="connsiteY7" fmla="*/ 37185 h 52518"/>
                <a:gd name="connsiteX8" fmla="*/ 10349 w 37562"/>
                <a:gd name="connsiteY8" fmla="*/ 40634 h 52518"/>
                <a:gd name="connsiteX9" fmla="*/ 10349 w 37562"/>
                <a:gd name="connsiteY9" fmla="*/ 52518 h 52518"/>
                <a:gd name="connsiteX10" fmla="*/ 0 w 37562"/>
                <a:gd name="connsiteY10" fmla="*/ 52518 h 52518"/>
                <a:gd name="connsiteX11" fmla="*/ 0 w 37562"/>
                <a:gd name="connsiteY11" fmla="*/ 0 h 52518"/>
                <a:gd name="connsiteX12" fmla="*/ 10349 w 37562"/>
                <a:gd name="connsiteY12" fmla="*/ 0 h 52518"/>
                <a:gd name="connsiteX13" fmla="*/ 10349 w 37562"/>
                <a:gd name="connsiteY13" fmla="*/ 23384 h 52518"/>
                <a:gd name="connsiteX14" fmla="*/ 9582 w 37562"/>
                <a:gd name="connsiteY14" fmla="*/ 31818 h 52518"/>
                <a:gd name="connsiteX15" fmla="*/ 9582 w 37562"/>
                <a:gd name="connsiteY15" fmla="*/ 318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62" h="52518">
                  <a:moveTo>
                    <a:pt x="9582" y="31818"/>
                  </a:moveTo>
                  <a:lnTo>
                    <a:pt x="14182" y="26067"/>
                  </a:lnTo>
                  <a:lnTo>
                    <a:pt x="24914" y="14567"/>
                  </a:lnTo>
                  <a:lnTo>
                    <a:pt x="36412" y="14567"/>
                  </a:lnTo>
                  <a:lnTo>
                    <a:pt x="21464" y="31051"/>
                  </a:lnTo>
                  <a:lnTo>
                    <a:pt x="37562" y="52518"/>
                  </a:lnTo>
                  <a:lnTo>
                    <a:pt x="25680" y="52518"/>
                  </a:lnTo>
                  <a:lnTo>
                    <a:pt x="14948" y="37185"/>
                  </a:lnTo>
                  <a:lnTo>
                    <a:pt x="10349" y="40634"/>
                  </a:lnTo>
                  <a:lnTo>
                    <a:pt x="10349" y="52518"/>
                  </a:lnTo>
                  <a:lnTo>
                    <a:pt x="0" y="52518"/>
                  </a:lnTo>
                  <a:lnTo>
                    <a:pt x="0" y="0"/>
                  </a:lnTo>
                  <a:lnTo>
                    <a:pt x="10349" y="0"/>
                  </a:lnTo>
                  <a:lnTo>
                    <a:pt x="10349" y="23384"/>
                  </a:lnTo>
                  <a:lnTo>
                    <a:pt x="9582" y="31818"/>
                  </a:lnTo>
                  <a:lnTo>
                    <a:pt x="9582" y="31818"/>
                  </a:lnTo>
                  <a:close/>
                </a:path>
              </a:pathLst>
            </a:custGeom>
            <a:solidFill>
              <a:srgbClr val="FFFFFF"/>
            </a:solidFill>
            <a:ln w="3832"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57B4A5EF-7370-F541-831D-64B88D386842}"/>
                </a:ext>
              </a:extLst>
            </p:cNvPr>
            <p:cNvSpPr/>
            <p:nvPr/>
          </p:nvSpPr>
          <p:spPr>
            <a:xfrm>
              <a:off x="5795120" y="5455349"/>
              <a:ext cx="11498" cy="52518"/>
            </a:xfrm>
            <a:custGeom>
              <a:avLst/>
              <a:gdLst>
                <a:gd name="connsiteX0" fmla="*/ 0 w 11498"/>
                <a:gd name="connsiteY0" fmla="*/ 4984 h 52518"/>
                <a:gd name="connsiteX1" fmla="*/ 5749 w 11498"/>
                <a:gd name="connsiteY1" fmla="*/ 0 h 52518"/>
                <a:gd name="connsiteX2" fmla="*/ 11499 w 11498"/>
                <a:gd name="connsiteY2" fmla="*/ 4984 h 52518"/>
                <a:gd name="connsiteX3" fmla="*/ 9965 w 11498"/>
                <a:gd name="connsiteY3" fmla="*/ 8817 h 52518"/>
                <a:gd name="connsiteX4" fmla="*/ 5749 w 11498"/>
                <a:gd name="connsiteY4" fmla="*/ 9967 h 52518"/>
                <a:gd name="connsiteX5" fmla="*/ 0 w 11498"/>
                <a:gd name="connsiteY5" fmla="*/ 4984 h 52518"/>
                <a:gd name="connsiteX6" fmla="*/ 10732 w 11498"/>
                <a:gd name="connsiteY6" fmla="*/ 52518 h 52518"/>
                <a:gd name="connsiteX7" fmla="*/ 383 w 11498"/>
                <a:gd name="connsiteY7" fmla="*/ 52518 h 52518"/>
                <a:gd name="connsiteX8" fmla="*/ 383 w 11498"/>
                <a:gd name="connsiteY8" fmla="*/ 14567 h 52518"/>
                <a:gd name="connsiteX9" fmla="*/ 10732 w 11498"/>
                <a:gd name="connsiteY9" fmla="*/ 14567 h 52518"/>
                <a:gd name="connsiteX10" fmla="*/ 10732 w 11498"/>
                <a:gd name="connsiteY10" fmla="*/ 52518 h 5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98" h="52518">
                  <a:moveTo>
                    <a:pt x="0" y="4984"/>
                  </a:moveTo>
                  <a:cubicBezTo>
                    <a:pt x="0" y="1533"/>
                    <a:pt x="1916" y="0"/>
                    <a:pt x="5749" y="0"/>
                  </a:cubicBezTo>
                  <a:cubicBezTo>
                    <a:pt x="9582" y="0"/>
                    <a:pt x="11499" y="1533"/>
                    <a:pt x="11499" y="4984"/>
                  </a:cubicBezTo>
                  <a:cubicBezTo>
                    <a:pt x="11499" y="6517"/>
                    <a:pt x="11115" y="7667"/>
                    <a:pt x="9965" y="8817"/>
                  </a:cubicBezTo>
                  <a:cubicBezTo>
                    <a:pt x="9199" y="9584"/>
                    <a:pt x="7666" y="9967"/>
                    <a:pt x="5749" y="9967"/>
                  </a:cubicBezTo>
                  <a:cubicBezTo>
                    <a:pt x="1916" y="9967"/>
                    <a:pt x="0" y="8434"/>
                    <a:pt x="0" y="4984"/>
                  </a:cubicBezTo>
                  <a:close/>
                  <a:moveTo>
                    <a:pt x="10732" y="52518"/>
                  </a:moveTo>
                  <a:lnTo>
                    <a:pt x="383" y="52518"/>
                  </a:lnTo>
                  <a:lnTo>
                    <a:pt x="383" y="14567"/>
                  </a:lnTo>
                  <a:lnTo>
                    <a:pt x="10732" y="14567"/>
                  </a:lnTo>
                  <a:lnTo>
                    <a:pt x="10732" y="52518"/>
                  </a:lnTo>
                  <a:close/>
                </a:path>
              </a:pathLst>
            </a:custGeom>
            <a:solidFill>
              <a:srgbClr val="FFFFFF"/>
            </a:solidFill>
            <a:ln w="3832"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36C2273F-9283-804C-903C-612D29FB1FAC}"/>
                </a:ext>
              </a:extLst>
            </p:cNvPr>
            <p:cNvSpPr/>
            <p:nvPr/>
          </p:nvSpPr>
          <p:spPr>
            <a:xfrm>
              <a:off x="5812751" y="5461866"/>
              <a:ext cx="26063" cy="46384"/>
            </a:xfrm>
            <a:custGeom>
              <a:avLst/>
              <a:gdLst>
                <a:gd name="connsiteX0" fmla="*/ 19548 w 26063"/>
                <a:gd name="connsiteY0" fmla="*/ 38334 h 46384"/>
                <a:gd name="connsiteX1" fmla="*/ 26064 w 26063"/>
                <a:gd name="connsiteY1" fmla="*/ 37184 h 46384"/>
                <a:gd name="connsiteX2" fmla="*/ 26064 w 26063"/>
                <a:gd name="connsiteY2" fmla="*/ 44851 h 46384"/>
                <a:gd name="connsiteX3" fmla="*/ 16482 w 26063"/>
                <a:gd name="connsiteY3" fmla="*/ 46384 h 46384"/>
                <a:gd name="connsiteX4" fmla="*/ 7666 w 26063"/>
                <a:gd name="connsiteY4" fmla="*/ 43317 h 46384"/>
                <a:gd name="connsiteX5" fmla="*/ 4983 w 26063"/>
                <a:gd name="connsiteY5" fmla="*/ 34117 h 46384"/>
                <a:gd name="connsiteX6" fmla="*/ 4983 w 26063"/>
                <a:gd name="connsiteY6" fmla="*/ 15717 h 46384"/>
                <a:gd name="connsiteX7" fmla="*/ 0 w 26063"/>
                <a:gd name="connsiteY7" fmla="*/ 15717 h 46384"/>
                <a:gd name="connsiteX8" fmla="*/ 0 w 26063"/>
                <a:gd name="connsiteY8" fmla="*/ 11500 h 46384"/>
                <a:gd name="connsiteX9" fmla="*/ 5749 w 26063"/>
                <a:gd name="connsiteY9" fmla="*/ 8050 h 46384"/>
                <a:gd name="connsiteX10" fmla="*/ 8816 w 26063"/>
                <a:gd name="connsiteY10" fmla="*/ 0 h 46384"/>
                <a:gd name="connsiteX11" fmla="*/ 15331 w 26063"/>
                <a:gd name="connsiteY11" fmla="*/ 0 h 46384"/>
                <a:gd name="connsiteX12" fmla="*/ 15331 w 26063"/>
                <a:gd name="connsiteY12" fmla="*/ 8050 h 46384"/>
                <a:gd name="connsiteX13" fmla="*/ 26064 w 26063"/>
                <a:gd name="connsiteY13" fmla="*/ 8050 h 46384"/>
                <a:gd name="connsiteX14" fmla="*/ 26064 w 26063"/>
                <a:gd name="connsiteY14" fmla="*/ 15717 h 46384"/>
                <a:gd name="connsiteX15" fmla="*/ 15331 w 26063"/>
                <a:gd name="connsiteY15" fmla="*/ 15717 h 46384"/>
                <a:gd name="connsiteX16" fmla="*/ 15331 w 26063"/>
                <a:gd name="connsiteY16" fmla="*/ 34117 h 46384"/>
                <a:gd name="connsiteX17" fmla="*/ 16482 w 26063"/>
                <a:gd name="connsiteY17" fmla="*/ 37184 h 46384"/>
                <a:gd name="connsiteX18" fmla="*/ 19548 w 26063"/>
                <a:gd name="connsiteY18" fmla="*/ 38334 h 4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63" h="46384">
                  <a:moveTo>
                    <a:pt x="19548" y="38334"/>
                  </a:moveTo>
                  <a:cubicBezTo>
                    <a:pt x="21464" y="38334"/>
                    <a:pt x="23381" y="37951"/>
                    <a:pt x="26064" y="37184"/>
                  </a:cubicBezTo>
                  <a:lnTo>
                    <a:pt x="26064" y="44851"/>
                  </a:lnTo>
                  <a:cubicBezTo>
                    <a:pt x="23381" y="46001"/>
                    <a:pt x="20314" y="46384"/>
                    <a:pt x="16482" y="46384"/>
                  </a:cubicBezTo>
                  <a:cubicBezTo>
                    <a:pt x="12265" y="46384"/>
                    <a:pt x="9199" y="45234"/>
                    <a:pt x="7666" y="43317"/>
                  </a:cubicBezTo>
                  <a:cubicBezTo>
                    <a:pt x="5749" y="41401"/>
                    <a:pt x="4983" y="37951"/>
                    <a:pt x="4983" y="34117"/>
                  </a:cubicBezTo>
                  <a:lnTo>
                    <a:pt x="4983" y="15717"/>
                  </a:lnTo>
                  <a:lnTo>
                    <a:pt x="0" y="15717"/>
                  </a:lnTo>
                  <a:lnTo>
                    <a:pt x="0" y="11500"/>
                  </a:lnTo>
                  <a:lnTo>
                    <a:pt x="5749" y="8050"/>
                  </a:lnTo>
                  <a:lnTo>
                    <a:pt x="8816" y="0"/>
                  </a:lnTo>
                  <a:lnTo>
                    <a:pt x="15331" y="0"/>
                  </a:lnTo>
                  <a:lnTo>
                    <a:pt x="15331" y="8050"/>
                  </a:lnTo>
                  <a:lnTo>
                    <a:pt x="26064" y="8050"/>
                  </a:lnTo>
                  <a:lnTo>
                    <a:pt x="26064" y="15717"/>
                  </a:lnTo>
                  <a:lnTo>
                    <a:pt x="15331" y="15717"/>
                  </a:lnTo>
                  <a:lnTo>
                    <a:pt x="15331" y="34117"/>
                  </a:lnTo>
                  <a:cubicBezTo>
                    <a:pt x="15331" y="35651"/>
                    <a:pt x="15715" y="36801"/>
                    <a:pt x="16482" y="37184"/>
                  </a:cubicBezTo>
                  <a:cubicBezTo>
                    <a:pt x="17248" y="38334"/>
                    <a:pt x="18398" y="38334"/>
                    <a:pt x="19548" y="38334"/>
                  </a:cubicBezTo>
                  <a:close/>
                </a:path>
              </a:pathLst>
            </a:custGeom>
            <a:solidFill>
              <a:srgbClr val="FFFFFF"/>
            </a:solidFill>
            <a:ln w="3832"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B693048C-54C6-9446-9292-A6C5909DC4DE}"/>
                </a:ext>
              </a:extLst>
            </p:cNvPr>
            <p:cNvSpPr/>
            <p:nvPr/>
          </p:nvSpPr>
          <p:spPr>
            <a:xfrm>
              <a:off x="5846480" y="5499816"/>
              <a:ext cx="8432" cy="9200"/>
            </a:xfrm>
            <a:custGeom>
              <a:avLst/>
              <a:gdLst>
                <a:gd name="connsiteX0" fmla="*/ 0 w 8432"/>
                <a:gd name="connsiteY0" fmla="*/ 4600 h 9200"/>
                <a:gd name="connsiteX1" fmla="*/ 1150 w 8432"/>
                <a:gd name="connsiteY1" fmla="*/ 1150 h 9200"/>
                <a:gd name="connsiteX2" fmla="*/ 4216 w 8432"/>
                <a:gd name="connsiteY2" fmla="*/ 0 h 9200"/>
                <a:gd name="connsiteX3" fmla="*/ 7282 w 8432"/>
                <a:gd name="connsiteY3" fmla="*/ 1150 h 9200"/>
                <a:gd name="connsiteX4" fmla="*/ 8432 w 8432"/>
                <a:gd name="connsiteY4" fmla="*/ 4600 h 9200"/>
                <a:gd name="connsiteX5" fmla="*/ 7282 w 8432"/>
                <a:gd name="connsiteY5" fmla="*/ 8051 h 9200"/>
                <a:gd name="connsiteX6" fmla="*/ 4216 w 8432"/>
                <a:gd name="connsiteY6" fmla="*/ 9200 h 9200"/>
                <a:gd name="connsiteX7" fmla="*/ 1533 w 8432"/>
                <a:gd name="connsiteY7" fmla="*/ 8051 h 9200"/>
                <a:gd name="connsiteX8" fmla="*/ 0 w 8432"/>
                <a:gd name="connsiteY8" fmla="*/ 4600 h 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2" h="9200">
                  <a:moveTo>
                    <a:pt x="0" y="4600"/>
                  </a:moveTo>
                  <a:cubicBezTo>
                    <a:pt x="0" y="3067"/>
                    <a:pt x="383" y="1917"/>
                    <a:pt x="1150" y="1150"/>
                  </a:cubicBezTo>
                  <a:cubicBezTo>
                    <a:pt x="1916" y="384"/>
                    <a:pt x="2683" y="0"/>
                    <a:pt x="4216" y="0"/>
                  </a:cubicBezTo>
                  <a:cubicBezTo>
                    <a:pt x="5366" y="0"/>
                    <a:pt x="6516" y="384"/>
                    <a:pt x="7282" y="1150"/>
                  </a:cubicBezTo>
                  <a:cubicBezTo>
                    <a:pt x="8049" y="1917"/>
                    <a:pt x="8432" y="3067"/>
                    <a:pt x="8432" y="4600"/>
                  </a:cubicBezTo>
                  <a:cubicBezTo>
                    <a:pt x="8432" y="6134"/>
                    <a:pt x="8049" y="7284"/>
                    <a:pt x="7282" y="8051"/>
                  </a:cubicBezTo>
                  <a:cubicBezTo>
                    <a:pt x="6516" y="8817"/>
                    <a:pt x="5366" y="9200"/>
                    <a:pt x="4216" y="9200"/>
                  </a:cubicBezTo>
                  <a:cubicBezTo>
                    <a:pt x="3066" y="9200"/>
                    <a:pt x="2300" y="8817"/>
                    <a:pt x="1533" y="8051"/>
                  </a:cubicBezTo>
                  <a:cubicBezTo>
                    <a:pt x="383" y="7284"/>
                    <a:pt x="0" y="6134"/>
                    <a:pt x="0" y="4600"/>
                  </a:cubicBezTo>
                  <a:close/>
                </a:path>
              </a:pathLst>
            </a:custGeom>
            <a:solidFill>
              <a:srgbClr val="FFFFFF"/>
            </a:solidFill>
            <a:ln w="3832"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74C77BCE-DAFC-FC43-8495-0108ABBBDA7D}"/>
                </a:ext>
              </a:extLst>
            </p:cNvPr>
            <p:cNvSpPr/>
            <p:nvPr/>
          </p:nvSpPr>
          <p:spPr>
            <a:xfrm>
              <a:off x="5863728" y="5470299"/>
              <a:ext cx="31429" cy="38334"/>
            </a:xfrm>
            <a:custGeom>
              <a:avLst/>
              <a:gdLst>
                <a:gd name="connsiteX0" fmla="*/ 17631 w 31429"/>
                <a:gd name="connsiteY0" fmla="*/ 38334 h 38334"/>
                <a:gd name="connsiteX1" fmla="*/ 4599 w 31429"/>
                <a:gd name="connsiteY1" fmla="*/ 33351 h 38334"/>
                <a:gd name="connsiteX2" fmla="*/ 0 w 31429"/>
                <a:gd name="connsiteY2" fmla="*/ 19550 h 38334"/>
                <a:gd name="connsiteX3" fmla="*/ 4216 w 31429"/>
                <a:gd name="connsiteY3" fmla="*/ 5367 h 38334"/>
                <a:gd name="connsiteX4" fmla="*/ 16098 w 31429"/>
                <a:gd name="connsiteY4" fmla="*/ 0 h 38334"/>
                <a:gd name="connsiteX5" fmla="*/ 27213 w 31429"/>
                <a:gd name="connsiteY5" fmla="*/ 4600 h 38334"/>
                <a:gd name="connsiteX6" fmla="*/ 31429 w 31429"/>
                <a:gd name="connsiteY6" fmla="*/ 16867 h 38334"/>
                <a:gd name="connsiteX7" fmla="*/ 31429 w 31429"/>
                <a:gd name="connsiteY7" fmla="*/ 20317 h 38334"/>
                <a:gd name="connsiteX8" fmla="*/ 5749 w 31429"/>
                <a:gd name="connsiteY8" fmla="*/ 20317 h 38334"/>
                <a:gd name="connsiteX9" fmla="*/ 9199 w 31429"/>
                <a:gd name="connsiteY9" fmla="*/ 30284 h 38334"/>
                <a:gd name="connsiteX10" fmla="*/ 18014 w 31429"/>
                <a:gd name="connsiteY10" fmla="*/ 33734 h 38334"/>
                <a:gd name="connsiteX11" fmla="*/ 29896 w 31429"/>
                <a:gd name="connsiteY11" fmla="*/ 31051 h 38334"/>
                <a:gd name="connsiteX12" fmla="*/ 29896 w 31429"/>
                <a:gd name="connsiteY12" fmla="*/ 36034 h 38334"/>
                <a:gd name="connsiteX13" fmla="*/ 24147 w 31429"/>
                <a:gd name="connsiteY13" fmla="*/ 37951 h 38334"/>
                <a:gd name="connsiteX14" fmla="*/ 17631 w 31429"/>
                <a:gd name="connsiteY14" fmla="*/ 38334 h 38334"/>
                <a:gd name="connsiteX15" fmla="*/ 16098 w 31429"/>
                <a:gd name="connsiteY15" fmla="*/ 4600 h 38334"/>
                <a:gd name="connsiteX16" fmla="*/ 8816 w 31429"/>
                <a:gd name="connsiteY16" fmla="*/ 7667 h 38334"/>
                <a:gd name="connsiteX17" fmla="*/ 5749 w 31429"/>
                <a:gd name="connsiteY17" fmla="*/ 15717 h 38334"/>
                <a:gd name="connsiteX18" fmla="*/ 24914 w 31429"/>
                <a:gd name="connsiteY18" fmla="*/ 15717 h 38334"/>
                <a:gd name="connsiteX19" fmla="*/ 22614 w 31429"/>
                <a:gd name="connsiteY19" fmla="*/ 7667 h 38334"/>
                <a:gd name="connsiteX20" fmla="*/ 16098 w 31429"/>
                <a:gd name="connsiteY20" fmla="*/ 4600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29" h="38334">
                  <a:moveTo>
                    <a:pt x="17631" y="38334"/>
                  </a:moveTo>
                  <a:cubicBezTo>
                    <a:pt x="12265" y="38334"/>
                    <a:pt x="7666" y="36801"/>
                    <a:pt x="4599" y="33351"/>
                  </a:cubicBezTo>
                  <a:cubicBezTo>
                    <a:pt x="1533" y="29901"/>
                    <a:pt x="0" y="25301"/>
                    <a:pt x="0" y="19550"/>
                  </a:cubicBezTo>
                  <a:cubicBezTo>
                    <a:pt x="0" y="13417"/>
                    <a:pt x="1533" y="8817"/>
                    <a:pt x="4216" y="5367"/>
                  </a:cubicBezTo>
                  <a:cubicBezTo>
                    <a:pt x="7282" y="1917"/>
                    <a:pt x="11115" y="0"/>
                    <a:pt x="16098" y="0"/>
                  </a:cubicBezTo>
                  <a:cubicBezTo>
                    <a:pt x="20697" y="0"/>
                    <a:pt x="24530" y="1533"/>
                    <a:pt x="27213" y="4600"/>
                  </a:cubicBezTo>
                  <a:cubicBezTo>
                    <a:pt x="29896" y="7667"/>
                    <a:pt x="31429" y="11500"/>
                    <a:pt x="31429" y="16867"/>
                  </a:cubicBezTo>
                  <a:lnTo>
                    <a:pt x="31429" y="20317"/>
                  </a:lnTo>
                  <a:lnTo>
                    <a:pt x="5749" y="20317"/>
                  </a:lnTo>
                  <a:cubicBezTo>
                    <a:pt x="5749" y="24534"/>
                    <a:pt x="6899" y="27984"/>
                    <a:pt x="9199" y="30284"/>
                  </a:cubicBezTo>
                  <a:cubicBezTo>
                    <a:pt x="11115" y="32584"/>
                    <a:pt x="14181" y="33734"/>
                    <a:pt x="18014" y="33734"/>
                  </a:cubicBezTo>
                  <a:cubicBezTo>
                    <a:pt x="21847" y="33734"/>
                    <a:pt x="26063" y="32967"/>
                    <a:pt x="29896" y="31051"/>
                  </a:cubicBezTo>
                  <a:lnTo>
                    <a:pt x="29896" y="36034"/>
                  </a:lnTo>
                  <a:cubicBezTo>
                    <a:pt x="27980" y="36801"/>
                    <a:pt x="26063" y="37568"/>
                    <a:pt x="24147" y="37951"/>
                  </a:cubicBezTo>
                  <a:cubicBezTo>
                    <a:pt x="22231" y="37951"/>
                    <a:pt x="19931" y="38334"/>
                    <a:pt x="17631" y="38334"/>
                  </a:cubicBezTo>
                  <a:close/>
                  <a:moveTo>
                    <a:pt x="16098" y="4600"/>
                  </a:moveTo>
                  <a:cubicBezTo>
                    <a:pt x="13032" y="4600"/>
                    <a:pt x="10732" y="5750"/>
                    <a:pt x="8816" y="7667"/>
                  </a:cubicBezTo>
                  <a:cubicBezTo>
                    <a:pt x="6899" y="9584"/>
                    <a:pt x="6132" y="12267"/>
                    <a:pt x="5749" y="15717"/>
                  </a:cubicBezTo>
                  <a:lnTo>
                    <a:pt x="24914" y="15717"/>
                  </a:lnTo>
                  <a:cubicBezTo>
                    <a:pt x="24914" y="12267"/>
                    <a:pt x="24147" y="9584"/>
                    <a:pt x="22614" y="7667"/>
                  </a:cubicBezTo>
                  <a:cubicBezTo>
                    <a:pt x="21081" y="5367"/>
                    <a:pt x="18781" y="4600"/>
                    <a:pt x="16098" y="4600"/>
                  </a:cubicBezTo>
                  <a:close/>
                </a:path>
              </a:pathLst>
            </a:custGeom>
            <a:solidFill>
              <a:srgbClr val="FFFFFF"/>
            </a:solidFill>
            <a:ln w="3832"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F85E19FD-62AD-3945-8F6E-992DF77EFBA9}"/>
                </a:ext>
              </a:extLst>
            </p:cNvPr>
            <p:cNvSpPr/>
            <p:nvPr/>
          </p:nvSpPr>
          <p:spPr>
            <a:xfrm>
              <a:off x="5904356" y="5470682"/>
              <a:ext cx="30662" cy="38334"/>
            </a:xfrm>
            <a:custGeom>
              <a:avLst/>
              <a:gdLst>
                <a:gd name="connsiteX0" fmla="*/ 5366 w 30662"/>
                <a:gd name="connsiteY0" fmla="*/ 0 h 38334"/>
                <a:gd name="connsiteX1" fmla="*/ 5366 w 30662"/>
                <a:gd name="connsiteY1" fmla="*/ 24151 h 38334"/>
                <a:gd name="connsiteX2" fmla="*/ 7283 w 30662"/>
                <a:gd name="connsiteY2" fmla="*/ 31051 h 38334"/>
                <a:gd name="connsiteX3" fmla="*/ 13798 w 30662"/>
                <a:gd name="connsiteY3" fmla="*/ 33351 h 38334"/>
                <a:gd name="connsiteX4" fmla="*/ 22231 w 30662"/>
                <a:gd name="connsiteY4" fmla="*/ 30284 h 38334"/>
                <a:gd name="connsiteX5" fmla="*/ 24914 w 30662"/>
                <a:gd name="connsiteY5" fmla="*/ 19934 h 38334"/>
                <a:gd name="connsiteX6" fmla="*/ 24914 w 30662"/>
                <a:gd name="connsiteY6" fmla="*/ 383 h 38334"/>
                <a:gd name="connsiteX7" fmla="*/ 30663 w 30662"/>
                <a:gd name="connsiteY7" fmla="*/ 383 h 38334"/>
                <a:gd name="connsiteX8" fmla="*/ 30663 w 30662"/>
                <a:gd name="connsiteY8" fmla="*/ 37568 h 38334"/>
                <a:gd name="connsiteX9" fmla="*/ 26063 w 30662"/>
                <a:gd name="connsiteY9" fmla="*/ 37568 h 38334"/>
                <a:gd name="connsiteX10" fmla="*/ 25297 w 30662"/>
                <a:gd name="connsiteY10" fmla="*/ 32584 h 38334"/>
                <a:gd name="connsiteX11" fmla="*/ 24914 w 30662"/>
                <a:gd name="connsiteY11" fmla="*/ 32584 h 38334"/>
                <a:gd name="connsiteX12" fmla="*/ 20314 w 30662"/>
                <a:gd name="connsiteY12" fmla="*/ 36801 h 38334"/>
                <a:gd name="connsiteX13" fmla="*/ 13415 w 30662"/>
                <a:gd name="connsiteY13" fmla="*/ 38334 h 38334"/>
                <a:gd name="connsiteX14" fmla="*/ 3450 w 30662"/>
                <a:gd name="connsiteY14" fmla="*/ 35268 h 38334"/>
                <a:gd name="connsiteX15" fmla="*/ 0 w 30662"/>
                <a:gd name="connsiteY15" fmla="*/ 24917 h 38334"/>
                <a:gd name="connsiteX16" fmla="*/ 0 w 30662"/>
                <a:gd name="connsiteY16" fmla="*/ 767 h 38334"/>
                <a:gd name="connsiteX17" fmla="*/ 5366 w 30662"/>
                <a:gd name="connsiteY17" fmla="*/ 767 h 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62" h="38334">
                  <a:moveTo>
                    <a:pt x="5366" y="0"/>
                  </a:moveTo>
                  <a:lnTo>
                    <a:pt x="5366" y="24151"/>
                  </a:lnTo>
                  <a:cubicBezTo>
                    <a:pt x="5366" y="27217"/>
                    <a:pt x="6132" y="29518"/>
                    <a:pt x="7283" y="31051"/>
                  </a:cubicBezTo>
                  <a:cubicBezTo>
                    <a:pt x="8816" y="32584"/>
                    <a:pt x="10732" y="33351"/>
                    <a:pt x="13798" y="33351"/>
                  </a:cubicBezTo>
                  <a:cubicBezTo>
                    <a:pt x="17631" y="33351"/>
                    <a:pt x="20314" y="32201"/>
                    <a:pt x="22231" y="30284"/>
                  </a:cubicBezTo>
                  <a:cubicBezTo>
                    <a:pt x="24147" y="27984"/>
                    <a:pt x="24914" y="24534"/>
                    <a:pt x="24914" y="19934"/>
                  </a:cubicBezTo>
                  <a:lnTo>
                    <a:pt x="24914" y="383"/>
                  </a:lnTo>
                  <a:lnTo>
                    <a:pt x="30663" y="383"/>
                  </a:lnTo>
                  <a:lnTo>
                    <a:pt x="30663" y="37568"/>
                  </a:lnTo>
                  <a:lnTo>
                    <a:pt x="26063" y="37568"/>
                  </a:lnTo>
                  <a:lnTo>
                    <a:pt x="25297" y="32584"/>
                  </a:lnTo>
                  <a:lnTo>
                    <a:pt x="24914" y="32584"/>
                  </a:lnTo>
                  <a:cubicBezTo>
                    <a:pt x="23764" y="34501"/>
                    <a:pt x="22231" y="35651"/>
                    <a:pt x="20314" y="36801"/>
                  </a:cubicBezTo>
                  <a:cubicBezTo>
                    <a:pt x="18398" y="37951"/>
                    <a:pt x="16098" y="38334"/>
                    <a:pt x="13415" y="38334"/>
                  </a:cubicBezTo>
                  <a:cubicBezTo>
                    <a:pt x="8816" y="38334"/>
                    <a:pt x="5366" y="37185"/>
                    <a:pt x="3450" y="35268"/>
                  </a:cubicBezTo>
                  <a:cubicBezTo>
                    <a:pt x="1150" y="32967"/>
                    <a:pt x="0" y="29518"/>
                    <a:pt x="0" y="24917"/>
                  </a:cubicBezTo>
                  <a:lnTo>
                    <a:pt x="0" y="767"/>
                  </a:lnTo>
                  <a:lnTo>
                    <a:pt x="5366" y="767"/>
                  </a:lnTo>
                  <a:close/>
                </a:path>
              </a:pathLst>
            </a:custGeom>
            <a:solidFill>
              <a:srgbClr val="FFFFFF"/>
            </a:solidFill>
            <a:ln w="3832" cap="flat">
              <a:noFill/>
              <a:prstDash val="solid"/>
              <a:miter/>
            </a:ln>
          </p:spPr>
          <p:txBody>
            <a:bodyPr rtlCol="0" anchor="ctr"/>
            <a:lstStyle/>
            <a:p>
              <a:endParaRPr lang="en-US"/>
            </a:p>
          </p:txBody>
        </p:sp>
      </p:grpSp>
    </p:spTree>
    <p:extLst>
      <p:ext uri="{BB962C8B-B14F-4D97-AF65-F5344CB8AC3E}">
        <p14:creationId xmlns:p14="http://schemas.microsoft.com/office/powerpoint/2010/main" val="358716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with photo">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C47B67A-F850-A040-84D0-7A439AA42AE6}"/>
              </a:ext>
            </a:extLst>
          </p:cNvPr>
          <p:cNvSpPr/>
          <p:nvPr userDrawn="1"/>
        </p:nvSpPr>
        <p:spPr>
          <a:xfrm>
            <a:off x="312554" y="6594760"/>
            <a:ext cx="2392081" cy="307777"/>
          </a:xfrm>
          <a:prstGeom prst="rect">
            <a:avLst/>
          </a:prstGeom>
        </p:spPr>
        <p:txBody>
          <a:bodyPr wrap="square">
            <a:spAutoFit/>
          </a:bodyPr>
          <a:lstStyle/>
          <a:p>
            <a:pPr algn="l"/>
            <a:r>
              <a:rPr lang="en-US" sz="1400" dirty="0">
                <a:solidFill>
                  <a:schemeClr val="bg1"/>
                </a:solidFill>
                <a:latin typeface="Poppins" pitchFamily="2" charset="77"/>
                <a:cs typeface="Poppins" pitchFamily="2" charset="77"/>
              </a:rPr>
              <a:t>www.</a:t>
            </a:r>
            <a:r>
              <a:rPr lang="en-US" sz="1400" b="1" dirty="0">
                <a:solidFill>
                  <a:schemeClr val="bg1"/>
                </a:solidFill>
                <a:latin typeface="Poppins" pitchFamily="2" charset="77"/>
                <a:cs typeface="Poppins" pitchFamily="2" charset="77"/>
              </a:rPr>
              <a:t>revalorise</a:t>
            </a:r>
            <a:r>
              <a:rPr lang="en-US" sz="1400" dirty="0">
                <a:solidFill>
                  <a:schemeClr val="bg1"/>
                </a:solidFill>
                <a:latin typeface="Poppins" pitchFamily="2" charset="77"/>
                <a:cs typeface="Poppins" pitchFamily="2" charset="77"/>
              </a:rPr>
              <a:t>.eu</a:t>
            </a:r>
          </a:p>
        </p:txBody>
      </p:sp>
      <p:sp>
        <p:nvSpPr>
          <p:cNvPr id="52" name="Rectangle 51">
            <a:extLst>
              <a:ext uri="{FF2B5EF4-FFF2-40B4-BE49-F238E27FC236}">
                <a16:creationId xmlns:a16="http://schemas.microsoft.com/office/drawing/2014/main" id="{20ECD36C-3D23-EA46-831C-7D8DA38730C6}"/>
              </a:ext>
            </a:extLst>
          </p:cNvPr>
          <p:cNvSpPr/>
          <p:nvPr userDrawn="1"/>
        </p:nvSpPr>
        <p:spPr>
          <a:xfrm>
            <a:off x="311774" y="300254"/>
            <a:ext cx="3820839" cy="974667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61" name="Picture Placeholder 160">
            <a:extLst>
              <a:ext uri="{FF2B5EF4-FFF2-40B4-BE49-F238E27FC236}">
                <a16:creationId xmlns:a16="http://schemas.microsoft.com/office/drawing/2014/main" id="{1D34B3EB-3CAC-9649-AAEB-A0101E8FB45C}"/>
              </a:ext>
            </a:extLst>
          </p:cNvPr>
          <p:cNvSpPr>
            <a:spLocks noGrp="1"/>
          </p:cNvSpPr>
          <p:nvPr>
            <p:ph type="pic" sz="quarter" idx="41"/>
          </p:nvPr>
        </p:nvSpPr>
        <p:spPr>
          <a:xfrm>
            <a:off x="-46829" y="4139626"/>
            <a:ext cx="6505378" cy="5218044"/>
          </a:xfrm>
          <a:custGeom>
            <a:avLst/>
            <a:gdLst>
              <a:gd name="connsiteX0" fmla="*/ 0 w 6505378"/>
              <a:gd name="connsiteY0" fmla="*/ 0 h 5218044"/>
              <a:gd name="connsiteX1" fmla="*/ 6502047 w 6505378"/>
              <a:gd name="connsiteY1" fmla="*/ 0 h 5218044"/>
              <a:gd name="connsiteX2" fmla="*/ 6502047 w 6505378"/>
              <a:gd name="connsiteY2" fmla="*/ 606777 h 5218044"/>
              <a:gd name="connsiteX3" fmla="*/ 6405870 w 6505378"/>
              <a:gd name="connsiteY3" fmla="*/ 606777 h 5218044"/>
              <a:gd name="connsiteX4" fmla="*/ 6405870 w 6505378"/>
              <a:gd name="connsiteY4" fmla="*/ 2292425 h 5218044"/>
              <a:gd name="connsiteX5" fmla="*/ 6505378 w 6505378"/>
              <a:gd name="connsiteY5" fmla="*/ 2292425 h 5218044"/>
              <a:gd name="connsiteX6" fmla="*/ 6505378 w 6505378"/>
              <a:gd name="connsiteY6" fmla="*/ 5025870 h 5218044"/>
              <a:gd name="connsiteX7" fmla="*/ 6502047 w 6505378"/>
              <a:gd name="connsiteY7" fmla="*/ 5025870 h 5218044"/>
              <a:gd name="connsiteX8" fmla="*/ 6502047 w 6505378"/>
              <a:gd name="connsiteY8" fmla="*/ 5218044 h 5218044"/>
              <a:gd name="connsiteX9" fmla="*/ 0 w 6505378"/>
              <a:gd name="connsiteY9" fmla="*/ 5218044 h 52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5378" h="5218044">
                <a:moveTo>
                  <a:pt x="0" y="0"/>
                </a:moveTo>
                <a:lnTo>
                  <a:pt x="6502047" y="0"/>
                </a:lnTo>
                <a:lnTo>
                  <a:pt x="6502047" y="606777"/>
                </a:lnTo>
                <a:lnTo>
                  <a:pt x="6405870" y="606777"/>
                </a:lnTo>
                <a:lnTo>
                  <a:pt x="6405870" y="2292425"/>
                </a:lnTo>
                <a:lnTo>
                  <a:pt x="6505378" y="2292425"/>
                </a:lnTo>
                <a:lnTo>
                  <a:pt x="6505378" y="5025870"/>
                </a:lnTo>
                <a:lnTo>
                  <a:pt x="6502047" y="5025870"/>
                </a:lnTo>
                <a:lnTo>
                  <a:pt x="6502047" y="5218044"/>
                </a:lnTo>
                <a:lnTo>
                  <a:pt x="0" y="5218044"/>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157" name="Text Placeholder 23">
            <a:extLst>
              <a:ext uri="{FF2B5EF4-FFF2-40B4-BE49-F238E27FC236}">
                <a16:creationId xmlns:a16="http://schemas.microsoft.com/office/drawing/2014/main" id="{B4F316CB-86CF-7F4A-91F4-085580AC0238}"/>
              </a:ext>
            </a:extLst>
          </p:cNvPr>
          <p:cNvSpPr>
            <a:spLocks noGrp="1"/>
          </p:cNvSpPr>
          <p:nvPr>
            <p:ph type="body" sz="quarter" idx="14" hasCustomPrompt="1"/>
          </p:nvPr>
        </p:nvSpPr>
        <p:spPr>
          <a:xfrm>
            <a:off x="3128102" y="2738011"/>
            <a:ext cx="785328" cy="1056986"/>
          </a:xfrm>
        </p:spPr>
        <p:txBody>
          <a:bodyPr anchor="t">
            <a:normAutofit/>
          </a:bodyPr>
          <a:lstStyle>
            <a:lvl1pPr marL="0" indent="0" algn="r">
              <a:buNone/>
              <a:defRPr sz="9600" b="1" i="0" baseline="0">
                <a:solidFill>
                  <a:srgbClr val="F16924"/>
                </a:solidFill>
                <a:latin typeface="Times" pitchFamily="2" charset="0"/>
                <a:ea typeface="Times" pitchFamily="2" charset="0"/>
                <a:cs typeface="Times New Roman" charset="0"/>
              </a:defRPr>
            </a:lvl1pPr>
          </a:lstStyle>
          <a:p>
            <a:pPr lvl="0"/>
            <a:r>
              <a:rPr lang="en-US" dirty="0"/>
              <a:t>”</a:t>
            </a:r>
          </a:p>
        </p:txBody>
      </p:sp>
      <p:sp>
        <p:nvSpPr>
          <p:cNvPr id="159" name="Text Placeholder 23">
            <a:extLst>
              <a:ext uri="{FF2B5EF4-FFF2-40B4-BE49-F238E27FC236}">
                <a16:creationId xmlns:a16="http://schemas.microsoft.com/office/drawing/2014/main" id="{2721C86B-EEB5-7B40-A3F2-6FA45780492F}"/>
              </a:ext>
            </a:extLst>
          </p:cNvPr>
          <p:cNvSpPr>
            <a:spLocks noGrp="1"/>
          </p:cNvSpPr>
          <p:nvPr>
            <p:ph type="body" sz="quarter" idx="15" hasCustomPrompt="1"/>
          </p:nvPr>
        </p:nvSpPr>
        <p:spPr>
          <a:xfrm>
            <a:off x="615910" y="805650"/>
            <a:ext cx="2003444" cy="936605"/>
          </a:xfrm>
        </p:spPr>
        <p:txBody>
          <a:bodyPr anchor="t">
            <a:normAutofit/>
          </a:bodyPr>
          <a:lstStyle>
            <a:lvl1pPr marL="0" indent="0" algn="l">
              <a:buNone/>
              <a:defRPr sz="9600" b="1" i="0" baseline="0">
                <a:solidFill>
                  <a:srgbClr val="F16924"/>
                </a:solidFill>
                <a:latin typeface="Times" pitchFamily="2" charset="0"/>
                <a:ea typeface="Times" pitchFamily="2" charset="0"/>
                <a:cs typeface="Times New Roman" charset="0"/>
              </a:defRPr>
            </a:lvl1pPr>
          </a:lstStyle>
          <a:p>
            <a:pPr lvl="0"/>
            <a:r>
              <a:rPr lang="en-US" dirty="0"/>
              <a:t>“</a:t>
            </a:r>
          </a:p>
        </p:txBody>
      </p:sp>
      <p:sp>
        <p:nvSpPr>
          <p:cNvPr id="162" name="Graphic 4">
            <a:extLst>
              <a:ext uri="{FF2B5EF4-FFF2-40B4-BE49-F238E27FC236}">
                <a16:creationId xmlns:a16="http://schemas.microsoft.com/office/drawing/2014/main" id="{8651239F-6A02-274B-8E95-70812F67D8A8}"/>
              </a:ext>
            </a:extLst>
          </p:cNvPr>
          <p:cNvSpPr/>
          <p:nvPr userDrawn="1"/>
        </p:nvSpPr>
        <p:spPr>
          <a:xfrm rot="10800000">
            <a:off x="6359047" y="4746403"/>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F16924"/>
          </a:solidFill>
          <a:ln w="2370" cap="flat">
            <a:noFill/>
            <a:prstDash val="solid"/>
            <a:miter/>
          </a:ln>
        </p:spPr>
        <p:txBody>
          <a:bodyPr rtlCol="0" anchor="ctr"/>
          <a:lstStyle/>
          <a:p>
            <a:endParaRPr lang="en-US"/>
          </a:p>
        </p:txBody>
      </p:sp>
      <p:sp>
        <p:nvSpPr>
          <p:cNvPr id="164" name="Text Placeholder 23">
            <a:extLst>
              <a:ext uri="{FF2B5EF4-FFF2-40B4-BE49-F238E27FC236}">
                <a16:creationId xmlns:a16="http://schemas.microsoft.com/office/drawing/2014/main" id="{58A93ACD-1987-2441-9CBB-AA1A4196A0E5}"/>
              </a:ext>
            </a:extLst>
          </p:cNvPr>
          <p:cNvSpPr>
            <a:spLocks noGrp="1"/>
          </p:cNvSpPr>
          <p:nvPr>
            <p:ph type="body" sz="quarter" idx="42" hasCustomPrompt="1"/>
          </p:nvPr>
        </p:nvSpPr>
        <p:spPr>
          <a:xfrm>
            <a:off x="615910" y="803767"/>
            <a:ext cx="3288612" cy="2623117"/>
          </a:xfrm>
        </p:spPr>
        <p:txBody>
          <a:bodyPr anchor="ctr">
            <a:normAutofit/>
          </a:bodyPr>
          <a:lstStyle>
            <a:lvl1pPr marL="0" indent="0" algn="ctr">
              <a:lnSpc>
                <a:spcPts val="1760"/>
              </a:lnSpc>
              <a:spcBef>
                <a:spcPts val="0"/>
              </a:spcBef>
              <a:buNone/>
              <a:defRPr sz="1600" b="0"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12" name="Slide Number Placeholder 5">
            <a:extLst>
              <a:ext uri="{FF2B5EF4-FFF2-40B4-BE49-F238E27FC236}">
                <a16:creationId xmlns:a16="http://schemas.microsoft.com/office/drawing/2014/main" id="{7A8B83DB-4E77-E34E-9405-0EE47D447C1B}"/>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3" name="Text Box 5">
            <a:extLst>
              <a:ext uri="{FF2B5EF4-FFF2-40B4-BE49-F238E27FC236}">
                <a16:creationId xmlns:a16="http://schemas.microsoft.com/office/drawing/2014/main" id="{4B676C19-65A9-8946-91AC-81CDC6570869}"/>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F16D0C8D-BB4B-694D-861A-6B5EA2FE2CE6}"/>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12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01A821-40E1-8441-93FB-5C903B43F64A}"/>
              </a:ext>
            </a:extLst>
          </p:cNvPr>
          <p:cNvSpPr/>
          <p:nvPr userDrawn="1"/>
        </p:nvSpPr>
        <p:spPr>
          <a:xfrm>
            <a:off x="5222" y="3185059"/>
            <a:ext cx="3779836" cy="532485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14" name="Text Placeholder 23">
            <a:extLst>
              <a:ext uri="{FF2B5EF4-FFF2-40B4-BE49-F238E27FC236}">
                <a16:creationId xmlns:a16="http://schemas.microsoft.com/office/drawing/2014/main" id="{3EAF5DB5-4F46-5D48-9AEF-51ADADA987EE}"/>
              </a:ext>
            </a:extLst>
          </p:cNvPr>
          <p:cNvSpPr>
            <a:spLocks noGrp="1"/>
          </p:cNvSpPr>
          <p:nvPr>
            <p:ph type="body" sz="quarter" idx="14" hasCustomPrompt="1"/>
          </p:nvPr>
        </p:nvSpPr>
        <p:spPr>
          <a:xfrm>
            <a:off x="2652175" y="7203581"/>
            <a:ext cx="785328" cy="1056986"/>
          </a:xfrm>
        </p:spPr>
        <p:txBody>
          <a:bodyPr anchor="t">
            <a:normAutofit/>
          </a:bodyPr>
          <a:lstStyle>
            <a:lvl1pPr marL="0" indent="0" algn="r">
              <a:buNone/>
              <a:defRPr sz="9600" b="1" i="0" baseline="0">
                <a:solidFill>
                  <a:srgbClr val="F16924"/>
                </a:solidFill>
                <a:latin typeface="Times" pitchFamily="2" charset="0"/>
                <a:ea typeface="Times" pitchFamily="2" charset="0"/>
                <a:cs typeface="Times New Roman" charset="0"/>
              </a:defRPr>
            </a:lvl1pPr>
          </a:lstStyle>
          <a:p>
            <a:pPr lvl="0"/>
            <a:r>
              <a:rPr lang="en-US" dirty="0"/>
              <a:t>”</a:t>
            </a:r>
          </a:p>
        </p:txBody>
      </p:sp>
      <p:sp>
        <p:nvSpPr>
          <p:cNvPr id="15" name="Text Placeholder 23">
            <a:extLst>
              <a:ext uri="{FF2B5EF4-FFF2-40B4-BE49-F238E27FC236}">
                <a16:creationId xmlns:a16="http://schemas.microsoft.com/office/drawing/2014/main" id="{C248726D-08DE-0747-9112-A0440727F88C}"/>
              </a:ext>
            </a:extLst>
          </p:cNvPr>
          <p:cNvSpPr>
            <a:spLocks noGrp="1"/>
          </p:cNvSpPr>
          <p:nvPr>
            <p:ph type="body" sz="quarter" idx="13" hasCustomPrompt="1"/>
          </p:nvPr>
        </p:nvSpPr>
        <p:spPr>
          <a:xfrm>
            <a:off x="414032" y="3448303"/>
            <a:ext cx="2846197" cy="4380243"/>
          </a:xfrm>
        </p:spPr>
        <p:txBody>
          <a:bodyPr anchor="ctr">
            <a:normAutofit/>
          </a:bodyPr>
          <a:lstStyle>
            <a:lvl1pPr marL="0" indent="0" algn="ctr">
              <a:lnSpc>
                <a:spcPts val="1960"/>
              </a:lnSpc>
              <a:spcBef>
                <a:spcPts val="0"/>
              </a:spcBef>
              <a:buNone/>
              <a:defRPr sz="1800" b="0" i="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Slide</a:t>
            </a:r>
          </a:p>
        </p:txBody>
      </p:sp>
      <p:sp>
        <p:nvSpPr>
          <p:cNvPr id="16" name="Text Placeholder 23">
            <a:extLst>
              <a:ext uri="{FF2B5EF4-FFF2-40B4-BE49-F238E27FC236}">
                <a16:creationId xmlns:a16="http://schemas.microsoft.com/office/drawing/2014/main" id="{4F85B246-3A35-9649-AB5E-58603396DCC1}"/>
              </a:ext>
            </a:extLst>
          </p:cNvPr>
          <p:cNvSpPr>
            <a:spLocks noGrp="1"/>
          </p:cNvSpPr>
          <p:nvPr>
            <p:ph type="body" sz="quarter" idx="15" hasCustomPrompt="1"/>
          </p:nvPr>
        </p:nvSpPr>
        <p:spPr>
          <a:xfrm>
            <a:off x="405124" y="3422283"/>
            <a:ext cx="2003444" cy="936605"/>
          </a:xfrm>
        </p:spPr>
        <p:txBody>
          <a:bodyPr anchor="t">
            <a:normAutofit/>
          </a:bodyPr>
          <a:lstStyle>
            <a:lvl1pPr marL="0" indent="0" algn="l">
              <a:buNone/>
              <a:defRPr sz="9600" b="1" i="0" baseline="0">
                <a:solidFill>
                  <a:srgbClr val="F16924"/>
                </a:solidFill>
                <a:latin typeface="Times" pitchFamily="2" charset="0"/>
                <a:ea typeface="Times" pitchFamily="2" charset="0"/>
                <a:cs typeface="Times New Roman" charset="0"/>
              </a:defRPr>
            </a:lvl1pPr>
          </a:lstStyle>
          <a:p>
            <a:pPr lvl="0"/>
            <a:r>
              <a:rPr lang="en-US" dirty="0"/>
              <a:t>“</a:t>
            </a:r>
          </a:p>
        </p:txBody>
      </p:sp>
      <p:sp>
        <p:nvSpPr>
          <p:cNvPr id="17" name="Text Placeholder 32">
            <a:extLst>
              <a:ext uri="{FF2B5EF4-FFF2-40B4-BE49-F238E27FC236}">
                <a16:creationId xmlns:a16="http://schemas.microsoft.com/office/drawing/2014/main" id="{925832B2-3E5C-5249-A322-552E454F6944}"/>
              </a:ext>
            </a:extLst>
          </p:cNvPr>
          <p:cNvSpPr>
            <a:spLocks noGrp="1"/>
          </p:cNvSpPr>
          <p:nvPr>
            <p:ph type="body" sz="quarter" idx="43" hasCustomPrompt="1"/>
          </p:nvPr>
        </p:nvSpPr>
        <p:spPr>
          <a:xfrm>
            <a:off x="4136157" y="3642102"/>
            <a:ext cx="2966985" cy="4726984"/>
          </a:xfrm>
        </p:spPr>
        <p:txBody>
          <a:bodyPr numCol="1" spcCol="288000" anchor="t">
            <a:noAutofit/>
          </a:bodyPr>
          <a:lstStyle>
            <a:lvl1pPr marL="0" indent="0" algn="just">
              <a:lnSpc>
                <a:spcPct val="100000"/>
              </a:lnSpc>
              <a:spcBef>
                <a:spcPts val="0"/>
              </a:spcBef>
              <a:buNone/>
              <a:defRPr sz="105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18" name="Text Placeholder 32">
            <a:extLst>
              <a:ext uri="{FF2B5EF4-FFF2-40B4-BE49-F238E27FC236}">
                <a16:creationId xmlns:a16="http://schemas.microsoft.com/office/drawing/2014/main" id="{58088761-3471-A041-B4C3-C91CCD295927}"/>
              </a:ext>
            </a:extLst>
          </p:cNvPr>
          <p:cNvSpPr>
            <a:spLocks noGrp="1"/>
          </p:cNvSpPr>
          <p:nvPr>
            <p:ph type="body" sz="quarter" idx="44" hasCustomPrompt="1"/>
          </p:nvPr>
        </p:nvSpPr>
        <p:spPr>
          <a:xfrm>
            <a:off x="4136156" y="8909515"/>
            <a:ext cx="2966985" cy="243891"/>
          </a:xfrm>
        </p:spPr>
        <p:txBody>
          <a:bodyPr numCol="1" spcCol="288000" anchor="t">
            <a:noAutofit/>
          </a:bodyPr>
          <a:lstStyle>
            <a:lvl1pPr marL="0" indent="0" algn="just">
              <a:lnSpc>
                <a:spcPct val="100000"/>
              </a:lnSpc>
              <a:spcBef>
                <a:spcPts val="0"/>
              </a:spcBef>
              <a:buNone/>
              <a:defRPr sz="1050" b="1"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Editor Name</a:t>
            </a:r>
            <a:endParaRPr lang="en-US" dirty="0"/>
          </a:p>
        </p:txBody>
      </p:sp>
      <p:sp>
        <p:nvSpPr>
          <p:cNvPr id="19" name="Text Placeholder 32">
            <a:extLst>
              <a:ext uri="{FF2B5EF4-FFF2-40B4-BE49-F238E27FC236}">
                <a16:creationId xmlns:a16="http://schemas.microsoft.com/office/drawing/2014/main" id="{EFCCF708-3735-664D-B11A-9C8193BEF68F}"/>
              </a:ext>
            </a:extLst>
          </p:cNvPr>
          <p:cNvSpPr>
            <a:spLocks noGrp="1"/>
          </p:cNvSpPr>
          <p:nvPr>
            <p:ph type="body" sz="quarter" idx="45" hasCustomPrompt="1"/>
          </p:nvPr>
        </p:nvSpPr>
        <p:spPr>
          <a:xfrm>
            <a:off x="4136156" y="9128021"/>
            <a:ext cx="2966985" cy="243891"/>
          </a:xfrm>
        </p:spPr>
        <p:txBody>
          <a:bodyPr numCol="1" spcCol="288000" anchor="t">
            <a:noAutofit/>
          </a:bodyPr>
          <a:lstStyle>
            <a:lvl1pPr marL="0" indent="0" algn="just">
              <a:lnSpc>
                <a:spcPct val="100000"/>
              </a:lnSpc>
              <a:spcBef>
                <a:spcPts val="0"/>
              </a:spcBef>
              <a:buNone/>
              <a:defRPr sz="105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Company</a:t>
            </a:r>
            <a:endParaRPr lang="en-US" dirty="0"/>
          </a:p>
        </p:txBody>
      </p: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4134385" y="643386"/>
            <a:ext cx="2966985" cy="2541673"/>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2864232" cy="879667"/>
          </a:xfrm>
        </p:spPr>
        <p:txBody>
          <a:bodyPr>
            <a:noAutofit/>
          </a:bodyPr>
          <a:lstStyle>
            <a:lvl1pPr marL="0" indent="0" algn="l">
              <a:buNone/>
              <a:defRPr sz="2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MESSAGE FROM THE EDITOR</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511024" y="1981229"/>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23D9156E-7367-3A4D-993D-D479206CB0CB}"/>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24" name="Text Box 5">
            <a:extLst>
              <a:ext uri="{FF2B5EF4-FFF2-40B4-BE49-F238E27FC236}">
                <a16:creationId xmlns:a16="http://schemas.microsoft.com/office/drawing/2014/main" id="{CE9A7298-019C-4548-B642-FC3D6E6FFE4A}"/>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AE7FF3A0-98E0-1A48-ABBB-C3BE9CECBADC}"/>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94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stimonial/Quote P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01A821-40E1-8441-93FB-5C903B43F64A}"/>
              </a:ext>
            </a:extLst>
          </p:cNvPr>
          <p:cNvSpPr/>
          <p:nvPr userDrawn="1"/>
        </p:nvSpPr>
        <p:spPr>
          <a:xfrm>
            <a:off x="-29576" y="3572582"/>
            <a:ext cx="3936866" cy="583332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414033" y="2300219"/>
            <a:ext cx="6687338" cy="884839"/>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4437260" cy="879667"/>
          </a:xfrm>
        </p:spPr>
        <p:txBody>
          <a:bodyPr>
            <a:noAutofit/>
          </a:bodyPr>
          <a:lstStyle>
            <a:lvl1pPr marL="0" indent="0" algn="l">
              <a:buNone/>
              <a:defRPr sz="2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WHO WE WORK WITH</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414033" y="2098247"/>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25" name="Picture Placeholder 52">
            <a:extLst>
              <a:ext uri="{FF2B5EF4-FFF2-40B4-BE49-F238E27FC236}">
                <a16:creationId xmlns:a16="http://schemas.microsoft.com/office/drawing/2014/main" id="{8861987B-86C5-DC45-8F42-0815177F4C07}"/>
              </a:ext>
            </a:extLst>
          </p:cNvPr>
          <p:cNvSpPr>
            <a:spLocks noGrp="1"/>
          </p:cNvSpPr>
          <p:nvPr>
            <p:ph type="pic" sz="quarter" idx="41"/>
          </p:nvPr>
        </p:nvSpPr>
        <p:spPr>
          <a:xfrm>
            <a:off x="4163455" y="3599816"/>
            <a:ext cx="3396220" cy="274282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vl1pPr>
          </a:lstStyle>
          <a:p>
            <a:endParaRPr lang="en-US" dirty="0"/>
          </a:p>
        </p:txBody>
      </p:sp>
      <p:sp>
        <p:nvSpPr>
          <p:cNvPr id="26" name="Text Placeholder 32">
            <a:extLst>
              <a:ext uri="{FF2B5EF4-FFF2-40B4-BE49-F238E27FC236}">
                <a16:creationId xmlns:a16="http://schemas.microsoft.com/office/drawing/2014/main" id="{42B068FB-5452-E149-8A48-039B09F2F2ED}"/>
              </a:ext>
            </a:extLst>
          </p:cNvPr>
          <p:cNvSpPr>
            <a:spLocks noGrp="1"/>
          </p:cNvSpPr>
          <p:nvPr>
            <p:ph type="body" sz="quarter" idx="47" hasCustomPrompt="1"/>
          </p:nvPr>
        </p:nvSpPr>
        <p:spPr>
          <a:xfrm>
            <a:off x="414033" y="4035484"/>
            <a:ext cx="2864232" cy="451257"/>
          </a:xfrm>
        </p:spPr>
        <p:txBody>
          <a:bodyPr>
            <a:noAutofit/>
          </a:bodyPr>
          <a:lstStyle>
            <a:lvl1pPr marL="0" indent="0" algn="l">
              <a:buNone/>
              <a:defRPr sz="1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They Say About Us</a:t>
            </a:r>
            <a:endParaRPr lang="en-US" dirty="0"/>
          </a:p>
        </p:txBody>
      </p:sp>
      <p:sp>
        <p:nvSpPr>
          <p:cNvPr id="27" name="Text Placeholder 32">
            <a:extLst>
              <a:ext uri="{FF2B5EF4-FFF2-40B4-BE49-F238E27FC236}">
                <a16:creationId xmlns:a16="http://schemas.microsoft.com/office/drawing/2014/main" id="{1418EDAC-85C0-1A40-88FE-0825564877DF}"/>
              </a:ext>
            </a:extLst>
          </p:cNvPr>
          <p:cNvSpPr>
            <a:spLocks noGrp="1"/>
          </p:cNvSpPr>
          <p:nvPr>
            <p:ph type="body" sz="quarter" idx="48" hasCustomPrompt="1"/>
          </p:nvPr>
        </p:nvSpPr>
        <p:spPr>
          <a:xfrm>
            <a:off x="515707" y="4895021"/>
            <a:ext cx="3096069" cy="1178258"/>
          </a:xfrm>
        </p:spPr>
        <p:txBody>
          <a:bodyPr numCol="1" spcCol="288000" anchor="t">
            <a:noAutofit/>
          </a:bodyPr>
          <a:lstStyle>
            <a:lvl1pPr marL="0" marR="0" indent="0" algn="just" defTabSz="2072941" rtl="0" eaLnBrk="1" fontAlgn="auto" latinLnBrk="0" hangingPunct="1">
              <a:lnSpc>
                <a:spcPts val="1340"/>
              </a:lnSpc>
              <a:spcBef>
                <a:spcPts val="0"/>
              </a:spcBef>
              <a:spcAft>
                <a:spcPts val="0"/>
              </a:spcAft>
              <a:buClrTx/>
              <a:buSzTx/>
              <a:buFont typeface="Arial" panose="020B0604020202020204" pitchFamily="34" charset="0"/>
              <a:buNone/>
              <a:tabLst/>
              <a:defRPr sz="12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“testimonial here”</a:t>
            </a:r>
            <a:endParaRPr lang="en-US" dirty="0"/>
          </a:p>
          <a:p>
            <a:pPr lvl="0"/>
            <a:endParaRPr lang="en-US" dirty="0"/>
          </a:p>
        </p:txBody>
      </p:sp>
      <p:sp>
        <p:nvSpPr>
          <p:cNvPr id="28" name="Text Placeholder 32">
            <a:extLst>
              <a:ext uri="{FF2B5EF4-FFF2-40B4-BE49-F238E27FC236}">
                <a16:creationId xmlns:a16="http://schemas.microsoft.com/office/drawing/2014/main" id="{FDB8AF84-B942-004A-9CBC-17D8CEC399BE}"/>
              </a:ext>
            </a:extLst>
          </p:cNvPr>
          <p:cNvSpPr>
            <a:spLocks noGrp="1"/>
          </p:cNvSpPr>
          <p:nvPr>
            <p:ph type="body" sz="quarter" idx="49" hasCustomPrompt="1"/>
          </p:nvPr>
        </p:nvSpPr>
        <p:spPr>
          <a:xfrm>
            <a:off x="511024" y="6222006"/>
            <a:ext cx="3098165" cy="238796"/>
          </a:xfrm>
        </p:spPr>
        <p:txBody>
          <a:bodyPr numCol="1" spcCol="288000" anchor="t">
            <a:noAutofit/>
          </a:bodyPr>
          <a:lstStyle>
            <a:lvl1pPr marL="0" indent="0" algn="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cxnSp>
        <p:nvCxnSpPr>
          <p:cNvPr id="29" name="Straight Connector 28">
            <a:extLst>
              <a:ext uri="{FF2B5EF4-FFF2-40B4-BE49-F238E27FC236}">
                <a16:creationId xmlns:a16="http://schemas.microsoft.com/office/drawing/2014/main" id="{37D3AFC8-F34B-9A4E-8CBB-EB75C5CE0F10}"/>
              </a:ext>
            </a:extLst>
          </p:cNvPr>
          <p:cNvCxnSpPr>
            <a:cxnSpLocks/>
          </p:cNvCxnSpPr>
          <p:nvPr userDrawn="1"/>
        </p:nvCxnSpPr>
        <p:spPr>
          <a:xfrm>
            <a:off x="605340" y="6743854"/>
            <a:ext cx="3006436"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
        <p:nvSpPr>
          <p:cNvPr id="33" name="Text Placeholder 32">
            <a:extLst>
              <a:ext uri="{FF2B5EF4-FFF2-40B4-BE49-F238E27FC236}">
                <a16:creationId xmlns:a16="http://schemas.microsoft.com/office/drawing/2014/main" id="{0F524814-92D0-1944-BEA3-F80882CC996E}"/>
              </a:ext>
            </a:extLst>
          </p:cNvPr>
          <p:cNvSpPr>
            <a:spLocks noGrp="1"/>
          </p:cNvSpPr>
          <p:nvPr>
            <p:ph type="body" sz="quarter" idx="50" hasCustomPrompt="1"/>
          </p:nvPr>
        </p:nvSpPr>
        <p:spPr>
          <a:xfrm>
            <a:off x="548745" y="7159109"/>
            <a:ext cx="3096069" cy="1178258"/>
          </a:xfrm>
        </p:spPr>
        <p:txBody>
          <a:bodyPr numCol="1" spcCol="288000" anchor="t">
            <a:noAutofit/>
          </a:bodyPr>
          <a:lstStyle>
            <a:lvl1pPr marL="0" marR="0" indent="0" algn="just" defTabSz="2072941" rtl="0" eaLnBrk="1" fontAlgn="auto" latinLnBrk="0" hangingPunct="1">
              <a:lnSpc>
                <a:spcPts val="1340"/>
              </a:lnSpc>
              <a:spcBef>
                <a:spcPts val="0"/>
              </a:spcBef>
              <a:spcAft>
                <a:spcPts val="0"/>
              </a:spcAft>
              <a:buClrTx/>
              <a:buSzTx/>
              <a:buFont typeface="Arial" panose="020B0604020202020204" pitchFamily="34" charset="0"/>
              <a:buNone/>
              <a:tabLst/>
              <a:defRPr sz="12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“testimonial here”</a:t>
            </a:r>
            <a:endParaRPr lang="en-US" dirty="0"/>
          </a:p>
          <a:p>
            <a:pPr lvl="0"/>
            <a:endParaRPr lang="en-US" dirty="0"/>
          </a:p>
        </p:txBody>
      </p:sp>
      <p:sp>
        <p:nvSpPr>
          <p:cNvPr id="34" name="Text Placeholder 32">
            <a:extLst>
              <a:ext uri="{FF2B5EF4-FFF2-40B4-BE49-F238E27FC236}">
                <a16:creationId xmlns:a16="http://schemas.microsoft.com/office/drawing/2014/main" id="{9529A2E2-5519-764D-A5CA-B5E11BB6AD9E}"/>
              </a:ext>
            </a:extLst>
          </p:cNvPr>
          <p:cNvSpPr>
            <a:spLocks noGrp="1"/>
          </p:cNvSpPr>
          <p:nvPr>
            <p:ph type="body" sz="quarter" idx="51" hasCustomPrompt="1"/>
          </p:nvPr>
        </p:nvSpPr>
        <p:spPr>
          <a:xfrm>
            <a:off x="544062" y="8486094"/>
            <a:ext cx="3098165" cy="238796"/>
          </a:xfrm>
        </p:spPr>
        <p:txBody>
          <a:bodyPr numCol="1" spcCol="288000" anchor="t">
            <a:noAutofit/>
          </a:bodyPr>
          <a:lstStyle>
            <a:lvl1pPr marL="0" indent="0" algn="r">
              <a:lnSpc>
                <a:spcPct val="100000"/>
              </a:lnSpc>
              <a:spcBef>
                <a:spcPts val="0"/>
              </a:spcBef>
              <a:buNone/>
              <a:defRPr sz="105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35" name="Text Placeholder 23">
            <a:extLst>
              <a:ext uri="{FF2B5EF4-FFF2-40B4-BE49-F238E27FC236}">
                <a16:creationId xmlns:a16="http://schemas.microsoft.com/office/drawing/2014/main" id="{0D296E12-7F24-D241-8EF3-9FF443AA39B7}"/>
              </a:ext>
            </a:extLst>
          </p:cNvPr>
          <p:cNvSpPr>
            <a:spLocks noGrp="1"/>
          </p:cNvSpPr>
          <p:nvPr>
            <p:ph type="body" sz="quarter" idx="14" hasCustomPrompt="1"/>
          </p:nvPr>
        </p:nvSpPr>
        <p:spPr>
          <a:xfrm>
            <a:off x="6499626" y="8464660"/>
            <a:ext cx="785328" cy="1056986"/>
          </a:xfrm>
        </p:spPr>
        <p:txBody>
          <a:bodyPr anchor="t">
            <a:normAutofit/>
          </a:bodyPr>
          <a:lstStyle>
            <a:lvl1pPr marL="0" indent="0" algn="r">
              <a:buNone/>
              <a:defRPr sz="9600" b="1" i="0" baseline="0">
                <a:solidFill>
                  <a:srgbClr val="F16924"/>
                </a:solidFill>
                <a:latin typeface="Times" pitchFamily="2" charset="0"/>
                <a:ea typeface="Open Sans" panose="020B0606030504020204" pitchFamily="34" charset="0"/>
                <a:cs typeface="Open Sans" panose="020B0606030504020204" pitchFamily="34" charset="0"/>
              </a:defRPr>
            </a:lvl1pPr>
          </a:lstStyle>
          <a:p>
            <a:pPr lvl="0"/>
            <a:r>
              <a:rPr lang="en-US" dirty="0"/>
              <a:t>”</a:t>
            </a:r>
          </a:p>
        </p:txBody>
      </p:sp>
      <p:sp>
        <p:nvSpPr>
          <p:cNvPr id="36" name="Text Placeholder 23">
            <a:extLst>
              <a:ext uri="{FF2B5EF4-FFF2-40B4-BE49-F238E27FC236}">
                <a16:creationId xmlns:a16="http://schemas.microsoft.com/office/drawing/2014/main" id="{29B30131-3230-2343-85C7-24B812199B67}"/>
              </a:ext>
            </a:extLst>
          </p:cNvPr>
          <p:cNvSpPr>
            <a:spLocks noGrp="1"/>
          </p:cNvSpPr>
          <p:nvPr>
            <p:ph type="body" sz="quarter" idx="13" hasCustomPrompt="1"/>
          </p:nvPr>
        </p:nvSpPr>
        <p:spPr>
          <a:xfrm>
            <a:off x="4211718" y="6690807"/>
            <a:ext cx="3023471" cy="2742828"/>
          </a:xfrm>
        </p:spPr>
        <p:txBody>
          <a:bodyPr anchor="ctr">
            <a:normAutofit/>
          </a:bodyPr>
          <a:lstStyle>
            <a:lvl1pPr marL="0" indent="0" algn="ctr">
              <a:lnSpc>
                <a:spcPts val="1960"/>
              </a:lnSpc>
              <a:spcBef>
                <a:spcPts val="0"/>
              </a:spcBef>
              <a:buNone/>
              <a:defRPr sz="1400" b="1" i="1" baseline="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a:t>
            </a:r>
          </a:p>
        </p:txBody>
      </p:sp>
      <p:sp>
        <p:nvSpPr>
          <p:cNvPr id="37" name="Text Placeholder 23">
            <a:extLst>
              <a:ext uri="{FF2B5EF4-FFF2-40B4-BE49-F238E27FC236}">
                <a16:creationId xmlns:a16="http://schemas.microsoft.com/office/drawing/2014/main" id="{36A87B8B-109B-E240-9E8E-846CB25A472E}"/>
              </a:ext>
            </a:extLst>
          </p:cNvPr>
          <p:cNvSpPr>
            <a:spLocks noGrp="1"/>
          </p:cNvSpPr>
          <p:nvPr>
            <p:ph type="body" sz="quarter" idx="15" hasCustomPrompt="1"/>
          </p:nvPr>
        </p:nvSpPr>
        <p:spPr>
          <a:xfrm>
            <a:off x="4242912" y="6705150"/>
            <a:ext cx="2003444" cy="936605"/>
          </a:xfrm>
        </p:spPr>
        <p:txBody>
          <a:bodyPr anchor="t">
            <a:normAutofit/>
          </a:bodyPr>
          <a:lstStyle>
            <a:lvl1pPr marL="0" indent="0" algn="l">
              <a:buNone/>
              <a:defRPr sz="9600" b="1" i="0" baseline="0">
                <a:solidFill>
                  <a:srgbClr val="F16924"/>
                </a:solidFill>
                <a:latin typeface="Times" pitchFamily="2" charset="0"/>
                <a:ea typeface="Open Sans" panose="020B0606030504020204" pitchFamily="34" charset="0"/>
                <a:cs typeface="Open Sans" panose="020B0606030504020204" pitchFamily="34" charset="0"/>
              </a:defRPr>
            </a:lvl1pPr>
          </a:lstStyle>
          <a:p>
            <a:pPr lvl="0"/>
            <a:r>
              <a:rPr lang="en-US" dirty="0"/>
              <a:t>“</a:t>
            </a:r>
          </a:p>
        </p:txBody>
      </p:sp>
      <p:sp>
        <p:nvSpPr>
          <p:cNvPr id="38" name="Text Placeholder 32">
            <a:extLst>
              <a:ext uri="{FF2B5EF4-FFF2-40B4-BE49-F238E27FC236}">
                <a16:creationId xmlns:a16="http://schemas.microsoft.com/office/drawing/2014/main" id="{2284C67D-272D-114D-A934-C13CCF08FF71}"/>
              </a:ext>
            </a:extLst>
          </p:cNvPr>
          <p:cNvSpPr>
            <a:spLocks noGrp="1"/>
          </p:cNvSpPr>
          <p:nvPr>
            <p:ph type="body" sz="quarter" idx="52" hasCustomPrompt="1"/>
          </p:nvPr>
        </p:nvSpPr>
        <p:spPr>
          <a:xfrm>
            <a:off x="4211718" y="9296210"/>
            <a:ext cx="3098165" cy="238796"/>
          </a:xfrm>
        </p:spPr>
        <p:txBody>
          <a:bodyPr numCol="1" spcCol="288000" anchor="t">
            <a:noAutofit/>
          </a:bodyPr>
          <a:lstStyle>
            <a:lvl1pPr marL="0" indent="0" algn="ctr">
              <a:lnSpc>
                <a:spcPct val="100000"/>
              </a:lnSpc>
              <a:spcBef>
                <a:spcPts val="0"/>
              </a:spcBef>
              <a:buNone/>
              <a:defRPr sz="1050" b="1"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21" name="Slide Number Placeholder 5">
            <a:extLst>
              <a:ext uri="{FF2B5EF4-FFF2-40B4-BE49-F238E27FC236}">
                <a16:creationId xmlns:a16="http://schemas.microsoft.com/office/drawing/2014/main" id="{0E32FEED-4E82-B243-AA42-8A7A4A0F5180}"/>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24" name="Text Box 5">
            <a:extLst>
              <a:ext uri="{FF2B5EF4-FFF2-40B4-BE49-F238E27FC236}">
                <a16:creationId xmlns:a16="http://schemas.microsoft.com/office/drawing/2014/main" id="{CBE03BDB-DD05-E74D-8096-5678D6E34A4B}"/>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62A657A3-F051-E444-AF62-5BFD24FD2574}"/>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91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stimonial/Quote Page">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4437260" cy="879667"/>
          </a:xfrm>
        </p:spPr>
        <p:txBody>
          <a:bodyPr>
            <a:noAutofit/>
          </a:bodyPr>
          <a:lstStyle>
            <a:lvl1pPr marL="0" indent="0" algn="l">
              <a:buNone/>
              <a:defRPr sz="2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USEFUL LINKS</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414033" y="2098247"/>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0E32FEED-4E82-B243-AA42-8A7A4A0F5180}"/>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24" name="Text Box 5">
            <a:extLst>
              <a:ext uri="{FF2B5EF4-FFF2-40B4-BE49-F238E27FC236}">
                <a16:creationId xmlns:a16="http://schemas.microsoft.com/office/drawing/2014/main" id="{CBE03BDB-DD05-E74D-8096-5678D6E34A4B}"/>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62A657A3-F051-E444-AF62-5BFD24FD2574}"/>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grpSp>
        <p:nvGrpSpPr>
          <p:cNvPr id="3" name="Graphic 4">
            <a:extLst>
              <a:ext uri="{FF2B5EF4-FFF2-40B4-BE49-F238E27FC236}">
                <a16:creationId xmlns:a16="http://schemas.microsoft.com/office/drawing/2014/main" id="{D7DF83DD-93A7-C05F-E3B9-CE256D66EC61}"/>
              </a:ext>
            </a:extLst>
          </p:cNvPr>
          <p:cNvGrpSpPr/>
          <p:nvPr userDrawn="1"/>
        </p:nvGrpSpPr>
        <p:grpSpPr>
          <a:xfrm>
            <a:off x="5060083" y="5315021"/>
            <a:ext cx="3456999" cy="4296157"/>
            <a:chOff x="6253530" y="4464025"/>
            <a:chExt cx="862777" cy="1072209"/>
          </a:xfrm>
          <a:noFill/>
        </p:grpSpPr>
        <p:sp>
          <p:nvSpPr>
            <p:cNvPr id="4" name="Freeform 35">
              <a:extLst>
                <a:ext uri="{FF2B5EF4-FFF2-40B4-BE49-F238E27FC236}">
                  <a16:creationId xmlns:a16="http://schemas.microsoft.com/office/drawing/2014/main" id="{65F03C7B-5C3C-33EC-4965-7076749D7557}"/>
                </a:ext>
              </a:extLst>
            </p:cNvPr>
            <p:cNvSpPr/>
            <p:nvPr/>
          </p:nvSpPr>
          <p:spPr>
            <a:xfrm>
              <a:off x="6253530" y="4464025"/>
              <a:ext cx="862777" cy="1072209"/>
            </a:xfrm>
            <a:custGeom>
              <a:avLst/>
              <a:gdLst>
                <a:gd name="connsiteX0" fmla="*/ 503638 w 862777"/>
                <a:gd name="connsiteY0" fmla="*/ 353059 h 1072209"/>
                <a:gd name="connsiteX1" fmla="*/ 144499 w 862777"/>
                <a:gd name="connsiteY1" fmla="*/ 712251 h 1072209"/>
                <a:gd name="connsiteX2" fmla="*/ 284015 w 862777"/>
                <a:gd name="connsiteY2" fmla="*/ 996691 h 1072209"/>
                <a:gd name="connsiteX3" fmla="*/ 114603 w 862777"/>
                <a:gd name="connsiteY3" fmla="*/ 996691 h 1072209"/>
                <a:gd name="connsiteX4" fmla="*/ 86623 w 862777"/>
                <a:gd name="connsiteY4" fmla="*/ 984807 h 1072209"/>
                <a:gd name="connsiteX5" fmla="*/ 74741 w 862777"/>
                <a:gd name="connsiteY5" fmla="*/ 956823 h 1072209"/>
                <a:gd name="connsiteX6" fmla="*/ 74741 w 862777"/>
                <a:gd name="connsiteY6" fmla="*/ 323541 h 1072209"/>
                <a:gd name="connsiteX7" fmla="*/ 86623 w 862777"/>
                <a:gd name="connsiteY7" fmla="*/ 295557 h 1072209"/>
                <a:gd name="connsiteX8" fmla="*/ 114603 w 862777"/>
                <a:gd name="connsiteY8" fmla="*/ 283674 h 1072209"/>
                <a:gd name="connsiteX9" fmla="*/ 231888 w 862777"/>
                <a:gd name="connsiteY9" fmla="*/ 283674 h 1072209"/>
                <a:gd name="connsiteX10" fmla="*/ 269451 w 862777"/>
                <a:gd name="connsiteY10" fmla="*/ 246106 h 1072209"/>
                <a:gd name="connsiteX11" fmla="*/ 269451 w 862777"/>
                <a:gd name="connsiteY11" fmla="*/ 115769 h 1072209"/>
                <a:gd name="connsiteX12" fmla="*/ 466843 w 862777"/>
                <a:gd name="connsiteY12" fmla="*/ 275240 h 1072209"/>
                <a:gd name="connsiteX13" fmla="*/ 490223 w 862777"/>
                <a:gd name="connsiteY13" fmla="*/ 283674 h 1072209"/>
                <a:gd name="connsiteX14" fmla="*/ 490223 w 862777"/>
                <a:gd name="connsiteY14" fmla="*/ 283674 h 1072209"/>
                <a:gd name="connsiteX15" fmla="*/ 715596 w 862777"/>
                <a:gd name="connsiteY15" fmla="*/ 283674 h 1072209"/>
                <a:gd name="connsiteX16" fmla="*/ 748175 w 862777"/>
                <a:gd name="connsiteY16" fmla="*/ 283674 h 1072209"/>
                <a:gd name="connsiteX17" fmla="*/ 855879 w 862777"/>
                <a:gd name="connsiteY17" fmla="*/ 283674 h 1072209"/>
                <a:gd name="connsiteX18" fmla="*/ 829432 w 862777"/>
                <a:gd name="connsiteY18" fmla="*/ 242272 h 1072209"/>
                <a:gd name="connsiteX19" fmla="*/ 748175 w 862777"/>
                <a:gd name="connsiteY19" fmla="*/ 208539 h 1072209"/>
                <a:gd name="connsiteX20" fmla="*/ 503638 w 862777"/>
                <a:gd name="connsiteY20" fmla="*/ 208539 h 1072209"/>
                <a:gd name="connsiteX21" fmla="*/ 257952 w 862777"/>
                <a:gd name="connsiteY21" fmla="*/ 9967 h 1072209"/>
                <a:gd name="connsiteX22" fmla="*/ 232272 w 862777"/>
                <a:gd name="connsiteY22" fmla="*/ 0 h 1072209"/>
                <a:gd name="connsiteX23" fmla="*/ 194710 w 862777"/>
                <a:gd name="connsiteY23" fmla="*/ 37568 h 1072209"/>
                <a:gd name="connsiteX24" fmla="*/ 194710 w 862777"/>
                <a:gd name="connsiteY24" fmla="*/ 208922 h 1072209"/>
                <a:gd name="connsiteX25" fmla="*/ 114986 w 862777"/>
                <a:gd name="connsiteY25" fmla="*/ 208922 h 1072209"/>
                <a:gd name="connsiteX26" fmla="*/ 33729 w 862777"/>
                <a:gd name="connsiteY26" fmla="*/ 242656 h 1072209"/>
                <a:gd name="connsiteX27" fmla="*/ 0 w 862777"/>
                <a:gd name="connsiteY27" fmla="*/ 323925 h 1072209"/>
                <a:gd name="connsiteX28" fmla="*/ 0 w 862777"/>
                <a:gd name="connsiteY28" fmla="*/ 957206 h 1072209"/>
                <a:gd name="connsiteX29" fmla="*/ 33729 w 862777"/>
                <a:gd name="connsiteY29" fmla="*/ 1038475 h 1072209"/>
                <a:gd name="connsiteX30" fmla="*/ 114986 w 862777"/>
                <a:gd name="connsiteY30" fmla="*/ 1072209 h 1072209"/>
                <a:gd name="connsiteX31" fmla="*/ 127635 w 862777"/>
                <a:gd name="connsiteY31" fmla="*/ 1072209 h 1072209"/>
                <a:gd name="connsiteX32" fmla="*/ 304329 w 862777"/>
                <a:gd name="connsiteY32" fmla="*/ 1072209 h 1072209"/>
                <a:gd name="connsiteX33" fmla="*/ 503638 w 862777"/>
                <a:gd name="connsiteY33" fmla="*/ 1072209 h 1072209"/>
                <a:gd name="connsiteX34" fmla="*/ 862778 w 862777"/>
                <a:gd name="connsiteY34" fmla="*/ 713017 h 1072209"/>
                <a:gd name="connsiteX35" fmla="*/ 503638 w 862777"/>
                <a:gd name="connsiteY35" fmla="*/ 353059 h 1072209"/>
                <a:gd name="connsiteX36" fmla="*/ 719045 w 862777"/>
                <a:gd name="connsiteY36" fmla="*/ 856388 h 1072209"/>
                <a:gd name="connsiteX37" fmla="*/ 740509 w 862777"/>
                <a:gd name="connsiteY37" fmla="*/ 868654 h 1072209"/>
                <a:gd name="connsiteX38" fmla="*/ 660019 w 862777"/>
                <a:gd name="connsiteY38" fmla="*/ 949156 h 1072209"/>
                <a:gd name="connsiteX39" fmla="*/ 647754 w 862777"/>
                <a:gd name="connsiteY39" fmla="*/ 927689 h 1072209"/>
                <a:gd name="connsiteX40" fmla="*/ 624374 w 862777"/>
                <a:gd name="connsiteY40" fmla="*/ 921556 h 1072209"/>
                <a:gd name="connsiteX41" fmla="*/ 618241 w 862777"/>
                <a:gd name="connsiteY41" fmla="*/ 944940 h 1072209"/>
                <a:gd name="connsiteX42" fmla="*/ 630506 w 862777"/>
                <a:gd name="connsiteY42" fmla="*/ 966407 h 1072209"/>
                <a:gd name="connsiteX43" fmla="*/ 525486 w 862777"/>
                <a:gd name="connsiteY43" fmla="*/ 995541 h 1072209"/>
                <a:gd name="connsiteX44" fmla="*/ 525486 w 862777"/>
                <a:gd name="connsiteY44" fmla="*/ 964490 h 1072209"/>
                <a:gd name="connsiteX45" fmla="*/ 515904 w 862777"/>
                <a:gd name="connsiteY45" fmla="*/ 954906 h 1072209"/>
                <a:gd name="connsiteX46" fmla="*/ 491373 w 862777"/>
                <a:gd name="connsiteY46" fmla="*/ 954906 h 1072209"/>
                <a:gd name="connsiteX47" fmla="*/ 481791 w 862777"/>
                <a:gd name="connsiteY47" fmla="*/ 964490 h 1072209"/>
                <a:gd name="connsiteX48" fmla="*/ 481791 w 862777"/>
                <a:gd name="connsiteY48" fmla="*/ 995541 h 1072209"/>
                <a:gd name="connsiteX49" fmla="*/ 376771 w 862777"/>
                <a:gd name="connsiteY49" fmla="*/ 966407 h 1072209"/>
                <a:gd name="connsiteX50" fmla="*/ 389036 w 862777"/>
                <a:gd name="connsiteY50" fmla="*/ 944940 h 1072209"/>
                <a:gd name="connsiteX51" fmla="*/ 382903 w 862777"/>
                <a:gd name="connsiteY51" fmla="*/ 921556 h 1072209"/>
                <a:gd name="connsiteX52" fmla="*/ 359523 w 862777"/>
                <a:gd name="connsiteY52" fmla="*/ 927689 h 1072209"/>
                <a:gd name="connsiteX53" fmla="*/ 347258 w 862777"/>
                <a:gd name="connsiteY53" fmla="*/ 949156 h 1072209"/>
                <a:gd name="connsiteX54" fmla="*/ 266767 w 862777"/>
                <a:gd name="connsiteY54" fmla="*/ 868654 h 1072209"/>
                <a:gd name="connsiteX55" fmla="*/ 288231 w 862777"/>
                <a:gd name="connsiteY55" fmla="*/ 856388 h 1072209"/>
                <a:gd name="connsiteX56" fmla="*/ 294364 w 862777"/>
                <a:gd name="connsiteY56" fmla="*/ 833004 h 1072209"/>
                <a:gd name="connsiteX57" fmla="*/ 270984 w 862777"/>
                <a:gd name="connsiteY57" fmla="*/ 826870 h 1072209"/>
                <a:gd name="connsiteX58" fmla="*/ 249520 w 862777"/>
                <a:gd name="connsiteY58" fmla="*/ 839137 h 1072209"/>
                <a:gd name="connsiteX59" fmla="*/ 220390 w 862777"/>
                <a:gd name="connsiteY59" fmla="*/ 734101 h 1072209"/>
                <a:gd name="connsiteX60" fmla="*/ 251436 w 862777"/>
                <a:gd name="connsiteY60" fmla="*/ 734101 h 1072209"/>
                <a:gd name="connsiteX61" fmla="*/ 261018 w 862777"/>
                <a:gd name="connsiteY61" fmla="*/ 724518 h 1072209"/>
                <a:gd name="connsiteX62" fmla="*/ 261018 w 862777"/>
                <a:gd name="connsiteY62" fmla="*/ 699984 h 1072209"/>
                <a:gd name="connsiteX63" fmla="*/ 251436 w 862777"/>
                <a:gd name="connsiteY63" fmla="*/ 690400 h 1072209"/>
                <a:gd name="connsiteX64" fmla="*/ 220390 w 862777"/>
                <a:gd name="connsiteY64" fmla="*/ 690400 h 1072209"/>
                <a:gd name="connsiteX65" fmla="*/ 249520 w 862777"/>
                <a:gd name="connsiteY65" fmla="*/ 585364 h 1072209"/>
                <a:gd name="connsiteX66" fmla="*/ 270984 w 862777"/>
                <a:gd name="connsiteY66" fmla="*/ 597631 h 1072209"/>
                <a:gd name="connsiteX67" fmla="*/ 294364 w 862777"/>
                <a:gd name="connsiteY67" fmla="*/ 591498 h 1072209"/>
                <a:gd name="connsiteX68" fmla="*/ 288231 w 862777"/>
                <a:gd name="connsiteY68" fmla="*/ 568114 h 1072209"/>
                <a:gd name="connsiteX69" fmla="*/ 266767 w 862777"/>
                <a:gd name="connsiteY69" fmla="*/ 555847 h 1072209"/>
                <a:gd name="connsiteX70" fmla="*/ 347258 w 862777"/>
                <a:gd name="connsiteY70" fmla="*/ 475345 h 1072209"/>
                <a:gd name="connsiteX71" fmla="*/ 359523 w 862777"/>
                <a:gd name="connsiteY71" fmla="*/ 496812 h 1072209"/>
                <a:gd name="connsiteX72" fmla="*/ 382903 w 862777"/>
                <a:gd name="connsiteY72" fmla="*/ 502945 h 1072209"/>
                <a:gd name="connsiteX73" fmla="*/ 389036 w 862777"/>
                <a:gd name="connsiteY73" fmla="*/ 479562 h 1072209"/>
                <a:gd name="connsiteX74" fmla="*/ 376771 w 862777"/>
                <a:gd name="connsiteY74" fmla="*/ 458094 h 1072209"/>
                <a:gd name="connsiteX75" fmla="*/ 481791 w 862777"/>
                <a:gd name="connsiteY75" fmla="*/ 428961 h 1072209"/>
                <a:gd name="connsiteX76" fmla="*/ 481791 w 862777"/>
                <a:gd name="connsiteY76" fmla="*/ 460011 h 1072209"/>
                <a:gd name="connsiteX77" fmla="*/ 491373 w 862777"/>
                <a:gd name="connsiteY77" fmla="*/ 469595 h 1072209"/>
                <a:gd name="connsiteX78" fmla="*/ 515904 w 862777"/>
                <a:gd name="connsiteY78" fmla="*/ 469595 h 1072209"/>
                <a:gd name="connsiteX79" fmla="*/ 525486 w 862777"/>
                <a:gd name="connsiteY79" fmla="*/ 460011 h 1072209"/>
                <a:gd name="connsiteX80" fmla="*/ 525486 w 862777"/>
                <a:gd name="connsiteY80" fmla="*/ 428961 h 1072209"/>
                <a:gd name="connsiteX81" fmla="*/ 630506 w 862777"/>
                <a:gd name="connsiteY81" fmla="*/ 458094 h 1072209"/>
                <a:gd name="connsiteX82" fmla="*/ 618241 w 862777"/>
                <a:gd name="connsiteY82" fmla="*/ 479562 h 1072209"/>
                <a:gd name="connsiteX83" fmla="*/ 624374 w 862777"/>
                <a:gd name="connsiteY83" fmla="*/ 502945 h 1072209"/>
                <a:gd name="connsiteX84" fmla="*/ 647754 w 862777"/>
                <a:gd name="connsiteY84" fmla="*/ 496812 h 1072209"/>
                <a:gd name="connsiteX85" fmla="*/ 660019 w 862777"/>
                <a:gd name="connsiteY85" fmla="*/ 475345 h 1072209"/>
                <a:gd name="connsiteX86" fmla="*/ 740509 w 862777"/>
                <a:gd name="connsiteY86" fmla="*/ 555847 h 1072209"/>
                <a:gd name="connsiteX87" fmla="*/ 719045 w 862777"/>
                <a:gd name="connsiteY87" fmla="*/ 568114 h 1072209"/>
                <a:gd name="connsiteX88" fmla="*/ 712913 w 862777"/>
                <a:gd name="connsiteY88" fmla="*/ 591498 h 1072209"/>
                <a:gd name="connsiteX89" fmla="*/ 736293 w 862777"/>
                <a:gd name="connsiteY89" fmla="*/ 597631 h 1072209"/>
                <a:gd name="connsiteX90" fmla="*/ 757757 w 862777"/>
                <a:gd name="connsiteY90" fmla="*/ 585364 h 1072209"/>
                <a:gd name="connsiteX91" fmla="*/ 786887 w 862777"/>
                <a:gd name="connsiteY91" fmla="*/ 690400 h 1072209"/>
                <a:gd name="connsiteX92" fmla="*/ 755841 w 862777"/>
                <a:gd name="connsiteY92" fmla="*/ 690400 h 1072209"/>
                <a:gd name="connsiteX93" fmla="*/ 746259 w 862777"/>
                <a:gd name="connsiteY93" fmla="*/ 699984 h 1072209"/>
                <a:gd name="connsiteX94" fmla="*/ 746259 w 862777"/>
                <a:gd name="connsiteY94" fmla="*/ 724518 h 1072209"/>
                <a:gd name="connsiteX95" fmla="*/ 755841 w 862777"/>
                <a:gd name="connsiteY95" fmla="*/ 734101 h 1072209"/>
                <a:gd name="connsiteX96" fmla="*/ 786887 w 862777"/>
                <a:gd name="connsiteY96" fmla="*/ 734101 h 1072209"/>
                <a:gd name="connsiteX97" fmla="*/ 757757 w 862777"/>
                <a:gd name="connsiteY97" fmla="*/ 839137 h 1072209"/>
                <a:gd name="connsiteX98" fmla="*/ 736293 w 862777"/>
                <a:gd name="connsiteY98" fmla="*/ 826870 h 1072209"/>
                <a:gd name="connsiteX99" fmla="*/ 712913 w 862777"/>
                <a:gd name="connsiteY99" fmla="*/ 833004 h 1072209"/>
                <a:gd name="connsiteX100" fmla="*/ 719045 w 862777"/>
                <a:gd name="connsiteY100" fmla="*/ 856388 h 107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862777" h="1072209">
                  <a:moveTo>
                    <a:pt x="503638" y="353059"/>
                  </a:moveTo>
                  <a:cubicBezTo>
                    <a:pt x="305096" y="353059"/>
                    <a:pt x="144499" y="514062"/>
                    <a:pt x="144499" y="712251"/>
                  </a:cubicBezTo>
                  <a:cubicBezTo>
                    <a:pt x="144499" y="828020"/>
                    <a:pt x="199309" y="930756"/>
                    <a:pt x="284015" y="996691"/>
                  </a:cubicBezTo>
                  <a:lnTo>
                    <a:pt x="114603" y="996691"/>
                  </a:lnTo>
                  <a:cubicBezTo>
                    <a:pt x="103871" y="996691"/>
                    <a:pt x="93522" y="992091"/>
                    <a:pt x="86623" y="984807"/>
                  </a:cubicBezTo>
                  <a:cubicBezTo>
                    <a:pt x="79340" y="977524"/>
                    <a:pt x="74741" y="967557"/>
                    <a:pt x="74741" y="956823"/>
                  </a:cubicBezTo>
                  <a:lnTo>
                    <a:pt x="74741" y="323541"/>
                  </a:lnTo>
                  <a:cubicBezTo>
                    <a:pt x="74741" y="312424"/>
                    <a:pt x="79340" y="302841"/>
                    <a:pt x="86623" y="295557"/>
                  </a:cubicBezTo>
                  <a:cubicBezTo>
                    <a:pt x="93905" y="288274"/>
                    <a:pt x="103871" y="283674"/>
                    <a:pt x="114603" y="283674"/>
                  </a:cubicBezTo>
                  <a:lnTo>
                    <a:pt x="231888" y="283674"/>
                  </a:lnTo>
                  <a:cubicBezTo>
                    <a:pt x="252586" y="283674"/>
                    <a:pt x="269451" y="266806"/>
                    <a:pt x="269451" y="246106"/>
                  </a:cubicBezTo>
                  <a:lnTo>
                    <a:pt x="269451" y="115769"/>
                  </a:lnTo>
                  <a:lnTo>
                    <a:pt x="466843" y="275240"/>
                  </a:lnTo>
                  <a:cubicBezTo>
                    <a:pt x="473742" y="280990"/>
                    <a:pt x="482174" y="283674"/>
                    <a:pt x="490223" y="283674"/>
                  </a:cubicBezTo>
                  <a:lnTo>
                    <a:pt x="490223" y="283674"/>
                  </a:lnTo>
                  <a:lnTo>
                    <a:pt x="715596" y="283674"/>
                  </a:lnTo>
                  <a:lnTo>
                    <a:pt x="748175" y="283674"/>
                  </a:lnTo>
                  <a:lnTo>
                    <a:pt x="855879" y="283674"/>
                  </a:lnTo>
                  <a:cubicBezTo>
                    <a:pt x="850129" y="267957"/>
                    <a:pt x="840930" y="253773"/>
                    <a:pt x="829432" y="242272"/>
                  </a:cubicBezTo>
                  <a:cubicBezTo>
                    <a:pt x="808734" y="221572"/>
                    <a:pt x="779988" y="208539"/>
                    <a:pt x="748175" y="208539"/>
                  </a:cubicBezTo>
                  <a:lnTo>
                    <a:pt x="503638" y="208539"/>
                  </a:lnTo>
                  <a:lnTo>
                    <a:pt x="257952" y="9967"/>
                  </a:lnTo>
                  <a:cubicBezTo>
                    <a:pt x="251436" y="3833"/>
                    <a:pt x="242237" y="0"/>
                    <a:pt x="232272" y="0"/>
                  </a:cubicBezTo>
                  <a:cubicBezTo>
                    <a:pt x="211574" y="0"/>
                    <a:pt x="194710" y="16867"/>
                    <a:pt x="194710" y="37568"/>
                  </a:cubicBezTo>
                  <a:lnTo>
                    <a:pt x="194710" y="208922"/>
                  </a:lnTo>
                  <a:lnTo>
                    <a:pt x="114986" y="208922"/>
                  </a:lnTo>
                  <a:cubicBezTo>
                    <a:pt x="83173" y="208922"/>
                    <a:pt x="54427" y="221955"/>
                    <a:pt x="33729" y="242656"/>
                  </a:cubicBezTo>
                  <a:cubicBezTo>
                    <a:pt x="13032" y="263356"/>
                    <a:pt x="0" y="292107"/>
                    <a:pt x="0" y="323925"/>
                  </a:cubicBezTo>
                  <a:lnTo>
                    <a:pt x="0" y="957206"/>
                  </a:lnTo>
                  <a:cubicBezTo>
                    <a:pt x="0" y="989024"/>
                    <a:pt x="13032" y="1017775"/>
                    <a:pt x="33729" y="1038475"/>
                  </a:cubicBezTo>
                  <a:cubicBezTo>
                    <a:pt x="54427" y="1059176"/>
                    <a:pt x="83173" y="1072209"/>
                    <a:pt x="114986" y="1072209"/>
                  </a:cubicBezTo>
                  <a:lnTo>
                    <a:pt x="127635" y="1072209"/>
                  </a:lnTo>
                  <a:lnTo>
                    <a:pt x="304329" y="1072209"/>
                  </a:lnTo>
                  <a:lnTo>
                    <a:pt x="503638" y="1072209"/>
                  </a:lnTo>
                  <a:cubicBezTo>
                    <a:pt x="702181" y="1072209"/>
                    <a:pt x="862778" y="911205"/>
                    <a:pt x="862778" y="713017"/>
                  </a:cubicBezTo>
                  <a:cubicBezTo>
                    <a:pt x="862778" y="514062"/>
                    <a:pt x="701798" y="353059"/>
                    <a:pt x="503638" y="353059"/>
                  </a:cubicBezTo>
                  <a:close/>
                  <a:moveTo>
                    <a:pt x="719045" y="856388"/>
                  </a:moveTo>
                  <a:lnTo>
                    <a:pt x="740509" y="868654"/>
                  </a:lnTo>
                  <a:cubicBezTo>
                    <a:pt x="719429" y="900472"/>
                    <a:pt x="691832" y="928072"/>
                    <a:pt x="660019" y="949156"/>
                  </a:cubicBezTo>
                  <a:lnTo>
                    <a:pt x="647754" y="927689"/>
                  </a:lnTo>
                  <a:cubicBezTo>
                    <a:pt x="643155" y="919639"/>
                    <a:pt x="632423" y="916572"/>
                    <a:pt x="624374" y="921556"/>
                  </a:cubicBezTo>
                  <a:cubicBezTo>
                    <a:pt x="616325" y="926539"/>
                    <a:pt x="613258" y="936890"/>
                    <a:pt x="618241" y="944940"/>
                  </a:cubicBezTo>
                  <a:lnTo>
                    <a:pt x="630506" y="966407"/>
                  </a:lnTo>
                  <a:cubicBezTo>
                    <a:pt x="598693" y="982507"/>
                    <a:pt x="563048" y="992474"/>
                    <a:pt x="525486" y="995541"/>
                  </a:cubicBezTo>
                  <a:lnTo>
                    <a:pt x="525486" y="964490"/>
                  </a:lnTo>
                  <a:cubicBezTo>
                    <a:pt x="525486" y="959123"/>
                    <a:pt x="521269" y="954906"/>
                    <a:pt x="515904" y="954906"/>
                  </a:cubicBezTo>
                  <a:lnTo>
                    <a:pt x="491373" y="954906"/>
                  </a:lnTo>
                  <a:cubicBezTo>
                    <a:pt x="486007" y="954906"/>
                    <a:pt x="481791" y="959123"/>
                    <a:pt x="481791" y="964490"/>
                  </a:cubicBezTo>
                  <a:lnTo>
                    <a:pt x="481791" y="995541"/>
                  </a:lnTo>
                  <a:cubicBezTo>
                    <a:pt x="444229" y="992857"/>
                    <a:pt x="408967" y="982507"/>
                    <a:pt x="376771" y="966407"/>
                  </a:cubicBezTo>
                  <a:lnTo>
                    <a:pt x="389036" y="944940"/>
                  </a:lnTo>
                  <a:cubicBezTo>
                    <a:pt x="393635" y="936890"/>
                    <a:pt x="390952" y="926156"/>
                    <a:pt x="382903" y="921556"/>
                  </a:cubicBezTo>
                  <a:cubicBezTo>
                    <a:pt x="374854" y="916955"/>
                    <a:pt x="364122" y="919639"/>
                    <a:pt x="359523" y="927689"/>
                  </a:cubicBezTo>
                  <a:lnTo>
                    <a:pt x="347258" y="949156"/>
                  </a:lnTo>
                  <a:cubicBezTo>
                    <a:pt x="315445" y="928072"/>
                    <a:pt x="287848" y="900472"/>
                    <a:pt x="266767" y="868654"/>
                  </a:cubicBezTo>
                  <a:lnTo>
                    <a:pt x="288231" y="856388"/>
                  </a:lnTo>
                  <a:cubicBezTo>
                    <a:pt x="296281" y="851787"/>
                    <a:pt x="299347" y="841054"/>
                    <a:pt x="294364" y="833004"/>
                  </a:cubicBezTo>
                  <a:cubicBezTo>
                    <a:pt x="289765" y="824953"/>
                    <a:pt x="279033" y="821887"/>
                    <a:pt x="270984" y="826870"/>
                  </a:cubicBezTo>
                  <a:lnTo>
                    <a:pt x="249520" y="839137"/>
                  </a:lnTo>
                  <a:cubicBezTo>
                    <a:pt x="233422" y="807320"/>
                    <a:pt x="223456" y="771669"/>
                    <a:pt x="220390" y="734101"/>
                  </a:cubicBezTo>
                  <a:lnTo>
                    <a:pt x="251436" y="734101"/>
                  </a:lnTo>
                  <a:cubicBezTo>
                    <a:pt x="256802" y="734101"/>
                    <a:pt x="261018" y="729885"/>
                    <a:pt x="261018" y="724518"/>
                  </a:cubicBezTo>
                  <a:lnTo>
                    <a:pt x="261018" y="699984"/>
                  </a:lnTo>
                  <a:cubicBezTo>
                    <a:pt x="261018" y="694617"/>
                    <a:pt x="256802" y="690400"/>
                    <a:pt x="251436" y="690400"/>
                  </a:cubicBezTo>
                  <a:lnTo>
                    <a:pt x="220390" y="690400"/>
                  </a:lnTo>
                  <a:cubicBezTo>
                    <a:pt x="223073" y="652833"/>
                    <a:pt x="233422" y="617565"/>
                    <a:pt x="249520" y="585364"/>
                  </a:cubicBezTo>
                  <a:lnTo>
                    <a:pt x="270984" y="597631"/>
                  </a:lnTo>
                  <a:cubicBezTo>
                    <a:pt x="279033" y="602231"/>
                    <a:pt x="289765" y="599548"/>
                    <a:pt x="294364" y="591498"/>
                  </a:cubicBezTo>
                  <a:cubicBezTo>
                    <a:pt x="298963" y="583447"/>
                    <a:pt x="296281" y="572714"/>
                    <a:pt x="288231" y="568114"/>
                  </a:cubicBezTo>
                  <a:lnTo>
                    <a:pt x="266767" y="555847"/>
                  </a:lnTo>
                  <a:cubicBezTo>
                    <a:pt x="287848" y="524029"/>
                    <a:pt x="315061" y="496429"/>
                    <a:pt x="347258" y="475345"/>
                  </a:cubicBezTo>
                  <a:lnTo>
                    <a:pt x="359523" y="496812"/>
                  </a:lnTo>
                  <a:cubicBezTo>
                    <a:pt x="364122" y="504862"/>
                    <a:pt x="374854" y="507929"/>
                    <a:pt x="382903" y="502945"/>
                  </a:cubicBezTo>
                  <a:cubicBezTo>
                    <a:pt x="390952" y="498345"/>
                    <a:pt x="394019" y="487612"/>
                    <a:pt x="389036" y="479562"/>
                  </a:cubicBezTo>
                  <a:lnTo>
                    <a:pt x="376771" y="458094"/>
                  </a:lnTo>
                  <a:cubicBezTo>
                    <a:pt x="408583" y="441994"/>
                    <a:pt x="444229" y="432027"/>
                    <a:pt x="481791" y="428961"/>
                  </a:cubicBezTo>
                  <a:lnTo>
                    <a:pt x="481791" y="460011"/>
                  </a:lnTo>
                  <a:cubicBezTo>
                    <a:pt x="481791" y="465378"/>
                    <a:pt x="486007" y="469595"/>
                    <a:pt x="491373" y="469595"/>
                  </a:cubicBezTo>
                  <a:lnTo>
                    <a:pt x="515904" y="469595"/>
                  </a:lnTo>
                  <a:cubicBezTo>
                    <a:pt x="521269" y="469595"/>
                    <a:pt x="525486" y="465378"/>
                    <a:pt x="525486" y="460011"/>
                  </a:cubicBezTo>
                  <a:lnTo>
                    <a:pt x="525486" y="428961"/>
                  </a:lnTo>
                  <a:cubicBezTo>
                    <a:pt x="563048" y="431644"/>
                    <a:pt x="598310" y="441994"/>
                    <a:pt x="630506" y="458094"/>
                  </a:cubicBezTo>
                  <a:lnTo>
                    <a:pt x="618241" y="479562"/>
                  </a:lnTo>
                  <a:cubicBezTo>
                    <a:pt x="613642" y="487612"/>
                    <a:pt x="616325" y="498345"/>
                    <a:pt x="624374" y="502945"/>
                  </a:cubicBezTo>
                  <a:cubicBezTo>
                    <a:pt x="632423" y="507546"/>
                    <a:pt x="643155" y="504862"/>
                    <a:pt x="647754" y="496812"/>
                  </a:cubicBezTo>
                  <a:lnTo>
                    <a:pt x="660019" y="475345"/>
                  </a:lnTo>
                  <a:cubicBezTo>
                    <a:pt x="691832" y="496429"/>
                    <a:pt x="719429" y="524029"/>
                    <a:pt x="740509" y="555847"/>
                  </a:cubicBezTo>
                  <a:lnTo>
                    <a:pt x="719045" y="568114"/>
                  </a:lnTo>
                  <a:cubicBezTo>
                    <a:pt x="710996" y="572714"/>
                    <a:pt x="707930" y="583447"/>
                    <a:pt x="712913" y="591498"/>
                  </a:cubicBezTo>
                  <a:cubicBezTo>
                    <a:pt x="717512" y="599548"/>
                    <a:pt x="728244" y="602614"/>
                    <a:pt x="736293" y="597631"/>
                  </a:cubicBezTo>
                  <a:lnTo>
                    <a:pt x="757757" y="585364"/>
                  </a:lnTo>
                  <a:cubicBezTo>
                    <a:pt x="773855" y="617182"/>
                    <a:pt x="783821" y="652833"/>
                    <a:pt x="786887" y="690400"/>
                  </a:cubicBezTo>
                  <a:lnTo>
                    <a:pt x="755841" y="690400"/>
                  </a:lnTo>
                  <a:cubicBezTo>
                    <a:pt x="750475" y="690400"/>
                    <a:pt x="746259" y="694617"/>
                    <a:pt x="746259" y="699984"/>
                  </a:cubicBezTo>
                  <a:lnTo>
                    <a:pt x="746259" y="724518"/>
                  </a:lnTo>
                  <a:cubicBezTo>
                    <a:pt x="746259" y="729885"/>
                    <a:pt x="750475" y="734101"/>
                    <a:pt x="755841" y="734101"/>
                  </a:cubicBezTo>
                  <a:lnTo>
                    <a:pt x="786887" y="734101"/>
                  </a:lnTo>
                  <a:cubicBezTo>
                    <a:pt x="784204" y="771669"/>
                    <a:pt x="773855" y="806936"/>
                    <a:pt x="757757" y="839137"/>
                  </a:cubicBezTo>
                  <a:lnTo>
                    <a:pt x="736293" y="826870"/>
                  </a:lnTo>
                  <a:cubicBezTo>
                    <a:pt x="728244" y="822270"/>
                    <a:pt x="717512" y="824953"/>
                    <a:pt x="712913" y="833004"/>
                  </a:cubicBezTo>
                  <a:cubicBezTo>
                    <a:pt x="707930" y="841437"/>
                    <a:pt x="710613" y="851787"/>
                    <a:pt x="719045" y="856388"/>
                  </a:cubicBezTo>
                  <a:close/>
                </a:path>
              </a:pathLst>
            </a:custGeom>
            <a:noFill/>
            <a:ln w="19050" cap="flat">
              <a:solidFill>
                <a:schemeClr val="bg1">
                  <a:lumMod val="85000"/>
                </a:schemeClr>
              </a:solidFill>
              <a:prstDash val="solid"/>
              <a:miter/>
            </a:ln>
          </p:spPr>
          <p:txBody>
            <a:bodyPr rtlCol="0" anchor="ctr"/>
            <a:lstStyle/>
            <a:p>
              <a:endParaRPr lang="en-US"/>
            </a:p>
          </p:txBody>
        </p:sp>
        <p:sp>
          <p:nvSpPr>
            <p:cNvPr id="5" name="Freeform 39">
              <a:extLst>
                <a:ext uri="{FF2B5EF4-FFF2-40B4-BE49-F238E27FC236}">
                  <a16:creationId xmlns:a16="http://schemas.microsoft.com/office/drawing/2014/main" id="{A13BA303-7B04-4EEE-7553-AEFDD2C8EBB9}"/>
                </a:ext>
              </a:extLst>
            </p:cNvPr>
            <p:cNvSpPr/>
            <p:nvPr/>
          </p:nvSpPr>
          <p:spPr>
            <a:xfrm>
              <a:off x="6646660" y="4997515"/>
              <a:ext cx="145400" cy="214410"/>
            </a:xfrm>
            <a:custGeom>
              <a:avLst/>
              <a:gdLst>
                <a:gd name="connsiteX0" fmla="*/ 126223 w 145400"/>
                <a:gd name="connsiteY0" fmla="*/ 146559 h 214410"/>
                <a:gd name="connsiteX1" fmla="*/ 126223 w 145400"/>
                <a:gd name="connsiteY1" fmla="*/ 41523 h 214410"/>
                <a:gd name="connsiteX2" fmla="*/ 108209 w 145400"/>
                <a:gd name="connsiteY2" fmla="*/ 23506 h 214410"/>
                <a:gd name="connsiteX3" fmla="*/ 90195 w 145400"/>
                <a:gd name="connsiteY3" fmla="*/ 41523 h 214410"/>
                <a:gd name="connsiteX4" fmla="*/ 90195 w 145400"/>
                <a:gd name="connsiteY4" fmla="*/ 117425 h 214410"/>
                <a:gd name="connsiteX5" fmla="*/ 34235 w 145400"/>
                <a:gd name="connsiteY5" fmla="*/ 9706 h 214410"/>
                <a:gd name="connsiteX6" fmla="*/ 9704 w 145400"/>
                <a:gd name="connsiteY6" fmla="*/ 2039 h 214410"/>
                <a:gd name="connsiteX7" fmla="*/ 2039 w 145400"/>
                <a:gd name="connsiteY7" fmla="*/ 26573 h 214410"/>
                <a:gd name="connsiteX8" fmla="*/ 75246 w 145400"/>
                <a:gd name="connsiteY8" fmla="*/ 167260 h 214410"/>
                <a:gd name="connsiteX9" fmla="*/ 73330 w 145400"/>
                <a:gd name="connsiteY9" fmla="*/ 178377 h 214410"/>
                <a:gd name="connsiteX10" fmla="*/ 109359 w 145400"/>
                <a:gd name="connsiteY10" fmla="*/ 214411 h 214410"/>
                <a:gd name="connsiteX11" fmla="*/ 145388 w 145400"/>
                <a:gd name="connsiteY11" fmla="*/ 178377 h 214410"/>
                <a:gd name="connsiteX12" fmla="*/ 126223 w 145400"/>
                <a:gd name="connsiteY12" fmla="*/ 146559 h 21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400" h="214410">
                  <a:moveTo>
                    <a:pt x="126223" y="146559"/>
                  </a:moveTo>
                  <a:lnTo>
                    <a:pt x="126223" y="41523"/>
                  </a:lnTo>
                  <a:cubicBezTo>
                    <a:pt x="126223" y="31557"/>
                    <a:pt x="118174" y="23506"/>
                    <a:pt x="108209" y="23506"/>
                  </a:cubicBezTo>
                  <a:cubicBezTo>
                    <a:pt x="98244" y="23506"/>
                    <a:pt x="90195" y="31557"/>
                    <a:pt x="90195" y="41523"/>
                  </a:cubicBezTo>
                  <a:lnTo>
                    <a:pt x="90195" y="117425"/>
                  </a:lnTo>
                  <a:lnTo>
                    <a:pt x="34235" y="9706"/>
                  </a:lnTo>
                  <a:cubicBezTo>
                    <a:pt x="29635" y="889"/>
                    <a:pt x="18520" y="-2561"/>
                    <a:pt x="9704" y="2039"/>
                  </a:cubicBezTo>
                  <a:cubicBezTo>
                    <a:pt x="889" y="6639"/>
                    <a:pt x="-2561" y="17756"/>
                    <a:pt x="2039" y="26573"/>
                  </a:cubicBezTo>
                  <a:lnTo>
                    <a:pt x="75246" y="167260"/>
                  </a:lnTo>
                  <a:cubicBezTo>
                    <a:pt x="74097" y="170710"/>
                    <a:pt x="73330" y="174543"/>
                    <a:pt x="73330" y="178377"/>
                  </a:cubicBezTo>
                  <a:cubicBezTo>
                    <a:pt x="73330" y="198311"/>
                    <a:pt x="89428" y="214411"/>
                    <a:pt x="109359" y="214411"/>
                  </a:cubicBezTo>
                  <a:cubicBezTo>
                    <a:pt x="129290" y="214411"/>
                    <a:pt x="145388" y="198311"/>
                    <a:pt x="145388" y="178377"/>
                  </a:cubicBezTo>
                  <a:cubicBezTo>
                    <a:pt x="145771" y="164576"/>
                    <a:pt x="137722" y="152693"/>
                    <a:pt x="126223" y="146559"/>
                  </a:cubicBezTo>
                  <a:close/>
                </a:path>
              </a:pathLst>
            </a:custGeom>
            <a:noFill/>
            <a:ln w="19050" cap="flat">
              <a:solidFill>
                <a:schemeClr val="bg1">
                  <a:lumMod val="85000"/>
                </a:schemeClr>
              </a:solidFill>
              <a:prstDash val="solid"/>
              <a:miter/>
            </a:ln>
          </p:spPr>
          <p:txBody>
            <a:bodyPr rtlCol="0" anchor="ctr"/>
            <a:lstStyle/>
            <a:p>
              <a:endParaRPr lang="en-US"/>
            </a:p>
          </p:txBody>
        </p:sp>
      </p:grpSp>
    </p:spTree>
    <p:extLst>
      <p:ext uri="{BB962C8B-B14F-4D97-AF65-F5344CB8AC3E}">
        <p14:creationId xmlns:p14="http://schemas.microsoft.com/office/powerpoint/2010/main" val="269694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20" name="Text Placeholder 32">
            <a:extLst>
              <a:ext uri="{FF2B5EF4-FFF2-40B4-BE49-F238E27FC236}">
                <a16:creationId xmlns:a16="http://schemas.microsoft.com/office/drawing/2014/main" id="{F3137821-C3C1-9E45-9AF0-78486E772913}"/>
              </a:ext>
            </a:extLst>
          </p:cNvPr>
          <p:cNvSpPr>
            <a:spLocks noGrp="1"/>
          </p:cNvSpPr>
          <p:nvPr>
            <p:ph type="body" sz="quarter" idx="46" hasCustomPrompt="1"/>
          </p:nvPr>
        </p:nvSpPr>
        <p:spPr>
          <a:xfrm>
            <a:off x="414033" y="1419577"/>
            <a:ext cx="6687338" cy="1765482"/>
          </a:xfr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Sub-Heading</a:t>
            </a:r>
            <a:endParaRPr lang="en-US" dirty="0"/>
          </a:p>
          <a:p>
            <a:pPr lvl="0"/>
            <a:endParaRPr lang="en-US"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7" y="643386"/>
            <a:ext cx="6705374" cy="743603"/>
          </a:xfrm>
        </p:spPr>
        <p:txBody>
          <a:bodyPr>
            <a:noAutofit/>
          </a:bodyPr>
          <a:lstStyle>
            <a:lvl1pPr marL="0" indent="0" algn="l">
              <a:buNone/>
              <a:defRPr sz="2400" b="1" i="0">
                <a:solidFill>
                  <a:srgbClr val="B41F7A"/>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511024" y="1118532"/>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21" name="Text Placeholder 32">
            <a:extLst>
              <a:ext uri="{FF2B5EF4-FFF2-40B4-BE49-F238E27FC236}">
                <a16:creationId xmlns:a16="http://schemas.microsoft.com/office/drawing/2014/main" id="{85548D9A-482D-8149-B387-164551AF34F5}"/>
              </a:ext>
            </a:extLst>
          </p:cNvPr>
          <p:cNvSpPr>
            <a:spLocks noGrp="1"/>
          </p:cNvSpPr>
          <p:nvPr>
            <p:ph type="body" sz="quarter" idx="32" hasCustomPrompt="1"/>
          </p:nvPr>
        </p:nvSpPr>
        <p:spPr>
          <a:xfrm>
            <a:off x="414033" y="3309277"/>
            <a:ext cx="6687338" cy="5995547"/>
          </a:xfrm>
        </p:spPr>
        <p:txBody>
          <a:bodyPr numCol="2" spcCol="288000" anchor="t">
            <a:noAutofit/>
          </a:bodyPr>
          <a:lstStyle>
            <a:lvl1pPr marL="0" indent="0" algn="just">
              <a:lnSpc>
                <a:spcPct val="100000"/>
              </a:lnSpc>
              <a:spcBef>
                <a:spcPts val="0"/>
              </a:spcBef>
              <a:buNone/>
              <a:defRPr sz="105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9" name="Slide Number Placeholder 5">
            <a:extLst>
              <a:ext uri="{FF2B5EF4-FFF2-40B4-BE49-F238E27FC236}">
                <a16:creationId xmlns:a16="http://schemas.microsoft.com/office/drawing/2014/main" id="{2951A944-DFB5-5547-8403-1758941082C3}"/>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0" name="Text Box 5">
            <a:extLst>
              <a:ext uri="{FF2B5EF4-FFF2-40B4-BE49-F238E27FC236}">
                <a16:creationId xmlns:a16="http://schemas.microsoft.com/office/drawing/2014/main" id="{944BD35C-2C46-3742-A547-0359EA5270CC}"/>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FFB11970-3FCB-E34D-AC4F-DA676FDEEB76}"/>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17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373A5C-4B4F-B847-BF82-6B416AC8A760}"/>
              </a:ext>
            </a:extLst>
          </p:cNvPr>
          <p:cNvSpPr/>
          <p:nvPr userDrawn="1"/>
        </p:nvSpPr>
        <p:spPr>
          <a:xfrm>
            <a:off x="0" y="0"/>
            <a:ext cx="7589251" cy="271676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p>
        </p:txBody>
      </p:sp>
      <p:sp>
        <p:nvSpPr>
          <p:cNvPr id="22" name="Text Placeholder 32">
            <a:extLst>
              <a:ext uri="{FF2B5EF4-FFF2-40B4-BE49-F238E27FC236}">
                <a16:creationId xmlns:a16="http://schemas.microsoft.com/office/drawing/2014/main" id="{A9247D54-5C89-DB40-8C5A-72FA9EC42E77}"/>
              </a:ext>
            </a:extLst>
          </p:cNvPr>
          <p:cNvSpPr>
            <a:spLocks noGrp="1"/>
          </p:cNvSpPr>
          <p:nvPr>
            <p:ph type="body" sz="quarter" idx="30" hasCustomPrompt="1"/>
          </p:nvPr>
        </p:nvSpPr>
        <p:spPr>
          <a:xfrm>
            <a:off x="395996" y="643386"/>
            <a:ext cx="6839193" cy="743603"/>
          </a:xfrm>
        </p:spPr>
        <p:txBody>
          <a:bodyPr>
            <a:noAutofit/>
          </a:bodyPr>
          <a:lstStyle>
            <a:lvl1pPr marL="0" indent="0" algn="l">
              <a:buNone/>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23" name="Straight Connector 22">
            <a:extLst>
              <a:ext uri="{FF2B5EF4-FFF2-40B4-BE49-F238E27FC236}">
                <a16:creationId xmlns:a16="http://schemas.microsoft.com/office/drawing/2014/main" id="{5BD18B8E-131A-2B49-9C9A-0F9206A99644}"/>
              </a:ext>
            </a:extLst>
          </p:cNvPr>
          <p:cNvCxnSpPr>
            <a:cxnSpLocks/>
          </p:cNvCxnSpPr>
          <p:nvPr userDrawn="1"/>
        </p:nvCxnSpPr>
        <p:spPr>
          <a:xfrm>
            <a:off x="414033" y="2416555"/>
            <a:ext cx="532210" cy="0"/>
          </a:xfrm>
          <a:prstGeom prst="line">
            <a:avLst/>
          </a:prstGeom>
          <a:ln w="28575">
            <a:solidFill>
              <a:srgbClr val="F16924"/>
            </a:solidFill>
          </a:ln>
        </p:spPr>
        <p:style>
          <a:lnRef idx="1">
            <a:schemeClr val="accent1"/>
          </a:lnRef>
          <a:fillRef idx="0">
            <a:schemeClr val="accent1"/>
          </a:fillRef>
          <a:effectRef idx="0">
            <a:schemeClr val="accent1"/>
          </a:effectRef>
          <a:fontRef idx="minor">
            <a:schemeClr val="tx1"/>
          </a:fontRef>
        </p:style>
      </p:cxnSp>
      <p:sp>
        <p:nvSpPr>
          <p:cNvPr id="21" name="Text Placeholder 32">
            <a:extLst>
              <a:ext uri="{FF2B5EF4-FFF2-40B4-BE49-F238E27FC236}">
                <a16:creationId xmlns:a16="http://schemas.microsoft.com/office/drawing/2014/main" id="{85548D9A-482D-8149-B387-164551AF34F5}"/>
              </a:ext>
            </a:extLst>
          </p:cNvPr>
          <p:cNvSpPr>
            <a:spLocks noGrp="1"/>
          </p:cNvSpPr>
          <p:nvPr>
            <p:ph type="body" sz="quarter" idx="32" hasCustomPrompt="1"/>
          </p:nvPr>
        </p:nvSpPr>
        <p:spPr>
          <a:xfrm>
            <a:off x="414033" y="3309277"/>
            <a:ext cx="6687338" cy="5995547"/>
          </a:xfrm>
        </p:spPr>
        <p:txBody>
          <a:bodyPr numCol="2" spcCol="288000" anchor="t">
            <a:noAutofit/>
          </a:bodyPr>
          <a:lstStyle>
            <a:lvl1pPr marL="0" indent="0" algn="just">
              <a:lnSpc>
                <a:spcPct val="100000"/>
              </a:lnSpc>
              <a:spcBef>
                <a:spcPts val="0"/>
              </a:spcBef>
              <a:buNone/>
              <a:defRPr sz="105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11" name="Slide Number Placeholder 5">
            <a:extLst>
              <a:ext uri="{FF2B5EF4-FFF2-40B4-BE49-F238E27FC236}">
                <a16:creationId xmlns:a16="http://schemas.microsoft.com/office/drawing/2014/main" id="{6330D0E5-85F5-8B46-900B-4477AAED8D78}"/>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sp>
        <p:nvSpPr>
          <p:cNvPr id="12" name="Text Box 5">
            <a:extLst>
              <a:ext uri="{FF2B5EF4-FFF2-40B4-BE49-F238E27FC236}">
                <a16:creationId xmlns:a16="http://schemas.microsoft.com/office/drawing/2014/main" id="{89A9AF6D-657E-1448-9C8B-F3FBFE335B7F}"/>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4B4B4B"/>
                </a:solidFill>
                <a:effectLst/>
                <a:latin typeface="Avenir Black" panose="02000503020000020003" pitchFamily="2" charset="0"/>
                <a:ea typeface="Times New Roman" panose="02020603050405020304" pitchFamily="18" charset="0"/>
                <a:cs typeface="Times New Roman" panose="02020603050405020304" pitchFamily="18" charset="0"/>
              </a:rPr>
              <a:t>SECURE</a:t>
            </a:r>
            <a:r>
              <a:rPr lang="en-IE" sz="500" spc="170" baseline="0" dirty="0">
                <a:solidFill>
                  <a:srgbClr val="4B4B4B"/>
                </a:solidFill>
                <a:effectLst/>
                <a:latin typeface="Avenir Book" panose="02000503020000020003" pitchFamily="2" charset="0"/>
                <a:ea typeface="Times New Roman" panose="02020603050405020304" pitchFamily="18" charset="0"/>
                <a:cs typeface="Times New Roman" panose="02020603050405020304" pitchFamily="18" charset="0"/>
              </a:rPr>
              <a:t> SME EARLY CRISIS TOOLKIT</a:t>
            </a:r>
            <a:endParaRPr lang="en-IE" sz="500" spc="170" baseline="0" dirty="0">
              <a:solidFill>
                <a:srgbClr val="4B4B4B"/>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16D59E0F-1381-4F46-811F-C6FCEED4AB00}"/>
              </a:ext>
            </a:extLst>
          </p:cNvPr>
          <p:cNvCxnSpPr>
            <a:cxnSpLocks/>
          </p:cNvCxnSpPr>
          <p:nvPr userDrawn="1"/>
        </p:nvCxnSpPr>
        <p:spPr>
          <a:xfrm>
            <a:off x="0" y="10390466"/>
            <a:ext cx="3944983" cy="0"/>
          </a:xfrm>
          <a:prstGeom prst="line">
            <a:avLst/>
          </a:prstGeom>
          <a:ln w="19050">
            <a:solidFill>
              <a:srgbClr val="F169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34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5"/>
            <a:ext cx="6520220" cy="2066589"/>
          </a:xfrm>
          <a:prstGeom prst="rect">
            <a:avLst/>
          </a:prstGeom>
        </p:spPr>
        <p:txBody>
          <a:bodyPr vert="horz" lIns="91440" tIns="45720" rIns="91440" bIns="45720" rtlCol="0" anchor="ctr">
            <a:normAutofit/>
          </a:bodyPr>
          <a:lstStyle/>
          <a:p>
            <a:r>
              <a:rPr lang="en-US" dirty="0"/>
              <a:t>Κάντε κλικ για να επεξεργαστείτε το στυλ του κύριου τίτλου</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dirty="0"/>
              <a:t>Κάντε κλικ για να επεξεργαστείτε τα στυλ κύριου κειμένου</a:t>
            </a:r>
          </a:p>
          <a:p>
            <a:pPr lvl="1"/>
            <a:r>
              <a:rPr lang="en-US" dirty="0"/>
              <a:t>Δεύτερο επίπεδο</a:t>
            </a:r>
          </a:p>
          <a:p>
            <a:pPr lvl="2"/>
            <a:r>
              <a:rPr lang="en-US" dirty="0"/>
              <a:t>Τρίτο επίπεδο</a:t>
            </a:r>
          </a:p>
          <a:p>
            <a:pPr lvl="3"/>
            <a:r>
              <a:rPr lang="en-US" dirty="0"/>
              <a:t>Τέταρτο επίπεδο</a:t>
            </a:r>
          </a:p>
          <a:p>
            <a:pPr lvl="4"/>
            <a:r>
              <a:rPr lang="en-US" dirty="0"/>
              <a:t>Πέμπτο επίπεδο</a:t>
            </a:r>
          </a:p>
        </p:txBody>
      </p:sp>
      <p:sp>
        <p:nvSpPr>
          <p:cNvPr id="6" name="Slide Number Placeholder 5"/>
          <p:cNvSpPr>
            <a:spLocks noGrp="1"/>
          </p:cNvSpPr>
          <p:nvPr>
            <p:ph type="sldNum" sz="quarter" idx="4"/>
          </p:nvPr>
        </p:nvSpPr>
        <p:spPr>
          <a:xfrm>
            <a:off x="6231620" y="10122572"/>
            <a:ext cx="1047264" cy="465822"/>
          </a:xfrm>
          <a:prstGeom prst="rect">
            <a:avLst/>
          </a:prstGeom>
        </p:spPr>
        <p:txBody>
          <a:bodyPr vert="horz" lIns="91440" tIns="45720" rIns="91440" bIns="45720" rtlCol="0" anchor="ctr"/>
          <a:lstStyle>
            <a:lvl1pPr algn="r">
              <a:defRPr sz="1200" b="0" i="0">
                <a:solidFill>
                  <a:srgbClr val="011E3B"/>
                </a:solidFill>
                <a:latin typeface="Avenir" panose="02000503020000020003" pitchFamily="2"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93" r:id="rId2"/>
    <p:sldLayoutId id="2147483683" r:id="rId3"/>
    <p:sldLayoutId id="2147483672" r:id="rId4"/>
    <p:sldLayoutId id="2147483688" r:id="rId5"/>
    <p:sldLayoutId id="2147483690" r:id="rId6"/>
    <p:sldLayoutId id="2147483720" r:id="rId7"/>
    <p:sldLayoutId id="2147483691" r:id="rId8"/>
    <p:sldLayoutId id="2147483692" r:id="rId9"/>
    <p:sldLayoutId id="2147483689" r:id="rId10"/>
    <p:sldLayoutId id="2147483684" r:id="rId11"/>
    <p:sldLayoutId id="2147483682" r:id="rId12"/>
    <p:sldLayoutId id="2147483681" r:id="rId13"/>
    <p:sldLayoutId id="2147483665" r:id="rId14"/>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D84FF-C479-32D7-A59E-BFAEB1C6E908}"/>
              </a:ext>
            </a:extLst>
          </p:cNvPr>
          <p:cNvSpPr>
            <a:spLocks noGrp="1"/>
          </p:cNvSpPr>
          <p:nvPr>
            <p:ph type="title"/>
          </p:nvPr>
        </p:nvSpPr>
        <p:spPr>
          <a:xfrm>
            <a:off x="519113" y="569913"/>
            <a:ext cx="6521450" cy="2065337"/>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a:extLst>
              <a:ext uri="{FF2B5EF4-FFF2-40B4-BE49-F238E27FC236}">
                <a16:creationId xmlns:a16="http://schemas.microsoft.com/office/drawing/2014/main" id="{206FE472-81B5-3610-B3CB-C3FA76A87AFA}"/>
              </a:ext>
            </a:extLst>
          </p:cNvPr>
          <p:cNvSpPr>
            <a:spLocks noGrp="1"/>
          </p:cNvSpPr>
          <p:nvPr>
            <p:ph type="body" idx="1"/>
          </p:nvPr>
        </p:nvSpPr>
        <p:spPr>
          <a:xfrm>
            <a:off x="519113" y="2846388"/>
            <a:ext cx="6521450" cy="6783387"/>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a:extLst>
              <a:ext uri="{FF2B5EF4-FFF2-40B4-BE49-F238E27FC236}">
                <a16:creationId xmlns:a16="http://schemas.microsoft.com/office/drawing/2014/main" id="{DA37245A-2C62-4979-E88D-5F917D3A8FA4}"/>
              </a:ext>
            </a:extLst>
          </p:cNvPr>
          <p:cNvSpPr>
            <a:spLocks noGrp="1"/>
          </p:cNvSpPr>
          <p:nvPr>
            <p:ph type="dt" sz="half" idx="2"/>
          </p:nvPr>
        </p:nvSpPr>
        <p:spPr>
          <a:xfrm>
            <a:off x="519113" y="9909175"/>
            <a:ext cx="1701800" cy="569913"/>
          </a:xfrm>
          <a:prstGeom prst="rect">
            <a:avLst/>
          </a:prstGeom>
        </p:spPr>
        <p:txBody>
          <a:bodyPr vert="horz" lIns="91440" tIns="45720" rIns="91440" bIns="45720" rtlCol="0" anchor="ctr"/>
          <a:lstStyle>
            <a:lvl1pPr algn="l">
              <a:defRPr sz="1200">
                <a:solidFill>
                  <a:schemeClr val="tx1">
                    <a:tint val="75000"/>
                  </a:schemeClr>
                </a:solidFill>
              </a:defRPr>
            </a:lvl1pPr>
          </a:lstStyle>
          <a:p>
            <a:fld id="{3664352F-BDC7-4E02-A5A4-3AA8BC018CBA}" type="datetimeFigureOut">
              <a:rPr lang="en-US" smtClean="0"/>
              <a:t>12/12/2022</a:t>
            </a:fld>
            <a:endParaRPr lang="en-US"/>
          </a:p>
        </p:txBody>
      </p:sp>
      <p:sp>
        <p:nvSpPr>
          <p:cNvPr id="5" name="Footer Placeholder 4">
            <a:extLst>
              <a:ext uri="{FF2B5EF4-FFF2-40B4-BE49-F238E27FC236}">
                <a16:creationId xmlns:a16="http://schemas.microsoft.com/office/drawing/2014/main" id="{1B6063CC-F48B-DF17-016D-B5D98475E91E}"/>
              </a:ext>
            </a:extLst>
          </p:cNvPr>
          <p:cNvSpPr>
            <a:spLocks noGrp="1"/>
          </p:cNvSpPr>
          <p:nvPr>
            <p:ph type="ftr" sz="quarter" idx="3"/>
          </p:nvPr>
        </p:nvSpPr>
        <p:spPr>
          <a:xfrm>
            <a:off x="2503488" y="9909175"/>
            <a:ext cx="2552700" cy="5699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4096C7-C012-FFF4-27A1-F1EEC86889C6}"/>
              </a:ext>
            </a:extLst>
          </p:cNvPr>
          <p:cNvSpPr>
            <a:spLocks noGrp="1"/>
          </p:cNvSpPr>
          <p:nvPr>
            <p:ph type="sldNum" sz="quarter" idx="4"/>
          </p:nvPr>
        </p:nvSpPr>
        <p:spPr>
          <a:xfrm>
            <a:off x="5338763" y="9909175"/>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0CDD92F0-CF64-4D6E-B6F8-2E24A7B6CA38}" type="slidenum">
              <a:rPr lang="en-US" smtClean="0"/>
              <a:t>‹#›</a:t>
            </a:fld>
            <a:endParaRPr lang="en-US"/>
          </a:p>
        </p:txBody>
      </p:sp>
    </p:spTree>
    <p:extLst>
      <p:ext uri="{BB962C8B-B14F-4D97-AF65-F5344CB8AC3E}">
        <p14:creationId xmlns:p14="http://schemas.microsoft.com/office/powerpoint/2010/main" val="33487616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5"/>
            <a:ext cx="6520220" cy="2066589"/>
          </a:xfrm>
          <a:prstGeom prst="rect">
            <a:avLst/>
          </a:prstGeom>
        </p:spPr>
        <p:txBody>
          <a:bodyPr vert="horz" lIns="91440" tIns="45720" rIns="91440" bIns="45720" rtlCol="0" anchor="ctr">
            <a:normAutofit/>
          </a:bodyPr>
          <a:lstStyle/>
          <a:p>
            <a:r>
              <a:rPr lang="en-US" dirty="0"/>
              <a:t>Κάντε κλικ για να επεξεργαστείτε το στυλ του κύριου τίτλου</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dirty="0"/>
              <a:t>Κάντε κλικ για να επεξεργαστείτε τα στυλ κύριου κειμένου</a:t>
            </a:r>
          </a:p>
          <a:p>
            <a:pPr lvl="1"/>
            <a:r>
              <a:rPr lang="en-US" dirty="0"/>
              <a:t>Δεύτερο επίπεδο</a:t>
            </a:r>
          </a:p>
          <a:p>
            <a:pPr lvl="2"/>
            <a:r>
              <a:rPr lang="en-US" dirty="0"/>
              <a:t>Τρίτο επίπεδο</a:t>
            </a:r>
          </a:p>
          <a:p>
            <a:pPr lvl="3"/>
            <a:r>
              <a:rPr lang="en-US" dirty="0"/>
              <a:t>Τέταρτο επίπεδο</a:t>
            </a:r>
          </a:p>
          <a:p>
            <a:pPr lvl="4"/>
            <a:r>
              <a:rPr lang="en-US" dirty="0"/>
              <a:t>Πέμπτο επίπεδο</a:t>
            </a:r>
          </a:p>
        </p:txBody>
      </p:sp>
      <p:sp>
        <p:nvSpPr>
          <p:cNvPr id="6" name="Slide Number Placeholder 5"/>
          <p:cNvSpPr>
            <a:spLocks noGrp="1"/>
          </p:cNvSpPr>
          <p:nvPr>
            <p:ph type="sldNum" sz="quarter" idx="4"/>
          </p:nvPr>
        </p:nvSpPr>
        <p:spPr>
          <a:xfrm>
            <a:off x="6231620" y="10122572"/>
            <a:ext cx="1047264" cy="465822"/>
          </a:xfrm>
          <a:prstGeom prst="rect">
            <a:avLst/>
          </a:prstGeom>
        </p:spPr>
        <p:txBody>
          <a:bodyPr vert="horz" lIns="91440" tIns="45720" rIns="91440" bIns="45720" rtlCol="0" anchor="ctr"/>
          <a:lstStyle>
            <a:lvl1pPr algn="r">
              <a:defRPr sz="1200" b="0" i="0">
                <a:solidFill>
                  <a:srgbClr val="011E3B"/>
                </a:solidFill>
                <a:latin typeface="Avenir" panose="02000503020000020003" pitchFamily="2"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113383888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brettonwoods.org/page/about-the-bretton-woods-institutions" TargetMode="External"/><Relationship Id="rId13" Type="http://schemas.openxmlformats.org/officeDocument/2006/relationships/hyperlink" Target="https://www.irishtimes.com/business/technology/cybercrime-tops-list-of-external-fraud-threats-faced-by-businesses-globally-pwc-1.4863548" TargetMode="External"/><Relationship Id="rId3" Type="http://schemas.openxmlformats.org/officeDocument/2006/relationships/hyperlink" Target="https://www.rte.ie/news/business/2020/0407/1129150-covid-19-prompts-hundreds-of-businesses-to-move-online/" TargetMode="External"/><Relationship Id="rId7" Type="http://schemas.openxmlformats.org/officeDocument/2006/relationships/hyperlink" Target="https://www.economicshelp.org/blog/143772/economics/the-domino-effect/#:~:text=In%20economics%2C%20the%20domino%20theory%20is%20often%20used,causes%20rising%20bond%20yields%20in%20other%20Eurozone%20economies." TargetMode="External"/><Relationship Id="rId12" Type="http://schemas.openxmlformats.org/officeDocument/2006/relationships/hyperlink" Target="https://www.freshfields.com/" TargetMode="External"/><Relationship Id="rId2" Type="http://schemas.openxmlformats.org/officeDocument/2006/relationships/hyperlink" Target="https://www.statista.com/statistics/1269886/most-common-natural-disasters-in-europe/" TargetMode="External"/><Relationship Id="rId1" Type="http://schemas.openxmlformats.org/officeDocument/2006/relationships/slideLayout" Target="../slideLayouts/slideLayout8.xml"/><Relationship Id="rId6" Type="http://schemas.openxmlformats.org/officeDocument/2006/relationships/hyperlink" Target="https://www.thejournal.ie/clonakilty-flooding-venice-floods-rain-502686-Jun2012/" TargetMode="External"/><Relationship Id="rId11" Type="http://schemas.openxmlformats.org/officeDocument/2006/relationships/hyperlink" Target="Pestleanalysis.com" TargetMode="External"/><Relationship Id="rId5" Type="http://schemas.openxmlformats.org/officeDocument/2006/relationships/hyperlink" Target="https://www.thomasnet.com/insights/how-natural-disasters-affect-the-supply-chain-and-how-to-prepare-for-the-worst/#:~:text=Whether%20facing%20a%20hurricane%2C%20tsunami%2C%20or%20blizzard%2C%20any,canceled%20cargo%20flights%2C%20and%20unbalanced%20supply%20and%20demand." TargetMode="External"/><Relationship Id="rId10" Type="http://schemas.openxmlformats.org/officeDocument/2006/relationships/hyperlink" Target="https://www.ncbi.nlm.nih.gov/pmc/articles/PMC7382927/#fn3" TargetMode="External"/><Relationship Id="rId4" Type="http://schemas.openxmlformats.org/officeDocument/2006/relationships/hyperlink" Target="https://www.rte.ie/news/business/2020/0411/1129955-retail-ireland-coronavirus/" TargetMode="External"/><Relationship Id="rId9" Type="http://schemas.openxmlformats.org/officeDocument/2006/relationships/hyperlink" Target="https://europepmc.org/article/MED/32501306" TargetMode="External"/><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s://tallysolutions.com/accounting/receivable-management/" TargetMode="External"/><Relationship Id="rId13" Type="http://schemas.openxmlformats.org/officeDocument/2006/relationships/hyperlink" Target="https://www.investopedia.com/articles/investing/082113/understanding-interest-rates-nominal-real-and-effective.asp" TargetMode="External"/><Relationship Id="rId18" Type="http://schemas.openxmlformats.org/officeDocument/2006/relationships/hyperlink" Target="https://www.businesstechweekly.com/operational-efficiency/outsourcing-and-supplier-management/it-maintenance/" TargetMode="External"/><Relationship Id="rId3" Type="http://schemas.openxmlformats.org/officeDocument/2006/relationships/hyperlink" Target="https://pestleanalysis.com/internal-factors-affect-business-organization/" TargetMode="External"/><Relationship Id="rId7" Type="http://schemas.openxmlformats.org/officeDocument/2006/relationships/hyperlink" Target="https://www.manimasood.com/lego-amazing-business-turnaround-story/#:~:text=LEGO%20is%20an%20amazing%20business%20turnaround%20story%201,...%203%20Controlling%20Expansion%20On%20the%20Holidays%20" TargetMode="External"/><Relationship Id="rId12" Type="http://schemas.openxmlformats.org/officeDocument/2006/relationships/hyperlink" Target="https://trustabcapital.com/mezzanine-capital-basics/" TargetMode="External"/><Relationship Id="rId17" Type="http://schemas.openxmlformats.org/officeDocument/2006/relationships/hyperlink" Target="https://blog.hubspot.com/marketing/avoid-social-media-fails" TargetMode="External"/><Relationship Id="rId2" Type="http://schemas.openxmlformats.org/officeDocument/2006/relationships/hyperlink" Target="https://www.thepeoplespace.com/leaders/articles/importance-culture-crisis" TargetMode="External"/><Relationship Id="rId16" Type="http://schemas.openxmlformats.org/officeDocument/2006/relationships/hyperlink" Target="https://www.isalillo.com/4-common-tech-failures-for-smes-in-2022/" TargetMode="External"/><Relationship Id="rId20" Type="http://schemas.openxmlformats.org/officeDocument/2006/relationships/hyperlink" Target="https://www.channelfutures.com/uncategorized/how-to-avoid-a-personnel-crisis-when-a-personnel-crisis-hits" TargetMode="External"/><Relationship Id="rId1" Type="http://schemas.openxmlformats.org/officeDocument/2006/relationships/slideLayout" Target="../slideLayouts/slideLayout8.xml"/><Relationship Id="rId6" Type="http://schemas.openxmlformats.org/officeDocument/2006/relationships/hyperlink" Target="https://www.ravi-mehta.com/product-manager-skills/" TargetMode="External"/><Relationship Id="rId11" Type="http://schemas.openxmlformats.org/officeDocument/2006/relationships/hyperlink" Target="https://www.wallstreetmojo.com/capital-reserve/" TargetMode="External"/><Relationship Id="rId5" Type="http://schemas.openxmlformats.org/officeDocument/2006/relationships/hyperlink" Target="https://www.productschool.com/blog/product-management-2/product-planning-covid-19-strategy-survival-toolkit/" TargetMode="External"/><Relationship Id="rId15" Type="http://schemas.openxmlformats.org/officeDocument/2006/relationships/hyperlink" Target="https://www.wallstreetmojo.com/operational-risks/" TargetMode="External"/><Relationship Id="rId10" Type="http://schemas.openxmlformats.org/officeDocument/2006/relationships/hyperlink" Target="https://www.accountingtools.com/articles/sale-and-leaseback" TargetMode="External"/><Relationship Id="rId19" Type="http://schemas.openxmlformats.org/officeDocument/2006/relationships/hyperlink" Target="https://www.indeed.com/career-advice/career-development/types-of-crises" TargetMode="External"/><Relationship Id="rId4" Type="http://schemas.openxmlformats.org/officeDocument/2006/relationships/hyperlink" Target="https://ennislp.com/read-our-blog/2020/4/9/leadership-during-a-crisis-leadership-engagement-and-culture#:~:text=LEADERSHIP%20DURING%20A%20CRISIS%3A%20Leadership%2C%20Engagement%20and%20Culture,do%2C%20your%20employees%20will%20remember%20how%20you%20responded." TargetMode="External"/><Relationship Id="rId9" Type="http://schemas.openxmlformats.org/officeDocument/2006/relationships/hyperlink" Target="https://corporatefinanceinstitute.com/resources/knowledge/strategy/outsourcing/" TargetMode="External"/><Relationship Id="rId14" Type="http://schemas.openxmlformats.org/officeDocument/2006/relationships/hyperlink" Target="https://www.pwc.co.uk/audit-assurance/assets/pdf/operational-resilience-guide.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trainingindustry.com/blog/leadership/7-things-the-best-leaders-do-in-times-of-crisis/" TargetMode="External"/><Relationship Id="rId3" Type="http://schemas.openxmlformats.org/officeDocument/2006/relationships/hyperlink" Target="https://www.ted.com/playlists?topics%5b%5d=leadership" TargetMode="External"/><Relationship Id="rId7" Type="http://schemas.openxmlformats.org/officeDocument/2006/relationships/hyperlink" Target="https://f24.com/en/the-importance-of-teamwork-during-an-emergency-or-crisis/" TargetMode="External"/><Relationship Id="rId2" Type="http://schemas.openxmlformats.org/officeDocument/2006/relationships/hyperlink" Target="https://www.entrepreneur.com/leadership/10-popular-myths-about-leadership-and-how-to-overcome-them/330198#:~:text=10%20Popular%20Myths%20About%20Leadership%20and%20How%20to,always%20tell%20me%20the%20truth.%20...%20More%20items" TargetMode="External"/><Relationship Id="rId1" Type="http://schemas.openxmlformats.org/officeDocument/2006/relationships/slideLayout" Target="../slideLayouts/slideLayout8.xml"/><Relationship Id="rId6" Type="http://schemas.openxmlformats.org/officeDocument/2006/relationships/hyperlink" Target="https://www.youtube.com/watch?v=heRCxqQmrGQ" TargetMode="External"/><Relationship Id="rId11" Type="http://schemas.openxmlformats.org/officeDocument/2006/relationships/image" Target="../media/image14.png"/><Relationship Id="rId5" Type="http://schemas.openxmlformats.org/officeDocument/2006/relationships/hyperlink" Target="https://youtu.be/Cxf_SRCcaGo" TargetMode="External"/><Relationship Id="rId10" Type="http://schemas.openxmlformats.org/officeDocument/2006/relationships/hyperlink" Target="https://www.forbes.com/sites/forbescoachescouncil/2020/11/03/seven-critical-thinking-tactics-high-performing-leaders-to-make-informed-decisions/?sh=2ed7b3ce24f7" TargetMode="External"/><Relationship Id="rId4" Type="http://schemas.openxmlformats.org/officeDocument/2006/relationships/hyperlink" Target="https://www.youtube.com/watch?v=SEfgCqnMl5E&amp;t=198s" TargetMode="External"/><Relationship Id="rId9" Type="http://schemas.openxmlformats.org/officeDocument/2006/relationships/hyperlink" Target="https://www.indeed.com/career-advice/career-development/importance-of-business-communic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investopedia.com/terms/s/solvencyratio.asp"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thebusinessprofessor.com/en_US/mgmt-operations/porters-value-chain" TargetMode="External"/><Relationship Id="rId2" Type="http://schemas.openxmlformats.org/officeDocument/2006/relationships/hyperlink" Target="https://fourweekmba.com/porters-value-chain-model/" TargetMode="Externa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hyperlink" Target="https://www.tradegecko.com/blog/small-business-growth/risk-management-101-for-sme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smecrisistoolkit.eu/open-online-platform-en/" TargetMode="External"/><Relationship Id="rId3" Type="http://schemas.openxmlformats.org/officeDocument/2006/relationships/hyperlink" Target="https://www.facebook.com/SECure.ErasmusProject" TargetMode="External"/><Relationship Id="rId7" Type="http://schemas.openxmlformats.org/officeDocument/2006/relationships/hyperlink" Target="https://www.smecrisistoolkit.eu/virtual-talks/" TargetMode="External"/><Relationship Id="rId2" Type="http://schemas.openxmlformats.org/officeDocument/2006/relationships/hyperlink" Target="https://www.smecrisistoolkit.eu/" TargetMode="External"/><Relationship Id="rId1" Type="http://schemas.openxmlformats.org/officeDocument/2006/relationships/slideLayout" Target="../slideLayouts/slideLayout7.xml"/><Relationship Id="rId6" Type="http://schemas.openxmlformats.org/officeDocument/2006/relationships/hyperlink" Target="https://www.smecrisistoolkit.eu/framework-en/" TargetMode="External"/><Relationship Id="rId5" Type="http://schemas.openxmlformats.org/officeDocument/2006/relationships/hyperlink" Target="https://www.linkedin.com/company/secure-project/" TargetMode="External"/><Relationship Id="rId4" Type="http://schemas.openxmlformats.org/officeDocument/2006/relationships/hyperlink" Target="https://twitter.com/SECure_Projec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smecrisistoolkit.eu/resources/"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mecrisistoolkit.eu/"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hyperlink" Target="https://www.independent.ie/storyplus/overcoming-brexit-how-this-small-business-turned-a-crisis-into-an-opportunity-37597464.html" TargetMode="External"/><Relationship Id="rId3" Type="http://schemas.openxmlformats.org/officeDocument/2006/relationships/hyperlink" Target="https://www.linkedin.com/pulse/how-complacency-almost-killed-my-business-hassan-younes/?articleId=6541136148297846784" TargetMode="External"/><Relationship Id="rId7" Type="http://schemas.openxmlformats.org/officeDocument/2006/relationships/hyperlink" Target="https://blog.bcm-institute.org/crisis-management/crisis-stages-pre-crisis" TargetMode="External"/><Relationship Id="rId2" Type="http://schemas.openxmlformats.org/officeDocument/2006/relationships/hyperlink" Target="https://www.webfx.com/blog/marketing/how-5-big-brands-came-back-from-the-brink-of-failure/" TargetMode="External"/><Relationship Id="rId1" Type="http://schemas.openxmlformats.org/officeDocument/2006/relationships/slideLayout" Target="../slideLayouts/slideLayout8.xml"/><Relationship Id="rId6" Type="http://schemas.openxmlformats.org/officeDocument/2006/relationships/hyperlink" Target="https://www.sciencedirect.com/science/article/pii/S2352673421000603" TargetMode="External"/><Relationship Id="rId5" Type="http://schemas.openxmlformats.org/officeDocument/2006/relationships/hyperlink" Target="https://www.amazon.co.uk/Antifragile-Things-that-Gain-Disorder/dp/0141038225" TargetMode="External"/><Relationship Id="rId4" Type="http://schemas.openxmlformats.org/officeDocument/2006/relationships/hyperlink" Target="https://www.businessfinland.fi/en/whats-new/news/2021/sustainable-is-resilient--how-to-prepare--for-crisis-and-grow-sustainably"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n writing on whiteboard giving online lecture">
            <a:extLst>
              <a:ext uri="{FF2B5EF4-FFF2-40B4-BE49-F238E27FC236}">
                <a16:creationId xmlns:a16="http://schemas.microsoft.com/office/drawing/2014/main" id="{30716C9A-C25C-90F8-51CE-37D2EFEA0C1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8341" r="18341"/>
          <a:stretch/>
        </p:blipFill>
        <p:spPr>
          <a:xfrm>
            <a:off x="535125" y="-61369"/>
            <a:ext cx="6244928" cy="6575080"/>
          </a:xfrm>
        </p:spPr>
      </p:pic>
      <p:sp>
        <p:nvSpPr>
          <p:cNvPr id="2" name="Text Placeholder 1">
            <a:extLst>
              <a:ext uri="{FF2B5EF4-FFF2-40B4-BE49-F238E27FC236}">
                <a16:creationId xmlns:a16="http://schemas.microsoft.com/office/drawing/2014/main" id="{E4A5D5CC-A81B-BB4B-A7B6-C6982688BA62}"/>
              </a:ext>
            </a:extLst>
          </p:cNvPr>
          <p:cNvSpPr>
            <a:spLocks noGrp="1"/>
          </p:cNvSpPr>
          <p:nvPr>
            <p:ph type="body" sz="quarter" idx="11"/>
          </p:nvPr>
        </p:nvSpPr>
        <p:spPr>
          <a:xfrm>
            <a:off x="4072852" y="0"/>
            <a:ext cx="3169196" cy="574616"/>
          </a:xfrm>
        </p:spPr>
        <p:txBody>
          <a:bodyPr/>
          <a:lstStyle/>
          <a:p>
            <a:pPr algn="ctr"/>
            <a:endParaRPr lang="el-GR" sz="2400" dirty="0"/>
          </a:p>
          <a:p>
            <a:pPr algn="ctr"/>
            <a:r>
              <a:rPr lang="en-US" sz="2400" dirty="0"/>
              <a:t>ΟΔΗΓΟΣ </a:t>
            </a:r>
            <a:r>
              <a:rPr lang="en-US" sz="2400" u="sng" dirty="0"/>
              <a:t>ΕΚΠΑΙΔΕΥΤΩΝ - ΕΚΠΑΙΔΕΥΤΙΚΩΝ </a:t>
            </a:r>
            <a:r>
              <a:rPr lang="en-US" sz="2400" dirty="0"/>
              <a:t>για το </a:t>
            </a:r>
            <a:r>
              <a:rPr lang="en-GB" sz="2400" dirty="0"/>
              <a:t>ΠΡΟΓΡΑΜΜΑ</a:t>
            </a:r>
            <a:r>
              <a:rPr lang="el-GR" sz="2400" dirty="0"/>
              <a:t> ΜΑΘΗΜΑΤΩΝ</a:t>
            </a:r>
            <a:r>
              <a:rPr lang="en-GB" sz="2400" dirty="0"/>
              <a:t> &amp; </a:t>
            </a:r>
            <a:r>
              <a:rPr lang="en-GB" sz="2400" dirty="0" err="1"/>
              <a:t>τους</a:t>
            </a:r>
            <a:r>
              <a:rPr lang="en-GB" sz="2400" dirty="0"/>
              <a:t> </a:t>
            </a:r>
            <a:r>
              <a:rPr lang="el-GR" sz="2400" dirty="0"/>
              <a:t>ΑΝΟΙΚΤΟΥΣ ΕΚΠΑΙΔΕΥΤΙΚΟΥΣ ΠΟΡΟΥΣ </a:t>
            </a:r>
            <a:r>
              <a:rPr lang="en-US" sz="2400" dirty="0"/>
              <a:t>μας</a:t>
            </a:r>
          </a:p>
          <a:p>
            <a:endParaRPr lang="en-US" sz="3200" dirty="0"/>
          </a:p>
        </p:txBody>
      </p:sp>
    </p:spTree>
    <p:extLst>
      <p:ext uri="{BB962C8B-B14F-4D97-AF65-F5344CB8AC3E}">
        <p14:creationId xmlns:p14="http://schemas.microsoft.com/office/powerpoint/2010/main" val="806568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30"/>
          </p:nvPr>
        </p:nvSpPr>
        <p:spPr>
          <a:xfrm>
            <a:off x="395997" y="251504"/>
            <a:ext cx="6705374" cy="743603"/>
          </a:xfrm>
        </p:spPr>
        <p:txBody>
          <a:bodyPr/>
          <a:lstStyle/>
          <a:p>
            <a:r>
              <a:rPr lang="en-IE" dirty="0"/>
              <a:t>05: Επισκόπηση του περιεχομένου τ</a:t>
            </a:r>
            <a:r>
              <a:rPr lang="el-GR" dirty="0"/>
              <a:t>ων </a:t>
            </a:r>
            <a:r>
              <a:rPr lang="en-IE" dirty="0"/>
              <a:t>μαθ</a:t>
            </a:r>
            <a:r>
              <a:rPr lang="el-GR" dirty="0" err="1"/>
              <a:t>ημάτων</a:t>
            </a:r>
            <a:r>
              <a:rPr lang="en-IE" dirty="0"/>
              <a:t> ...</a:t>
            </a:r>
          </a:p>
          <a:p>
            <a:endParaRPr lang="hr-HR" dirty="0"/>
          </a:p>
        </p:txBody>
      </p:sp>
      <p:sp>
        <p:nvSpPr>
          <p:cNvPr id="5" name="Rezervirano mjesto broja slajda 4"/>
          <p:cNvSpPr>
            <a:spLocks noGrp="1"/>
          </p:cNvSpPr>
          <p:nvPr>
            <p:ph type="sldNum" sz="quarter" idx="4"/>
          </p:nvPr>
        </p:nvSpPr>
        <p:spPr/>
        <p:txBody>
          <a:bodyPr/>
          <a:lstStyle/>
          <a:p>
            <a:fld id="{CB2079F2-58AF-ED44-82D7-E04B2F6FD686}" type="slidenum">
              <a:rPr lang="en-US" smtClean="0"/>
              <a:t>10</a:t>
            </a:fld>
            <a:endParaRPr lang="en-US" dirty="0"/>
          </a:p>
        </p:txBody>
      </p:sp>
      <p:graphicFrame>
        <p:nvGraphicFramePr>
          <p:cNvPr id="6"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1051190960"/>
              </p:ext>
            </p:extLst>
          </p:nvPr>
        </p:nvGraphicFramePr>
        <p:xfrm>
          <a:off x="261258" y="1208860"/>
          <a:ext cx="6973932" cy="9105435"/>
        </p:xfrm>
        <a:graphic>
          <a:graphicData uri="http://schemas.openxmlformats.org/drawingml/2006/table">
            <a:tbl>
              <a:tblPr firstRow="1" bandRow="1">
                <a:tableStyleId>{2D5ABB26-0587-4C30-8999-92F81FD0307C}</a:tableStyleId>
              </a:tblPr>
              <a:tblGrid>
                <a:gridCol w="1043514">
                  <a:extLst>
                    <a:ext uri="{9D8B030D-6E8A-4147-A177-3AD203B41FA5}">
                      <a16:colId xmlns:a16="http://schemas.microsoft.com/office/drawing/2014/main" val="2980202126"/>
                    </a:ext>
                  </a:extLst>
                </a:gridCol>
                <a:gridCol w="5930418">
                  <a:extLst>
                    <a:ext uri="{9D8B030D-6E8A-4147-A177-3AD203B41FA5}">
                      <a16:colId xmlns:a16="http://schemas.microsoft.com/office/drawing/2014/main" val="3496640263"/>
                    </a:ext>
                  </a:extLst>
                </a:gridCol>
              </a:tblGrid>
              <a:tr h="268226">
                <a:tc>
                  <a:txBody>
                    <a:bodyPr/>
                    <a:lstStyle/>
                    <a:p>
                      <a:pPr>
                        <a:lnSpc>
                          <a:spcPct val="100000"/>
                        </a:lnSpc>
                      </a:pPr>
                      <a:r>
                        <a:rPr lang="el-GR" sz="1200" b="1" dirty="0">
                          <a:solidFill>
                            <a:schemeClr val="bg1"/>
                          </a:solidFill>
                          <a:latin typeface="Open Sans" panose="020B0606030504020204"/>
                          <a:cs typeface="Calibri" panose="020F0502020204030204" pitchFamily="34" charset="0"/>
                        </a:rPr>
                        <a:t>ΕΝΟΤΗΤΑ</a:t>
                      </a:r>
                      <a:r>
                        <a:rPr lang="en-IE" sz="1200" b="1" dirty="0">
                          <a:solidFill>
                            <a:schemeClr val="bg1"/>
                          </a:solidFill>
                          <a:latin typeface="Open Sans" panose="020B0606030504020204"/>
                          <a:cs typeface="Calibri" panose="020F0502020204030204" pitchFamily="34" charset="0"/>
                        </a:rPr>
                        <a:t> </a:t>
                      </a:r>
                      <a:r>
                        <a:rPr lang="bs-Latn-BA" sz="1200" b="1" dirty="0">
                          <a:solidFill>
                            <a:schemeClr val="bg1"/>
                          </a:solidFill>
                          <a:latin typeface="Open Sans" panose="020B0606030504020204"/>
                          <a:cs typeface="Calibri" panose="020F0502020204030204" pitchFamily="34" charset="0"/>
                        </a:rPr>
                        <a:t>2</a:t>
                      </a:r>
                      <a:endParaRPr lang="en-IE" sz="1200" b="1" dirty="0">
                        <a:solidFill>
                          <a:schemeClr val="bg1"/>
                        </a:solidFill>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1F7A"/>
                    </a:solidFill>
                  </a:tcPr>
                </a:tc>
                <a:tc>
                  <a:txBody>
                    <a:bodyPr/>
                    <a:lstStyle/>
                    <a:p>
                      <a:pPr algn="l">
                        <a:lnSpc>
                          <a:spcPct val="100000"/>
                        </a:lnSpc>
                      </a:pPr>
                      <a:r>
                        <a:rPr lang="en-US" sz="1200" b="1" dirty="0">
                          <a:solidFill>
                            <a:schemeClr val="bg1"/>
                          </a:solidFill>
                          <a:latin typeface="Open Sans" panose="020B0606030504020204"/>
                          <a:cs typeface="Calibri" panose="020F0502020204030204" pitchFamily="34" charset="0"/>
                          <a:sym typeface="OpenSans-Bold"/>
                        </a:rPr>
                        <a:t>ΜΙΑ ΚΡ</a:t>
                      </a:r>
                      <a:r>
                        <a:rPr lang="el-GR" sz="1200" b="1" dirty="0">
                          <a:solidFill>
                            <a:schemeClr val="bg1"/>
                          </a:solidFill>
                          <a:latin typeface="Open Sans" panose="020B0606030504020204"/>
                          <a:cs typeface="Calibri" panose="020F0502020204030204" pitchFamily="34" charset="0"/>
                          <a:sym typeface="OpenSans-Bold"/>
                        </a:rPr>
                        <a:t>Ι</a:t>
                      </a:r>
                      <a:r>
                        <a:rPr lang="en-US" sz="1200" b="1" dirty="0">
                          <a:solidFill>
                            <a:schemeClr val="bg1"/>
                          </a:solidFill>
                          <a:latin typeface="Open Sans" panose="020B0606030504020204"/>
                          <a:cs typeface="Calibri" panose="020F0502020204030204" pitchFamily="34" charset="0"/>
                          <a:sym typeface="OpenSans-Bold"/>
                        </a:rPr>
                        <a:t>ΣΗ </a:t>
                      </a:r>
                      <a:r>
                        <a:rPr lang="el-GR" sz="1200" b="1" dirty="0">
                          <a:solidFill>
                            <a:schemeClr val="bg1"/>
                          </a:solidFill>
                          <a:latin typeface="Open Sans" panose="020B0606030504020204"/>
                          <a:cs typeface="Calibri" panose="020F0502020204030204" pitchFamily="34" charset="0"/>
                          <a:sym typeface="OpenSans-Bold"/>
                        </a:rPr>
                        <a:t>ΠΡΟΕΡΧΟΜΕΝΗ </a:t>
                      </a:r>
                      <a:r>
                        <a:rPr lang="en-US" sz="1200" b="1" dirty="0">
                          <a:solidFill>
                            <a:schemeClr val="bg1"/>
                          </a:solidFill>
                          <a:latin typeface="Open Sans" panose="020B0606030504020204"/>
                          <a:cs typeface="Calibri" panose="020F0502020204030204" pitchFamily="34" charset="0"/>
                          <a:sym typeface="OpenSans-Bold"/>
                        </a:rPr>
                        <a:t>ΑΠ</a:t>
                      </a:r>
                      <a:r>
                        <a:rPr lang="el-GR" sz="1200" b="1" dirty="0">
                          <a:solidFill>
                            <a:schemeClr val="bg1"/>
                          </a:solidFill>
                          <a:latin typeface="Open Sans" panose="020B0606030504020204"/>
                          <a:cs typeface="Calibri" panose="020F0502020204030204" pitchFamily="34" charset="0"/>
                          <a:sym typeface="OpenSans-Bold"/>
                        </a:rPr>
                        <a:t>Ο</a:t>
                      </a:r>
                      <a:r>
                        <a:rPr lang="en-US" sz="1200" b="1" dirty="0">
                          <a:solidFill>
                            <a:schemeClr val="bg1"/>
                          </a:solidFill>
                          <a:latin typeface="Open Sans" panose="020B0606030504020204"/>
                          <a:cs typeface="Calibri" panose="020F0502020204030204" pitchFamily="34" charset="0"/>
                          <a:sym typeface="OpenSans-Bold"/>
                        </a:rPr>
                        <a:t> ΕΞΩΤΕΡΙΚΟ</a:t>
                      </a:r>
                      <a:r>
                        <a:rPr lang="el-GR" sz="1200" b="1" dirty="0">
                          <a:solidFill>
                            <a:schemeClr val="bg1"/>
                          </a:solidFill>
                          <a:latin typeface="Open Sans" panose="020B0606030504020204"/>
                          <a:cs typeface="Calibri" panose="020F0502020204030204" pitchFamily="34" charset="0"/>
                          <a:sym typeface="OpenSans-Bold"/>
                        </a:rPr>
                        <a:t>Υ</a:t>
                      </a:r>
                      <a:r>
                        <a:rPr lang="en-US" sz="1200" b="1" dirty="0">
                          <a:solidFill>
                            <a:schemeClr val="bg1"/>
                          </a:solidFill>
                          <a:latin typeface="Open Sans" panose="020B0606030504020204"/>
                          <a:cs typeface="Calibri" panose="020F0502020204030204" pitchFamily="34" charset="0"/>
                          <a:sym typeface="OpenSans-Bold"/>
                        </a:rPr>
                        <a:t>Σ ΑΝΑΠ</a:t>
                      </a:r>
                      <a:r>
                        <a:rPr lang="el-GR" sz="1200" b="1" dirty="0">
                          <a:solidFill>
                            <a:schemeClr val="bg1"/>
                          </a:solidFill>
                          <a:latin typeface="Open Sans" panose="020B0606030504020204"/>
                          <a:cs typeface="Calibri" panose="020F0502020204030204" pitchFamily="34" charset="0"/>
                          <a:sym typeface="OpenSans-Bold"/>
                        </a:rPr>
                        <a:t>Ο</a:t>
                      </a:r>
                      <a:r>
                        <a:rPr lang="en-US" sz="1200" b="1" dirty="0">
                          <a:solidFill>
                            <a:schemeClr val="bg1"/>
                          </a:solidFill>
                          <a:latin typeface="Open Sans" panose="020B0606030504020204"/>
                          <a:cs typeface="Calibri" panose="020F0502020204030204" pitchFamily="34" charset="0"/>
                          <a:sym typeface="OpenSans-Bold"/>
                        </a:rPr>
                        <a:t>ΦΕΥΚΤΟΥΣ ΠΑΡ</a:t>
                      </a:r>
                      <a:r>
                        <a:rPr lang="el-GR" sz="1200" b="1" dirty="0">
                          <a:solidFill>
                            <a:schemeClr val="bg1"/>
                          </a:solidFill>
                          <a:latin typeface="Open Sans" panose="020B0606030504020204"/>
                          <a:cs typeface="Calibri" panose="020F0502020204030204" pitchFamily="34" charset="0"/>
                          <a:sym typeface="OpenSans-Bold"/>
                        </a:rPr>
                        <a:t>Α</a:t>
                      </a:r>
                      <a:r>
                        <a:rPr lang="en-US" sz="1200" b="1" dirty="0">
                          <a:solidFill>
                            <a:schemeClr val="bg1"/>
                          </a:solidFill>
                          <a:latin typeface="Open Sans" panose="020B0606030504020204"/>
                          <a:cs typeface="Calibri" panose="020F0502020204030204" pitchFamily="34" charset="0"/>
                          <a:sym typeface="OpenSans-Bold"/>
                        </a:rPr>
                        <a:t>ΓΟΝΤΕΣ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1F7A"/>
                    </a:solidFill>
                  </a:tcPr>
                </a:tc>
                <a:extLst>
                  <a:ext uri="{0D108BD9-81ED-4DB2-BD59-A6C34878D82A}">
                    <a16:rowId xmlns:a16="http://schemas.microsoft.com/office/drawing/2014/main" val="3243536706"/>
                  </a:ext>
                </a:extLst>
              </a:tr>
              <a:tr h="806914">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Επισκόπηση</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9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9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9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9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9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9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9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9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9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9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en-US" sz="900" dirty="0">
                          <a:latin typeface="Open Sans" panose="020B0606030504020204"/>
                          <a:cs typeface="Calibri" panose="020F0502020204030204" pitchFamily="34" charset="0"/>
                        </a:rPr>
                        <a:t>Η επιτυχία στις επιχειρήσεις αποδίδεται συχνά στις προληπτικές αποφάσεις που λαμβάνονται σε επίπεδο διοίκησης, αλλά </a:t>
                      </a:r>
                      <a:r>
                        <a:rPr lang="el-GR" sz="900" dirty="0">
                          <a:latin typeface="Open Sans" panose="020B0606030504020204"/>
                          <a:cs typeface="Calibri" panose="020F0502020204030204" pitchFamily="34" charset="0"/>
                        </a:rPr>
                        <a:t>δεν φτάνει μόνο αυτό</a:t>
                      </a:r>
                      <a:r>
                        <a:rPr lang="en-US" sz="900" dirty="0">
                          <a:latin typeface="Open Sans" panose="020B0606030504020204"/>
                          <a:cs typeface="Calibri" panose="020F0502020204030204" pitchFamily="34" charset="0"/>
                        </a:rPr>
                        <a:t>. Εξίσου συχνά, η επιτυχία ή η αποτυχία καθορίζεται από τον τρόπο με τον οποίο οι ιδιοκτήτες και οι διευθυντές των επιχειρήσεων χειρίζονται καταστάσεις που βρίσκονται εκτός του ελέγχου τους. Ο τρόπος με τον οποίο οι επιχειρήσεις αντιμετωπίζουν τις εξωτερικές κρίσεις μπορεί να έχει ισχυρό αντίκτυπο στην επιβίωσή τους.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1801450"/>
                  </a:ext>
                </a:extLst>
              </a:tr>
              <a:tr h="592518">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Μαθησιακοί στόχοι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n-US" sz="900" dirty="0">
                          <a:effectLst/>
                          <a:latin typeface="Open Sans" panose="020B0606030504020204"/>
                          <a:cs typeface="Calibri" panose="020F0502020204030204" pitchFamily="34" charset="0"/>
                        </a:rPr>
                        <a:t>Να παρέχει μια βαθύτερη ανάλυση των τύπων κρίσεων που προκύπτουν από εξωτερικούς παράγοντες</a:t>
                      </a:r>
                    </a:p>
                    <a:p>
                      <a:pPr marL="171450" indent="-171450" algn="just">
                        <a:lnSpc>
                          <a:spcPct val="100000"/>
                        </a:lnSpc>
                        <a:spcAft>
                          <a:spcPts val="0"/>
                        </a:spcAft>
                        <a:buFont typeface="Arial" panose="020B0604020202020204" pitchFamily="34" charset="0"/>
                        <a:buChar char="•"/>
                      </a:pPr>
                      <a:r>
                        <a:rPr lang="en-US" sz="900" dirty="0">
                          <a:effectLst/>
                          <a:latin typeface="Open Sans" panose="020B0606030504020204"/>
                          <a:cs typeface="Calibri" panose="020F0502020204030204" pitchFamily="34" charset="0"/>
                        </a:rPr>
                        <a:t>Να εξοπλίσει τους συμμετέχοντες με τρόπους προετοιμασίας για μια κρίση που προέρχεται από εξωτερικούς παράγοντες</a:t>
                      </a:r>
                    </a:p>
                    <a:p>
                      <a:pPr marL="171450" indent="-171450" algn="just">
                        <a:lnSpc>
                          <a:spcPct val="100000"/>
                        </a:lnSpc>
                        <a:spcAft>
                          <a:spcPts val="0"/>
                        </a:spcAft>
                        <a:buFont typeface="Arial" panose="020B0604020202020204" pitchFamily="34" charset="0"/>
                        <a:buChar char="•"/>
                      </a:pPr>
                      <a:r>
                        <a:rPr lang="en-US" sz="900" dirty="0">
                          <a:effectLst/>
                          <a:latin typeface="Open Sans" panose="020B0606030504020204"/>
                          <a:cs typeface="Calibri" panose="020F0502020204030204" pitchFamily="34" charset="0"/>
                        </a:rPr>
                        <a:t>Κατανοήστε πώς να αναπτύξετε ένα σχέδιο ετοιμότητας για εξωτερικές κρίσεις και ένα σχέδιο διαχείρισης κινδύνων</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313708"/>
                  </a:ext>
                </a:extLst>
              </a:tr>
              <a:tr h="1210733">
                <a:tc>
                  <a:txBody>
                    <a:bodyPr/>
                    <a:lstStyle/>
                    <a:p>
                      <a:pPr>
                        <a:lnSpc>
                          <a:spcPct val="100000"/>
                        </a:lnSpc>
                        <a:spcAft>
                          <a:spcPts val="800"/>
                        </a:spcAft>
                      </a:pPr>
                      <a:r>
                        <a:rPr lang="el-GR" sz="1000" b="1" dirty="0">
                          <a:effectLst/>
                          <a:latin typeface="Open Sans" panose="020B0606030504020204"/>
                          <a:cs typeface="Calibri" panose="020F0502020204030204" pitchFamily="34" charset="0"/>
                        </a:rPr>
                        <a:t>Θ</a:t>
                      </a:r>
                      <a:r>
                        <a:rPr lang="en-US" sz="1000" b="1" dirty="0" err="1">
                          <a:effectLst/>
                          <a:latin typeface="Open Sans" panose="020B0606030504020204"/>
                          <a:cs typeface="Calibri" panose="020F0502020204030204" pitchFamily="34" charset="0"/>
                        </a:rPr>
                        <a:t>έμ</a:t>
                      </a:r>
                      <a:r>
                        <a:rPr lang="en-US" sz="1000" b="1" dirty="0">
                          <a:effectLst/>
                          <a:latin typeface="Open Sans" panose="020B0606030504020204"/>
                          <a:cs typeface="Calibri" panose="020F0502020204030204" pitchFamily="34" charset="0"/>
                        </a:rPr>
                        <a:t>ατα</a:t>
                      </a:r>
                      <a:r>
                        <a:rPr lang="el-GR" sz="1000" b="1" dirty="0">
                          <a:effectLst/>
                          <a:latin typeface="Open Sans" panose="020B0606030504020204"/>
                          <a:cs typeface="Calibri" panose="020F0502020204030204" pitchFamily="34" charset="0"/>
                        </a:rPr>
                        <a:t> που καλύπτονται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nSpc>
                          <a:spcPct val="100000"/>
                        </a:lnSpc>
                        <a:buFont typeface="Arial" panose="020B0604020202020204" pitchFamily="34" charset="0"/>
                        <a:buChar char="•"/>
                      </a:pPr>
                      <a:r>
                        <a:rPr lang="en-US" sz="900" dirty="0">
                          <a:latin typeface="Open Sans" panose="020B0606030504020204"/>
                          <a:cs typeface="Calibri" panose="020F0502020204030204" pitchFamily="34" charset="0"/>
                        </a:rPr>
                        <a:t>Τύποι κρίσεων που οφείλονται σε εξωτερικούς παράγοντες</a:t>
                      </a:r>
                      <a:endParaRPr lang="bs-Latn-BA" sz="900" dirty="0">
                        <a:latin typeface="Open Sans" panose="020B0606030504020204"/>
                        <a:cs typeface="Calibri" panose="020F0502020204030204" pitchFamily="34" charset="0"/>
                      </a:endParaRPr>
                    </a:p>
                    <a:p>
                      <a:pPr marL="171450" indent="-171450">
                        <a:lnSpc>
                          <a:spcPct val="100000"/>
                        </a:lnSpc>
                        <a:buFont typeface="Arial" panose="020B0604020202020204" pitchFamily="34" charset="0"/>
                        <a:buChar char="•"/>
                      </a:pPr>
                      <a:r>
                        <a:rPr lang="en-US" sz="900" dirty="0" err="1">
                          <a:latin typeface="Open Sans" panose="020B0606030504020204"/>
                          <a:cs typeface="Calibri" panose="020F0502020204030204" pitchFamily="34" charset="0"/>
                        </a:rPr>
                        <a:t>Φυσικ</a:t>
                      </a:r>
                      <a:r>
                        <a:rPr lang="el-GR" sz="900" dirty="0">
                          <a:latin typeface="Open Sans" panose="020B0606030504020204"/>
                          <a:cs typeface="Calibri" panose="020F0502020204030204" pitchFamily="34" charset="0"/>
                        </a:rPr>
                        <a:t>ές καταστροφές</a:t>
                      </a:r>
                      <a:endParaRPr lang="en-US" sz="900" dirty="0">
                        <a:latin typeface="Open Sans" panose="020B0606030504020204"/>
                        <a:cs typeface="Calibri" panose="020F0502020204030204" pitchFamily="34" charset="0"/>
                      </a:endParaRPr>
                    </a:p>
                    <a:p>
                      <a:pPr marL="171450" indent="-171450">
                        <a:lnSpc>
                          <a:spcPct val="100000"/>
                        </a:lnSpc>
                        <a:buFont typeface="Arial" panose="020B0604020202020204" pitchFamily="34" charset="0"/>
                        <a:buChar char="•"/>
                      </a:pPr>
                      <a:r>
                        <a:rPr lang="en-US" sz="900" dirty="0">
                          <a:latin typeface="Open Sans" panose="020B0606030504020204"/>
                          <a:cs typeface="Calibri" panose="020F0502020204030204" pitchFamily="34" charset="0"/>
                        </a:rPr>
                        <a:t>Οικονομική κρίση</a:t>
                      </a:r>
                    </a:p>
                    <a:p>
                      <a:pPr marL="171450" indent="-171450">
                        <a:lnSpc>
                          <a:spcPct val="100000"/>
                        </a:lnSpc>
                        <a:buFont typeface="Arial" panose="020B0604020202020204" pitchFamily="34" charset="0"/>
                        <a:buChar char="•"/>
                      </a:pPr>
                      <a:r>
                        <a:rPr lang="en-US" sz="900" dirty="0">
                          <a:latin typeface="Open Sans" panose="020B0606030504020204"/>
                          <a:cs typeface="Calibri" panose="020F0502020204030204" pitchFamily="34" charset="0"/>
                        </a:rPr>
                        <a:t>Οι αβεβαιότητες που προκύπτουν από το περιβάλλον της αγοράς</a:t>
                      </a:r>
                    </a:p>
                    <a:p>
                      <a:pPr marL="171450" indent="-171450">
                        <a:lnSpc>
                          <a:spcPct val="100000"/>
                        </a:lnSpc>
                        <a:buFont typeface="Arial" panose="020B0604020202020204" pitchFamily="34" charset="0"/>
                        <a:buChar char="•"/>
                      </a:pPr>
                      <a:r>
                        <a:rPr lang="en-US" sz="900" dirty="0">
                          <a:latin typeface="Open Sans" panose="020B0606030504020204"/>
                          <a:cs typeface="Calibri" panose="020F0502020204030204" pitchFamily="34" charset="0"/>
                        </a:rPr>
                        <a:t>Τεχνολογική κρίση</a:t>
                      </a:r>
                    </a:p>
                    <a:p>
                      <a:pPr marL="171450" indent="-171450">
                        <a:lnSpc>
                          <a:spcPct val="100000"/>
                        </a:lnSpc>
                        <a:buFont typeface="Arial" panose="020B0604020202020204" pitchFamily="34" charset="0"/>
                        <a:buChar char="•"/>
                      </a:pPr>
                      <a:r>
                        <a:rPr lang="en-US" sz="900" dirty="0">
                          <a:latin typeface="Open Sans" panose="020B0606030504020204"/>
                          <a:cs typeface="Calibri" panose="020F0502020204030204" pitchFamily="34" charset="0"/>
                        </a:rPr>
                        <a:t>Κρίση καυσίμων</a:t>
                      </a:r>
                    </a:p>
                    <a:p>
                      <a:pPr marL="171450" indent="-171450">
                        <a:lnSpc>
                          <a:spcPct val="100000"/>
                        </a:lnSpc>
                        <a:buFont typeface="Arial" panose="020B0604020202020204" pitchFamily="34" charset="0"/>
                        <a:buChar char="•"/>
                      </a:pPr>
                      <a:r>
                        <a:rPr lang="en-US" sz="900" dirty="0">
                          <a:latin typeface="Open Sans" panose="020B0606030504020204"/>
                          <a:cs typeface="Calibri" panose="020F0502020204030204" pitchFamily="34" charset="0"/>
                        </a:rPr>
                        <a:t>Προσεγγίσεις υποστήριξης κρίσεων</a:t>
                      </a:r>
                    </a:p>
                    <a:p>
                      <a:pPr marL="171450" indent="-171450">
                        <a:lnSpc>
                          <a:spcPct val="100000"/>
                        </a:lnSpc>
                        <a:buFont typeface="Arial" panose="020B0604020202020204" pitchFamily="34" charset="0"/>
                        <a:buChar char="•"/>
                      </a:pPr>
                      <a:endParaRPr lang="en-US" sz="900" dirty="0">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6724937"/>
                  </a:ext>
                </a:extLst>
              </a:tr>
              <a:tr h="386178">
                <a:tc>
                  <a:txBody>
                    <a:bodyPr/>
                    <a:lstStyle/>
                    <a:p>
                      <a:pPr>
                        <a:lnSpc>
                          <a:spcPct val="100000"/>
                        </a:lnSpc>
                        <a:spcAft>
                          <a:spcPts val="800"/>
                        </a:spcAft>
                      </a:pPr>
                      <a:r>
                        <a:rPr lang="el-GR" sz="1000" b="1" dirty="0">
                          <a:solidFill>
                            <a:schemeClr val="tx1"/>
                          </a:solidFill>
                          <a:effectLst/>
                          <a:latin typeface="Open Sans" panose="020B0606030504020204"/>
                          <a:ea typeface="Calibri" panose="020F0502020204030204" pitchFamily="34" charset="0"/>
                          <a:cs typeface="Calibri" panose="020F0502020204030204" pitchFamily="34" charset="0"/>
                        </a:rPr>
                        <a:t>Περιπτωσιολογικές μελέτες</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00000"/>
                        </a:lnSpc>
                        <a:buClrTx/>
                        <a:buFont typeface="Arial" panose="020B0604020202020204" pitchFamily="34" charset="0"/>
                        <a:buChar char="•"/>
                      </a:pPr>
                      <a:r>
                        <a:rPr lang="en-US" sz="900" dirty="0">
                          <a:solidFill>
                            <a:schemeClr val="tx1"/>
                          </a:solidFill>
                          <a:latin typeface="Open Sans" panose="020B0606030504020204"/>
                          <a:cs typeface="Calibri" panose="020F0502020204030204" pitchFamily="34" charset="0"/>
                        </a:rPr>
                        <a:t>Αντιμετώπιση μιας φυσικής </a:t>
                      </a:r>
                      <a:r>
                        <a:rPr lang="el-GR" sz="900" dirty="0">
                          <a:solidFill>
                            <a:schemeClr val="tx1"/>
                          </a:solidFill>
                          <a:latin typeface="Open Sans" panose="020B0606030504020204"/>
                          <a:cs typeface="Calibri" panose="020F0502020204030204" pitchFamily="34" charset="0"/>
                        </a:rPr>
                        <a:t>καταστροφής</a:t>
                      </a:r>
                      <a:r>
                        <a:rPr lang="en-US" sz="900" dirty="0">
                          <a:solidFill>
                            <a:schemeClr val="tx1"/>
                          </a:solidFill>
                          <a:latin typeface="Open Sans" panose="020B0606030504020204"/>
                          <a:cs typeface="Calibri" panose="020F0502020204030204" pitchFamily="34" charset="0"/>
                        </a:rPr>
                        <a:t>: Οι πλημμύρες του 2013 στην Ευρώπη - ένα παράδειγμα της Γερμανίας</a:t>
                      </a:r>
                    </a:p>
                    <a:p>
                      <a:pPr marL="285750" indent="-285750">
                        <a:lnSpc>
                          <a:spcPct val="100000"/>
                        </a:lnSpc>
                        <a:buClrTx/>
                        <a:buFont typeface="Arial" panose="020B0604020202020204" pitchFamily="34" charset="0"/>
                        <a:buChar char="•"/>
                      </a:pPr>
                      <a:r>
                        <a:rPr lang="en-US" sz="900" dirty="0">
                          <a:solidFill>
                            <a:schemeClr val="tx1"/>
                          </a:solidFill>
                          <a:latin typeface="Open Sans" panose="020B0606030504020204"/>
                          <a:cs typeface="Calibri" panose="020F0502020204030204" pitchFamily="34" charset="0"/>
                        </a:rPr>
                        <a:t>Πώς το COVID-19 άλλαξε το λιανικό εμπόριο - </a:t>
                      </a:r>
                      <a:r>
                        <a:rPr lang="el-GR" sz="900" dirty="0">
                          <a:solidFill>
                            <a:schemeClr val="tx1"/>
                          </a:solidFill>
                          <a:latin typeface="Open Sans" panose="020B0606030504020204"/>
                          <a:cs typeface="Calibri" panose="020F0502020204030204" pitchFamily="34" charset="0"/>
                        </a:rPr>
                        <a:t>το</a:t>
                      </a:r>
                      <a:r>
                        <a:rPr lang="en-US" sz="900" dirty="0">
                          <a:solidFill>
                            <a:schemeClr val="tx1"/>
                          </a:solidFill>
                          <a:latin typeface="Open Sans" panose="020B0606030504020204"/>
                          <a:cs typeface="Calibri" panose="020F0502020204030204" pitchFamily="34" charset="0"/>
                        </a:rPr>
                        <a:t> παράδειγμα της Bazaarvoice (ένα ηλεκτρονικό εμπόριο)</a:t>
                      </a:r>
                    </a:p>
                    <a:p>
                      <a:pPr marL="285750" marR="0" lvl="0" indent="-28575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chemeClr val="tx1"/>
                          </a:solidFill>
                          <a:latin typeface="Open Sans" panose="020B0606030504020204"/>
                          <a:cs typeface="Calibri" panose="020F0502020204030204" pitchFamily="34" charset="0"/>
                        </a:rPr>
                        <a:t>Πώς το COVID-19 άλλαξε το λιανικό εμπόριο - </a:t>
                      </a:r>
                      <a:r>
                        <a:rPr lang="el-GR" sz="900" dirty="0">
                          <a:solidFill>
                            <a:schemeClr val="tx1"/>
                          </a:solidFill>
                          <a:latin typeface="Open Sans" panose="020B0606030504020204"/>
                          <a:cs typeface="Calibri" panose="020F0502020204030204" pitchFamily="34" charset="0"/>
                        </a:rPr>
                        <a:t>το</a:t>
                      </a:r>
                      <a:r>
                        <a:rPr lang="en-US" sz="900" dirty="0">
                          <a:solidFill>
                            <a:schemeClr val="tx1"/>
                          </a:solidFill>
                          <a:latin typeface="Open Sans" panose="020B0606030504020204"/>
                          <a:cs typeface="Calibri" panose="020F0502020204030204" pitchFamily="34" charset="0"/>
                        </a:rPr>
                        <a:t> παράδειγμα της Dead Centre Brewing (μικροζυθοποιία)</a:t>
                      </a:r>
                    </a:p>
                    <a:p>
                      <a:pPr marL="285750" marR="0" lvl="0" indent="-28575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chemeClr val="tx1"/>
                          </a:solidFill>
                          <a:latin typeface="Open Sans" panose="020B0606030504020204"/>
                          <a:cs typeface="Calibri" panose="020F0502020204030204" pitchFamily="34" charset="0"/>
                        </a:rPr>
                        <a:t>Πώς το COVID-19 άλλαξε το λιανικό εμπόριο - </a:t>
                      </a:r>
                      <a:r>
                        <a:rPr lang="el-GR" sz="900" dirty="0">
                          <a:solidFill>
                            <a:schemeClr val="tx1"/>
                          </a:solidFill>
                          <a:latin typeface="Open Sans" panose="020B0606030504020204"/>
                          <a:cs typeface="Calibri" panose="020F0502020204030204" pitchFamily="34" charset="0"/>
                        </a:rPr>
                        <a:t>το</a:t>
                      </a:r>
                      <a:r>
                        <a:rPr lang="en-US" sz="900" dirty="0">
                          <a:solidFill>
                            <a:schemeClr val="tx1"/>
                          </a:solidFill>
                          <a:latin typeface="Open Sans" panose="020B0606030504020204"/>
                          <a:cs typeface="Calibri" panose="020F0502020204030204" pitchFamily="34" charset="0"/>
                        </a:rPr>
                        <a:t> παράδειγμα της Magee 1866 (μάρκα tweed)</a:t>
                      </a:r>
                    </a:p>
                    <a:p>
                      <a:pPr marL="285750" marR="0" lvl="0" indent="-28575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chemeClr val="tx1"/>
                          </a:solidFill>
                          <a:latin typeface="Open Sans" panose="020B0606030504020204"/>
                          <a:cs typeface="Calibri" panose="020F0502020204030204" pitchFamily="34" charset="0"/>
                        </a:rPr>
                        <a:t>Πώς το COVID-19 άλλαξε το λιανικό εμπόριο - </a:t>
                      </a:r>
                      <a:r>
                        <a:rPr lang="el-GR" sz="900" dirty="0">
                          <a:solidFill>
                            <a:schemeClr val="tx1"/>
                          </a:solidFill>
                          <a:latin typeface="Open Sans" panose="020B0606030504020204"/>
                          <a:cs typeface="Calibri" panose="020F0502020204030204" pitchFamily="34" charset="0"/>
                        </a:rPr>
                        <a:t>το</a:t>
                      </a:r>
                      <a:r>
                        <a:rPr lang="en-US" sz="900" dirty="0">
                          <a:solidFill>
                            <a:schemeClr val="tx1"/>
                          </a:solidFill>
                          <a:latin typeface="Open Sans" panose="020B0606030504020204"/>
                          <a:cs typeface="Calibri" panose="020F0502020204030204" pitchFamily="34" charset="0"/>
                        </a:rPr>
                        <a:t> παράδειγμα του Τμήματος Επιχειρήσεων Εμπορίου και Απασχόλησης (DETE)</a:t>
                      </a:r>
                    </a:p>
                    <a:p>
                      <a:pPr marL="285750" indent="-285750">
                        <a:lnSpc>
                          <a:spcPct val="100000"/>
                        </a:lnSpc>
                        <a:buClrTx/>
                        <a:buFont typeface="Arial" panose="020B0604020202020204" pitchFamily="34" charset="0"/>
                        <a:buChar char="•"/>
                      </a:pPr>
                      <a:r>
                        <a:rPr lang="en-US" sz="900" dirty="0">
                          <a:solidFill>
                            <a:schemeClr val="tx1"/>
                          </a:solidFill>
                          <a:latin typeface="Open Sans" panose="020B0606030504020204"/>
                          <a:cs typeface="Calibri" panose="020F0502020204030204" pitchFamily="34" charset="0"/>
                        </a:rPr>
                        <a:t>Μελέτη περίπτωσης - Naked Wines, Ηνωμένο Βασίλειο</a:t>
                      </a:r>
                    </a:p>
                    <a:p>
                      <a:pPr marL="285750" indent="-285750">
                        <a:lnSpc>
                          <a:spcPct val="100000"/>
                        </a:lnSpc>
                        <a:buClrTx/>
                        <a:buFont typeface="Arial" panose="020B0604020202020204" pitchFamily="34" charset="0"/>
                        <a:buChar char="•"/>
                      </a:pPr>
                      <a:r>
                        <a:rPr lang="en-US" sz="900" dirty="0">
                          <a:solidFill>
                            <a:schemeClr val="tx1"/>
                          </a:solidFill>
                          <a:latin typeface="Open Sans" panose="020B0606030504020204"/>
                          <a:cs typeface="Calibri" panose="020F0502020204030204" pitchFamily="34" charset="0"/>
                        </a:rPr>
                        <a:t>Μελέτη περίπτωσης - Πώς τα προβλήματα της παγκόσμιας αλυσίδας εφοδιασμού μπορούν να επιταχύνουν τις κρίσεις</a:t>
                      </a:r>
                    </a:p>
                    <a:p>
                      <a:pPr marL="285750" indent="-285750">
                        <a:lnSpc>
                          <a:spcPct val="100000"/>
                        </a:lnSpc>
                        <a:buClrTx/>
                        <a:buFont typeface="Arial" panose="020B0604020202020204" pitchFamily="34" charset="0"/>
                        <a:buChar char="•"/>
                      </a:pPr>
                      <a:endParaRPr lang="en-US" sz="900" dirty="0">
                        <a:solidFill>
                          <a:schemeClr val="tx1"/>
                        </a:solidFill>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6137772"/>
                  </a:ext>
                </a:extLst>
              </a:tr>
              <a:tr h="547329">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Προτεινόμενες αξιολογήσεις</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900" dirty="0">
                          <a:latin typeface="Open Sans" panose="020B0606030504020204"/>
                          <a:cs typeface="Calibri" panose="020F0502020204030204" pitchFamily="34" charset="0"/>
                        </a:rPr>
                        <a:t>Διαφάνεια 25: Δημιουργία ενός σχεδίου </a:t>
                      </a:r>
                      <a:r>
                        <a:rPr lang="el-GR" sz="900" dirty="0">
                          <a:latin typeface="Open Sans" panose="020B0606030504020204"/>
                          <a:cs typeface="Calibri" panose="020F0502020204030204" pitchFamily="34" charset="0"/>
                        </a:rPr>
                        <a:t>δραστηριοτήτων</a:t>
                      </a:r>
                      <a:r>
                        <a:rPr lang="en-US" sz="900" dirty="0">
                          <a:latin typeface="Open Sans" panose="020B0606030504020204"/>
                          <a:cs typeface="Calibri" panose="020F0502020204030204" pitchFamily="34" charset="0"/>
                        </a:rPr>
                        <a:t> έκτακτης ανάγκης</a:t>
                      </a:r>
                    </a:p>
                    <a:p>
                      <a:pPr>
                        <a:lnSpc>
                          <a:spcPct val="100000"/>
                        </a:lnSpc>
                      </a:pPr>
                      <a:r>
                        <a:rPr lang="en-US" sz="900" dirty="0">
                          <a:latin typeface="Open Sans" panose="020B0606030504020204"/>
                          <a:cs typeface="Calibri" panose="020F0502020204030204" pitchFamily="34" charset="0"/>
                        </a:rPr>
                        <a:t>Διαφάνεια 74: Λίστα ελέγχου κυβερνοασφάλειας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982787"/>
                  </a:ext>
                </a:extLst>
              </a:tr>
              <a:tr h="2181013">
                <a:tc>
                  <a:txBody>
                    <a:bodyPr/>
                    <a:lstStyle/>
                    <a:p>
                      <a:pPr>
                        <a:lnSpc>
                          <a:spcPct val="100000"/>
                        </a:lnSpc>
                        <a:spcAft>
                          <a:spcPts val="800"/>
                        </a:spcAft>
                      </a:pPr>
                      <a:r>
                        <a:rPr lang="el-GR" sz="1000" b="1" dirty="0">
                          <a:effectLst/>
                          <a:latin typeface="Open Sans" panose="020B0606030504020204"/>
                          <a:cs typeface="Calibri" panose="020F0502020204030204" pitchFamily="34" charset="0"/>
                        </a:rPr>
                        <a:t>Συμπληρωματικοί</a:t>
                      </a:r>
                      <a:r>
                        <a:rPr lang="en-US" sz="1000" b="1" dirty="0">
                          <a:effectLst/>
                          <a:latin typeface="Open Sans" panose="020B0606030504020204"/>
                          <a:cs typeface="Calibri" panose="020F0502020204030204" pitchFamily="34" charset="0"/>
                        </a:rPr>
                        <a:t> πόροι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buClr>
                          <a:schemeClr val="tx1"/>
                        </a:buClr>
                        <a:buFont typeface="Arial" panose="020B0604020202020204" pitchFamily="34" charset="0"/>
                        <a:buChar char="•"/>
                      </a:pPr>
                      <a:r>
                        <a:rPr lang="en-GB" sz="800" b="0" i="0" dirty="0" err="1">
                          <a:solidFill>
                            <a:srgbClr val="87A66E"/>
                          </a:solidFill>
                          <a:latin typeface="Open Sans" panose="020B0606030504020204"/>
                          <a:hlinkClick r:id="rId2">
                            <a:extLst>
                              <a:ext uri="{A12FA001-AC4F-418D-AE19-62706E023703}">
                                <ahyp:hlinkClr xmlns:ahyp="http://schemas.microsoft.com/office/drawing/2018/hyperlinkcolor" val="tx"/>
                              </a:ext>
                            </a:extLst>
                          </a:hlinkClick>
                        </a:rPr>
                        <a:t>Συνηθέστερες</a:t>
                      </a:r>
                      <a:r>
                        <a:rPr lang="en-GB" sz="800" b="0" i="0" dirty="0">
                          <a:solidFill>
                            <a:srgbClr val="87A66E"/>
                          </a:solidFill>
                          <a:latin typeface="Open Sans" panose="020B0606030504020204"/>
                          <a:hlinkClick r:id="rId2">
                            <a:extLst>
                              <a:ext uri="{A12FA001-AC4F-418D-AE19-62706E023703}">
                                <ahyp:hlinkClr xmlns:ahyp="http://schemas.microsoft.com/office/drawing/2018/hyperlinkcolor" val="tx"/>
                              </a:ext>
                            </a:extLst>
                          </a:hlinkClick>
                        </a:rPr>
                        <a:t> </a:t>
                      </a:r>
                      <a:r>
                        <a:rPr lang="en-GB" sz="800" b="0" i="0" dirty="0" err="1">
                          <a:solidFill>
                            <a:srgbClr val="87A66E"/>
                          </a:solidFill>
                          <a:latin typeface="Open Sans" panose="020B0606030504020204"/>
                          <a:hlinkClick r:id="rId2">
                            <a:extLst>
                              <a:ext uri="{A12FA001-AC4F-418D-AE19-62706E023703}">
                                <ahyp:hlinkClr xmlns:ahyp="http://schemas.microsoft.com/office/drawing/2018/hyperlinkcolor" val="tx"/>
                              </a:ext>
                            </a:extLst>
                          </a:hlinkClick>
                        </a:rPr>
                        <a:t>φυσικές</a:t>
                      </a:r>
                      <a:r>
                        <a:rPr lang="en-GB" sz="800" b="0" i="0" dirty="0">
                          <a:solidFill>
                            <a:srgbClr val="87A66E"/>
                          </a:solidFill>
                          <a:latin typeface="Open Sans" panose="020B0606030504020204"/>
                          <a:hlinkClick r:id="rId2">
                            <a:extLst>
                              <a:ext uri="{A12FA001-AC4F-418D-AE19-62706E023703}">
                                <ahyp:hlinkClr xmlns:ahyp="http://schemas.microsoft.com/office/drawing/2018/hyperlinkcolor" val="tx"/>
                              </a:ext>
                            </a:extLst>
                          </a:hlinkClick>
                        </a:rPr>
                        <a:t> κατα</a:t>
                      </a:r>
                      <a:r>
                        <a:rPr lang="en-GB" sz="800" b="0" i="0" dirty="0" err="1">
                          <a:solidFill>
                            <a:srgbClr val="87A66E"/>
                          </a:solidFill>
                          <a:latin typeface="Open Sans" panose="020B0606030504020204"/>
                          <a:hlinkClick r:id="rId2">
                            <a:extLst>
                              <a:ext uri="{A12FA001-AC4F-418D-AE19-62706E023703}">
                                <ahyp:hlinkClr xmlns:ahyp="http://schemas.microsoft.com/office/drawing/2018/hyperlinkcolor" val="tx"/>
                              </a:ext>
                            </a:extLst>
                          </a:hlinkClick>
                        </a:rPr>
                        <a:t>στροφές</a:t>
                      </a:r>
                      <a:r>
                        <a:rPr lang="en-GB" sz="800" b="0" i="0" dirty="0">
                          <a:solidFill>
                            <a:srgbClr val="87A66E"/>
                          </a:solidFill>
                          <a:latin typeface="Open Sans" panose="020B0606030504020204"/>
                          <a:hlinkClick r:id="rId2">
                            <a:extLst>
                              <a:ext uri="{A12FA001-AC4F-418D-AE19-62706E023703}">
                                <ahyp:hlinkClr xmlns:ahyp="http://schemas.microsoft.com/office/drawing/2018/hyperlinkcolor" val="tx"/>
                              </a:ext>
                            </a:extLst>
                          </a:hlinkClick>
                        </a:rPr>
                        <a:t> </a:t>
                      </a:r>
                      <a:r>
                        <a:rPr lang="en-GB" sz="800" b="0" i="0" dirty="0" err="1">
                          <a:solidFill>
                            <a:srgbClr val="87A66E"/>
                          </a:solidFill>
                          <a:latin typeface="Open Sans" panose="020B0606030504020204"/>
                          <a:hlinkClick r:id="rId2">
                            <a:extLst>
                              <a:ext uri="{A12FA001-AC4F-418D-AE19-62706E023703}">
                                <ahyp:hlinkClr xmlns:ahyp="http://schemas.microsoft.com/office/drawing/2018/hyperlinkcolor" val="tx"/>
                              </a:ext>
                            </a:extLst>
                          </a:hlinkClick>
                        </a:rPr>
                        <a:t>Ευρώ</a:t>
                      </a:r>
                      <a:r>
                        <a:rPr lang="en-GB" sz="800" b="0" i="0" dirty="0">
                          <a:solidFill>
                            <a:srgbClr val="87A66E"/>
                          </a:solidFill>
                          <a:latin typeface="Open Sans" panose="020B0606030504020204"/>
                          <a:hlinkClick r:id="rId2">
                            <a:extLst>
                              <a:ext uri="{A12FA001-AC4F-418D-AE19-62706E023703}">
                                <ahyp:hlinkClr xmlns:ahyp="http://schemas.microsoft.com/office/drawing/2018/hyperlinkcolor" val="tx"/>
                              </a:ext>
                            </a:extLst>
                          </a:hlinkClick>
                        </a:rPr>
                        <a:t>πη 2020 | Statista</a:t>
                      </a:r>
                      <a:endParaRPr lang="bs-Latn-BA" sz="800" b="0" i="0" dirty="0">
                        <a:solidFill>
                          <a:srgbClr val="87A66E"/>
                        </a:solidFill>
                      </a:endParaRPr>
                    </a:p>
                    <a:p>
                      <a:pPr marL="171450" marR="0" lvl="0" indent="-171450" algn="just" defTabSz="2072941"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800" b="0" i="0" dirty="0" err="1">
                          <a:latin typeface="Open Sans" panose="020B0606030504020204"/>
                          <a:hlinkClick r:id="rId3"/>
                        </a:rPr>
                        <a:t>Το</a:t>
                      </a:r>
                      <a:r>
                        <a:rPr lang="en-GB" sz="800" b="0" i="0" dirty="0">
                          <a:latin typeface="Open Sans" panose="020B0606030504020204"/>
                          <a:hlinkClick r:id="rId3"/>
                        </a:rPr>
                        <a:t> Covid-19 </a:t>
                      </a:r>
                      <a:r>
                        <a:rPr lang="en-GB" sz="800" b="0" i="0" dirty="0" err="1">
                          <a:latin typeface="Open Sans" panose="020B0606030504020204"/>
                          <a:hlinkClick r:id="rId3"/>
                        </a:rPr>
                        <a:t>ωθεί</a:t>
                      </a:r>
                      <a:r>
                        <a:rPr lang="en-GB" sz="800" b="0" i="0" dirty="0">
                          <a:latin typeface="Open Sans" panose="020B0606030504020204"/>
                          <a:hlinkClick r:id="rId3"/>
                        </a:rPr>
                        <a:t> </a:t>
                      </a:r>
                      <a:r>
                        <a:rPr lang="en-GB" sz="800" b="0" i="0" dirty="0" err="1">
                          <a:latin typeface="Open Sans" panose="020B0606030504020204"/>
                          <a:hlinkClick r:id="rId3"/>
                        </a:rPr>
                        <a:t>εκ</a:t>
                      </a:r>
                      <a:r>
                        <a:rPr lang="en-GB" sz="800" b="0" i="0" dirty="0">
                          <a:latin typeface="Open Sans" panose="020B0606030504020204"/>
                          <a:hlinkClick r:id="rId3"/>
                        </a:rPr>
                        <a:t>ατοντάδες επιχειρήσεις να μετακινηθούν στο διαδίκτυο (rte.ie</a:t>
                      </a:r>
                      <a:r>
                        <a:rPr lang="en-GB" sz="800" b="0" i="0" dirty="0">
                          <a:latin typeface="Open Sans" panose="020B0606030504020204"/>
                        </a:rPr>
                        <a:t>) </a:t>
                      </a:r>
                      <a:endParaRPr lang="bs-Latn-BA" sz="800" b="0" i="0" dirty="0"/>
                    </a:p>
                    <a:p>
                      <a:pPr marL="171450" marR="0" lvl="0" indent="-171450" algn="just" defTabSz="2072941"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800" b="0" i="0" dirty="0">
                          <a:latin typeface="Open Sans" panose="020B0606030504020204"/>
                          <a:hlinkClick r:id="rId4"/>
                        </a:rPr>
                        <a:t>5 </a:t>
                      </a:r>
                      <a:r>
                        <a:rPr lang="en-GB" sz="800" b="0" i="0" dirty="0" err="1">
                          <a:latin typeface="Open Sans" panose="020B0606030504020204"/>
                          <a:hlinkClick r:id="rId4"/>
                        </a:rPr>
                        <a:t>τρό</a:t>
                      </a:r>
                      <a:r>
                        <a:rPr lang="en-GB" sz="800" b="0" i="0" dirty="0">
                          <a:latin typeface="Open Sans" panose="020B0606030504020204"/>
                          <a:hlinkClick r:id="rId4"/>
                        </a:rPr>
                        <a:t>ποι με τους οποίους το Covid-19 θα μπορούσε να αλλάξει το λιανικό εμπόριο για πάντα (rte.ie)</a:t>
                      </a:r>
                      <a:endParaRPr lang="bs-Latn-BA" sz="800" b="0" i="0" dirty="0"/>
                    </a:p>
                    <a:p>
                      <a:pPr marL="171450" marR="0" lvl="0" indent="-171450" algn="just" defTabSz="2072941"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0" i="0" dirty="0">
                          <a:latin typeface="Open Sans" panose="020B0606030504020204"/>
                          <a:hlinkClick r:id="rId5"/>
                        </a:rPr>
                        <a:t>Ο α</a:t>
                      </a:r>
                      <a:r>
                        <a:rPr lang="en-US" sz="800" b="0" i="0" dirty="0" err="1">
                          <a:latin typeface="Open Sans" panose="020B0606030504020204"/>
                          <a:hlinkClick r:id="rId5"/>
                        </a:rPr>
                        <a:t>ντίκτυ</a:t>
                      </a:r>
                      <a:r>
                        <a:rPr lang="en-US" sz="800" b="0" i="0" dirty="0">
                          <a:latin typeface="Open Sans" panose="020B0606030504020204"/>
                          <a:hlinkClick r:id="rId5"/>
                        </a:rPr>
                        <a:t>πος των φυσικών καταστροφών στην οικονομία και την αλυσίδα εφοδιασμού</a:t>
                      </a:r>
                      <a:endParaRPr lang="bs-Latn-BA" sz="800" b="0" i="0" dirty="0"/>
                    </a:p>
                    <a:p>
                      <a:pPr marL="171450" marR="0" lvl="0" indent="-171450" algn="just" defTabSz="2072941"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800" b="0" i="0" dirty="0" err="1">
                          <a:latin typeface="Open Sans" panose="020B0606030504020204"/>
                          <a:hlinkClick r:id="rId6"/>
                        </a:rPr>
                        <a:t>Το</a:t>
                      </a:r>
                      <a:r>
                        <a:rPr lang="en-GB" sz="800" b="0" i="0" dirty="0">
                          <a:latin typeface="Open Sans" panose="020B0606030504020204"/>
                          <a:hlinkClick r:id="rId6"/>
                        </a:rPr>
                        <a:t> Clonakilty "</a:t>
                      </a:r>
                      <a:r>
                        <a:rPr lang="en-GB" sz="800" b="0" i="0" dirty="0" err="1">
                          <a:latin typeface="Open Sans" panose="020B0606030504020204"/>
                          <a:hlinkClick r:id="rId6"/>
                        </a:rPr>
                        <a:t>ήτ</a:t>
                      </a:r>
                      <a:r>
                        <a:rPr lang="en-GB" sz="800" b="0" i="0" dirty="0">
                          <a:latin typeface="Open Sans" panose="020B0606030504020204"/>
                          <a:hlinkClick r:id="rId6"/>
                        </a:rPr>
                        <a:t>αν σαν τη Βενετία" κατά τη διάρκεια των πλημμυρών - TheJournal.ie</a:t>
                      </a:r>
                      <a:endParaRPr lang="en-US" sz="800" b="0" i="0" dirty="0">
                        <a:latin typeface="Open Sans" panose="020B0606030504020204"/>
                      </a:endParaRPr>
                    </a:p>
                    <a:p>
                      <a:pPr marL="171450" marR="0" lvl="0" indent="-171450" algn="just" defTabSz="2072941"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800" b="0" i="0" dirty="0" err="1">
                          <a:latin typeface="Open Sans" panose="020B0606030504020204"/>
                          <a:hlinkClick r:id="rId7"/>
                        </a:rPr>
                        <a:t>Το</a:t>
                      </a:r>
                      <a:r>
                        <a:rPr lang="en-GB" sz="800" b="0" i="0" dirty="0">
                          <a:latin typeface="Open Sans" panose="020B0606030504020204"/>
                          <a:hlinkClick r:id="rId7"/>
                        </a:rPr>
                        <a:t> φα</a:t>
                      </a:r>
                      <a:r>
                        <a:rPr lang="en-GB" sz="800" b="0" i="0" dirty="0" err="1">
                          <a:latin typeface="Open Sans" panose="020B0606030504020204"/>
                          <a:hlinkClick r:id="rId7"/>
                        </a:rPr>
                        <a:t>ινόμενο</a:t>
                      </a:r>
                      <a:r>
                        <a:rPr lang="en-GB" sz="800" b="0" i="0" dirty="0">
                          <a:latin typeface="Open Sans" panose="020B0606030504020204"/>
                          <a:hlinkClick r:id="rId7"/>
                        </a:rPr>
                        <a:t> </a:t>
                      </a:r>
                      <a:r>
                        <a:rPr lang="en-GB" sz="800" b="0" i="0" dirty="0" err="1">
                          <a:latin typeface="Open Sans" panose="020B0606030504020204"/>
                          <a:hlinkClick r:id="rId7"/>
                        </a:rPr>
                        <a:t>ντόμινο</a:t>
                      </a:r>
                      <a:r>
                        <a:rPr lang="en-GB" sz="800" b="0" i="0" dirty="0">
                          <a:latin typeface="Open Sans" panose="020B0606030504020204"/>
                          <a:hlinkClick r:id="rId7"/>
                        </a:rPr>
                        <a:t> - Economics Help</a:t>
                      </a:r>
                      <a:endParaRPr lang="en-US" sz="800" b="0" i="0" dirty="0">
                        <a:latin typeface="Open Sans" panose="020B0606030504020204"/>
                      </a:endParaRPr>
                    </a:p>
                    <a:p>
                      <a:pPr marL="171450" marR="0" lvl="0" indent="-171450" algn="just" defTabSz="2072941"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800" b="0" i="0" u="none" strike="noStrike" dirty="0" err="1">
                          <a:solidFill>
                            <a:srgbClr val="3271D2"/>
                          </a:solidFill>
                          <a:effectLst/>
                          <a:latin typeface="Open Sans" panose="020B0606030504020204"/>
                          <a:hlinkClick r:id="rId8"/>
                        </a:rPr>
                        <a:t>Θεσμοί</a:t>
                      </a:r>
                      <a:r>
                        <a:rPr lang="en-GB" sz="800" b="0" i="0" u="none" strike="noStrike" dirty="0">
                          <a:solidFill>
                            <a:srgbClr val="3271D2"/>
                          </a:solidFill>
                          <a:effectLst/>
                          <a:latin typeface="Open Sans" panose="020B0606030504020204"/>
                          <a:hlinkClick r:id="rId8"/>
                        </a:rPr>
                        <a:t> </a:t>
                      </a:r>
                      <a:r>
                        <a:rPr lang="en-GB" sz="800" b="0" i="0" u="none" strike="noStrike" dirty="0" err="1">
                          <a:solidFill>
                            <a:srgbClr val="3271D2"/>
                          </a:solidFill>
                          <a:effectLst/>
                          <a:latin typeface="Open Sans" panose="020B0606030504020204"/>
                          <a:hlinkClick r:id="rId8"/>
                        </a:rPr>
                        <a:t>του</a:t>
                      </a:r>
                      <a:r>
                        <a:rPr lang="en-GB" sz="800" b="0" i="0" u="none" strike="noStrike" dirty="0">
                          <a:solidFill>
                            <a:srgbClr val="3271D2"/>
                          </a:solidFill>
                          <a:effectLst/>
                          <a:latin typeface="Open Sans" panose="020B0606030504020204"/>
                          <a:hlinkClick r:id="rId8"/>
                        </a:rPr>
                        <a:t> Bretton Woods</a:t>
                      </a:r>
                      <a:endParaRPr lang="bs-Latn-BA" sz="800" b="0" i="0" u="none" strike="noStrike" dirty="0">
                        <a:solidFill>
                          <a:srgbClr val="3271D2"/>
                        </a:solidFill>
                        <a:effectLst/>
                      </a:endParaRPr>
                    </a:p>
                    <a:p>
                      <a:pPr marL="171450" marR="0" lvl="0" indent="-171450" algn="just" defTabSz="2072941"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800" b="0" i="0" dirty="0" err="1">
                          <a:latin typeface="Open Sans" panose="020B0606030504020204"/>
                          <a:hlinkClick r:id="rId9"/>
                        </a:rPr>
                        <a:t>Δάσκ</a:t>
                      </a:r>
                      <a:r>
                        <a:rPr lang="en-GB" sz="800" b="0" i="0" dirty="0">
                          <a:latin typeface="Open Sans" panose="020B0606030504020204"/>
                          <a:hlinkClick r:id="rId9"/>
                        </a:rPr>
                        <a:t>αλοι των καταστροφών; Προκλήσεις και ευκαιρίες για τις ΜΜΕ σε περιόδους κρίσης. - </a:t>
                      </a:r>
                      <a:r>
                        <a:rPr lang="en-GB" sz="800" b="0" i="0" dirty="0" err="1">
                          <a:latin typeface="Open Sans" panose="020B0606030504020204"/>
                          <a:hlinkClick r:id="rId9"/>
                        </a:rPr>
                        <a:t>Περίληψη</a:t>
                      </a:r>
                      <a:r>
                        <a:rPr lang="en-GB" sz="800" b="0" i="0" dirty="0">
                          <a:latin typeface="Open Sans" panose="020B0606030504020204"/>
                          <a:hlinkClick r:id="rId9"/>
                        </a:rPr>
                        <a:t> - Europe PMC</a:t>
                      </a:r>
                      <a:endParaRPr lang="en-GB" sz="800" b="0" i="0" dirty="0">
                        <a:solidFill>
                          <a:srgbClr val="57595D"/>
                        </a:solidFill>
                        <a:effectLst/>
                        <a:latin typeface="Open Sans" panose="020B0606030504020204"/>
                      </a:endParaRPr>
                    </a:p>
                    <a:p>
                      <a:pPr marL="171450" marR="0" lvl="0" indent="-171450" algn="just" defTabSz="2072941"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800" b="0" i="0" dirty="0">
                          <a:solidFill>
                            <a:srgbClr val="87A66E"/>
                          </a:solidFill>
                          <a:latin typeface="Open Sans" panose="020B0606030504020204"/>
                          <a:hlinkClick r:id="rId10">
                            <a:extLst>
                              <a:ext uri="{A12FA001-AC4F-418D-AE19-62706E023703}">
                                <ahyp:hlinkClr xmlns:ahyp="http://schemas.microsoft.com/office/drawing/2018/hyperlinkcolor" val="tx"/>
                              </a:ext>
                            </a:extLst>
                          </a:hlinkClick>
                        </a:rPr>
                        <a:t>Παρα</a:t>
                      </a:r>
                      <a:r>
                        <a:rPr lang="en-GB" sz="800" b="0" i="0" dirty="0" err="1">
                          <a:solidFill>
                            <a:srgbClr val="87A66E"/>
                          </a:solidFill>
                          <a:latin typeface="Open Sans" panose="020B0606030504020204"/>
                          <a:hlinkClick r:id="rId10">
                            <a:extLst>
                              <a:ext uri="{A12FA001-AC4F-418D-AE19-62706E023703}">
                                <ahyp:hlinkClr xmlns:ahyp="http://schemas.microsoft.com/office/drawing/2018/hyperlinkcolor" val="tx"/>
                              </a:ext>
                            </a:extLst>
                          </a:hlinkClick>
                        </a:rPr>
                        <a:t>μένοντ</a:t>
                      </a:r>
                      <a:r>
                        <a:rPr lang="en-GB" sz="800" b="0" i="0" dirty="0">
                          <a:solidFill>
                            <a:srgbClr val="87A66E"/>
                          </a:solidFill>
                          <a:latin typeface="Open Sans" panose="020B0606030504020204"/>
                          <a:hlinkClick r:id="rId10">
                            <a:extLst>
                              <a:ext uri="{A12FA001-AC4F-418D-AE19-62706E023703}">
                                <ahyp:hlinkClr xmlns:ahyp="http://schemas.microsoft.com/office/drawing/2018/hyperlinkcolor" val="tx"/>
                              </a:ext>
                            </a:extLst>
                          </a:hlinkClick>
                        </a:rPr>
                        <a:t>ας ζωντανοί κατά τη διάρκεια μιας εξελισσόμενης κρίσης: Πώς οι ΜΜΕ αποκρούουν την επικείμενη καταστροφή - PMC (nih.gov)</a:t>
                      </a:r>
                      <a:endParaRPr lang="en-GB" sz="800" b="0" i="0" dirty="0">
                        <a:solidFill>
                          <a:srgbClr val="333333"/>
                        </a:solidFill>
                        <a:effectLst/>
                        <a:latin typeface="Open Sans" panose="020B0606030504020204"/>
                      </a:endParaRPr>
                    </a:p>
                    <a:p>
                      <a:pPr marL="171450" marR="0" lvl="0" indent="-171450" algn="just" defTabSz="2072941"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0" i="0" dirty="0">
                          <a:latin typeface="Open Sans" panose="020B0606030504020204"/>
                          <a:hlinkClick r:id="rId11" action="ppaction://hlinkfile"/>
                        </a:rPr>
                        <a:t>Pestleanalysis.com</a:t>
                      </a:r>
                      <a:endParaRPr lang="en-US" sz="800" b="0" i="0" dirty="0">
                        <a:latin typeface="Open Sans" panose="020B0606030504020204"/>
                      </a:endParaRPr>
                    </a:p>
                    <a:p>
                      <a:pPr marL="171450" marR="0" lvl="0" indent="-171450" algn="just" defTabSz="2072941"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800" b="0" i="0" dirty="0">
                          <a:solidFill>
                            <a:srgbClr val="333333"/>
                          </a:solidFill>
                          <a:effectLst/>
                          <a:latin typeface="Open Sans" panose="020B0606030504020204"/>
                          <a:hlinkClick r:id="rId12"/>
                        </a:rPr>
                        <a:t>Freshfields Bruckhaus Deringer </a:t>
                      </a:r>
                      <a:endParaRPr lang="bs-Latn-BA" sz="800" b="0" i="0" dirty="0">
                        <a:solidFill>
                          <a:srgbClr val="333333"/>
                        </a:solidFill>
                        <a:effectLst/>
                      </a:endParaRPr>
                    </a:p>
                    <a:p>
                      <a:pPr marL="171450" marR="0" lvl="0" indent="-171450" algn="just" defTabSz="2072941"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800" b="0" i="0" dirty="0" err="1">
                          <a:latin typeface="Open Sans" panose="020B0606030504020204"/>
                          <a:hlinkClick r:id="rId13"/>
                        </a:rPr>
                        <a:t>Το</a:t>
                      </a:r>
                      <a:r>
                        <a:rPr lang="en-GB" sz="800" b="0" i="0" dirty="0">
                          <a:latin typeface="Open Sans" panose="020B0606030504020204"/>
                          <a:hlinkClick r:id="rId13"/>
                        </a:rPr>
                        <a:t> </a:t>
                      </a:r>
                      <a:r>
                        <a:rPr lang="en-GB" sz="800" b="0" i="0" dirty="0" err="1">
                          <a:latin typeface="Open Sans" panose="020B0606030504020204"/>
                          <a:hlinkClick r:id="rId13"/>
                        </a:rPr>
                        <a:t>έγκλημ</a:t>
                      </a:r>
                      <a:r>
                        <a:rPr lang="en-GB" sz="800" b="0" i="0" dirty="0">
                          <a:latin typeface="Open Sans" panose="020B0606030504020204"/>
                          <a:hlinkClick r:id="rId13"/>
                        </a:rPr>
                        <a:t>α στον κυβερνοχώρο βρίσκεται στην κορυφή της λίστας των εξωτερικών απειλών απάτης που αντιμετωπίζουν οι επιχειρήσεις παγκοσμίως - PwC - The Irish Times</a:t>
                      </a:r>
                      <a:endParaRPr lang="en-GB" sz="800" b="0" i="0" dirty="0">
                        <a:solidFill>
                          <a:srgbClr val="191919"/>
                        </a:solidFill>
                        <a:effectLst/>
                        <a:latin typeface="Open Sans" panose="020B0606030504020204"/>
                      </a:endParaRPr>
                    </a:p>
                    <a:p>
                      <a:pPr marL="0" marR="0" lvl="0" indent="0" algn="just" defTabSz="2072941" rtl="0" eaLnBrk="1" fontAlgn="auto" latinLnBrk="0" hangingPunct="1">
                        <a:lnSpc>
                          <a:spcPct val="100000"/>
                        </a:lnSpc>
                        <a:spcBef>
                          <a:spcPts val="0"/>
                        </a:spcBef>
                        <a:spcAft>
                          <a:spcPts val="0"/>
                        </a:spcAft>
                        <a:buClrTx/>
                        <a:buSzTx/>
                        <a:buFontTx/>
                        <a:buNone/>
                        <a:tabLst/>
                        <a:defRPr/>
                      </a:pPr>
                      <a:endParaRPr lang="en-US" sz="1000" dirty="0"/>
                    </a:p>
                    <a:p>
                      <a:pPr marL="0" indent="0" algn="just"/>
                      <a:endParaRPr lang="en-GB" sz="1000" b="0" i="0" dirty="0">
                        <a:solidFill>
                          <a:srgbClr val="61616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694532"/>
                  </a:ext>
                </a:extLst>
              </a:tr>
            </a:tbl>
          </a:graphicData>
        </a:graphic>
      </p:graphicFrame>
      <p:pic>
        <p:nvPicPr>
          <p:cNvPr id="4" name="Picture 3">
            <a:extLst>
              <a:ext uri="{FF2B5EF4-FFF2-40B4-BE49-F238E27FC236}">
                <a16:creationId xmlns:a16="http://schemas.microsoft.com/office/drawing/2014/main" id="{9A146091-B9C9-106F-E666-59FF70FF926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187846" y="1781302"/>
            <a:ext cx="2266280" cy="1272226"/>
          </a:xfrm>
          <a:prstGeom prst="rect">
            <a:avLst/>
          </a:prstGeom>
        </p:spPr>
      </p:pic>
    </p:spTree>
    <p:extLst>
      <p:ext uri="{BB962C8B-B14F-4D97-AF65-F5344CB8AC3E}">
        <p14:creationId xmlns:p14="http://schemas.microsoft.com/office/powerpoint/2010/main" val="158088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30"/>
          </p:nvPr>
        </p:nvSpPr>
        <p:spPr>
          <a:xfrm>
            <a:off x="395997" y="180244"/>
            <a:ext cx="6705374" cy="743603"/>
          </a:xfrm>
        </p:spPr>
        <p:txBody>
          <a:bodyPr/>
          <a:lstStyle/>
          <a:p>
            <a:r>
              <a:rPr lang="en-IE" dirty="0"/>
              <a:t>05: Επισκόπηση του περιεχομένου τ</a:t>
            </a:r>
            <a:r>
              <a:rPr lang="el-GR" dirty="0"/>
              <a:t>ων</a:t>
            </a:r>
            <a:r>
              <a:rPr lang="en-IE" dirty="0"/>
              <a:t> μαθ</a:t>
            </a:r>
            <a:r>
              <a:rPr lang="el-GR" dirty="0" err="1"/>
              <a:t>ημάτων</a:t>
            </a:r>
            <a:r>
              <a:rPr lang="en-IE" dirty="0"/>
              <a:t> </a:t>
            </a:r>
            <a:endParaRPr lang="hr-HR" dirty="0"/>
          </a:p>
        </p:txBody>
      </p:sp>
      <p:sp>
        <p:nvSpPr>
          <p:cNvPr id="5" name="Rezervirano mjesto broja slajda 4"/>
          <p:cNvSpPr>
            <a:spLocks noGrp="1"/>
          </p:cNvSpPr>
          <p:nvPr>
            <p:ph type="sldNum" sz="quarter" idx="4"/>
          </p:nvPr>
        </p:nvSpPr>
        <p:spPr/>
        <p:txBody>
          <a:bodyPr/>
          <a:lstStyle/>
          <a:p>
            <a:fld id="{CB2079F2-58AF-ED44-82D7-E04B2F6FD686}" type="slidenum">
              <a:rPr lang="en-US" smtClean="0"/>
              <a:t>11</a:t>
            </a:fld>
            <a:endParaRPr lang="en-US" dirty="0"/>
          </a:p>
        </p:txBody>
      </p:sp>
      <p:graphicFrame>
        <p:nvGraphicFramePr>
          <p:cNvPr id="6"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4232303904"/>
              </p:ext>
            </p:extLst>
          </p:nvPr>
        </p:nvGraphicFramePr>
        <p:xfrm>
          <a:off x="261258" y="1386989"/>
          <a:ext cx="6973932" cy="8451258"/>
        </p:xfrm>
        <a:graphic>
          <a:graphicData uri="http://schemas.openxmlformats.org/drawingml/2006/table">
            <a:tbl>
              <a:tblPr firstRow="1" bandRow="1">
                <a:tableStyleId>{2D5ABB26-0587-4C30-8999-92F81FD0307C}</a:tableStyleId>
              </a:tblPr>
              <a:tblGrid>
                <a:gridCol w="1043514">
                  <a:extLst>
                    <a:ext uri="{9D8B030D-6E8A-4147-A177-3AD203B41FA5}">
                      <a16:colId xmlns:a16="http://schemas.microsoft.com/office/drawing/2014/main" val="2980202126"/>
                    </a:ext>
                  </a:extLst>
                </a:gridCol>
                <a:gridCol w="5930418">
                  <a:extLst>
                    <a:ext uri="{9D8B030D-6E8A-4147-A177-3AD203B41FA5}">
                      <a16:colId xmlns:a16="http://schemas.microsoft.com/office/drawing/2014/main" val="3496640263"/>
                    </a:ext>
                  </a:extLst>
                </a:gridCol>
              </a:tblGrid>
              <a:tr h="268226">
                <a:tc>
                  <a:txBody>
                    <a:bodyPr/>
                    <a:lstStyle/>
                    <a:p>
                      <a:pPr>
                        <a:lnSpc>
                          <a:spcPct val="100000"/>
                        </a:lnSpc>
                      </a:pPr>
                      <a:r>
                        <a:rPr lang="el-GR" sz="1200" b="1" dirty="0">
                          <a:solidFill>
                            <a:schemeClr val="bg1"/>
                          </a:solidFill>
                          <a:latin typeface="Open Sans" panose="020B0606030504020204"/>
                          <a:cs typeface="Calibri" panose="020F0502020204030204" pitchFamily="34" charset="0"/>
                        </a:rPr>
                        <a:t>ΕΝΟΤΗΤΑ</a:t>
                      </a:r>
                      <a:r>
                        <a:rPr lang="en-IE" sz="1200" b="1" dirty="0">
                          <a:solidFill>
                            <a:schemeClr val="bg1"/>
                          </a:solidFill>
                          <a:latin typeface="Open Sans" panose="020B0606030504020204"/>
                          <a:cs typeface="Calibri" panose="020F0502020204030204" pitchFamily="34" charset="0"/>
                        </a:rPr>
                        <a:t> </a:t>
                      </a:r>
                      <a:r>
                        <a:rPr lang="bs-Latn-BA" sz="1200" b="1" dirty="0">
                          <a:solidFill>
                            <a:schemeClr val="bg1"/>
                          </a:solidFill>
                          <a:latin typeface="Open Sans" panose="020B0606030504020204"/>
                          <a:cs typeface="Calibri" panose="020F0502020204030204" pitchFamily="34" charset="0"/>
                        </a:rPr>
                        <a:t>3</a:t>
                      </a:r>
                      <a:endParaRPr lang="en-IE" sz="1200" b="1" dirty="0">
                        <a:solidFill>
                          <a:schemeClr val="bg1"/>
                        </a:solidFill>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1F7A"/>
                    </a:solidFill>
                  </a:tcPr>
                </a:tc>
                <a:tc>
                  <a:txBody>
                    <a:bodyPr/>
                    <a:lstStyle/>
                    <a:p>
                      <a:pPr algn="l">
                        <a:lnSpc>
                          <a:spcPct val="100000"/>
                        </a:lnSpc>
                      </a:pPr>
                      <a:r>
                        <a:rPr lang="en-US" sz="1200" b="1" dirty="0">
                          <a:solidFill>
                            <a:schemeClr val="bg1"/>
                          </a:solidFill>
                          <a:latin typeface="Open Sans" panose="020B0606030504020204"/>
                          <a:cs typeface="Calibri" panose="020F0502020204030204" pitchFamily="34" charset="0"/>
                          <a:sym typeface="OpenSans-Bold"/>
                        </a:rPr>
                        <a:t>ΜΙΑ ΚΡ</a:t>
                      </a:r>
                      <a:r>
                        <a:rPr lang="el-GR" sz="1200" b="1" dirty="0">
                          <a:solidFill>
                            <a:schemeClr val="bg1"/>
                          </a:solidFill>
                          <a:latin typeface="Open Sans" panose="020B0606030504020204"/>
                          <a:cs typeface="Calibri" panose="020F0502020204030204" pitchFamily="34" charset="0"/>
                          <a:sym typeface="OpenSans-Bold"/>
                        </a:rPr>
                        <a:t>Ι</a:t>
                      </a:r>
                      <a:r>
                        <a:rPr lang="en-US" sz="1200" b="1" dirty="0">
                          <a:solidFill>
                            <a:schemeClr val="bg1"/>
                          </a:solidFill>
                          <a:latin typeface="Open Sans" panose="020B0606030504020204"/>
                          <a:cs typeface="Calibri" panose="020F0502020204030204" pitchFamily="34" charset="0"/>
                          <a:sym typeface="OpenSans-Bold"/>
                        </a:rPr>
                        <a:t>ΣΗ </a:t>
                      </a:r>
                      <a:r>
                        <a:rPr lang="el-GR" sz="1200" b="1" dirty="0">
                          <a:solidFill>
                            <a:schemeClr val="bg1"/>
                          </a:solidFill>
                          <a:latin typeface="Open Sans" panose="020B0606030504020204"/>
                          <a:cs typeface="Calibri" panose="020F0502020204030204" pitchFamily="34" charset="0"/>
                          <a:sym typeface="OpenSans-Bold"/>
                        </a:rPr>
                        <a:t>ΠΡΟΕΡΧΟΜΕΝΗ </a:t>
                      </a:r>
                      <a:r>
                        <a:rPr lang="en-US" sz="1200" b="1" dirty="0">
                          <a:solidFill>
                            <a:schemeClr val="bg1"/>
                          </a:solidFill>
                          <a:latin typeface="Open Sans" panose="020B0606030504020204"/>
                          <a:cs typeface="Calibri" panose="020F0502020204030204" pitchFamily="34" charset="0"/>
                          <a:sym typeface="OpenSans-Bold"/>
                        </a:rPr>
                        <a:t>ΑΠΌ ΕΣΩΤΕΡΙΚΟΎΣ ΠΑΡ</a:t>
                      </a:r>
                      <a:r>
                        <a:rPr lang="el-GR" sz="1200" b="1" dirty="0">
                          <a:solidFill>
                            <a:schemeClr val="bg1"/>
                          </a:solidFill>
                          <a:latin typeface="Open Sans" panose="020B0606030504020204"/>
                          <a:cs typeface="Calibri" panose="020F0502020204030204" pitchFamily="34" charset="0"/>
                          <a:sym typeface="OpenSans-Bold"/>
                        </a:rPr>
                        <a:t>Α</a:t>
                      </a:r>
                      <a:r>
                        <a:rPr lang="en-US" sz="1200" b="1" dirty="0">
                          <a:solidFill>
                            <a:schemeClr val="bg1"/>
                          </a:solidFill>
                          <a:latin typeface="Open Sans" panose="020B0606030504020204"/>
                          <a:cs typeface="Calibri" panose="020F0502020204030204" pitchFamily="34" charset="0"/>
                          <a:sym typeface="OpenSans-Bold"/>
                        </a:rPr>
                        <a:t>ΓΟΝΤΕΣ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1F7A"/>
                    </a:solidFill>
                  </a:tcPr>
                </a:tc>
                <a:extLst>
                  <a:ext uri="{0D108BD9-81ED-4DB2-BD59-A6C34878D82A}">
                    <a16:rowId xmlns:a16="http://schemas.microsoft.com/office/drawing/2014/main" val="3243536706"/>
                  </a:ext>
                </a:extLst>
              </a:tr>
              <a:tr h="683238">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Επισκόπηση</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en-US" sz="1000" dirty="0">
                          <a:latin typeface="Open Sans" panose="020B0606030504020204"/>
                          <a:cs typeface="Calibri" panose="020F0502020204030204" pitchFamily="34" charset="0"/>
                        </a:rPr>
                        <a:t>Αυτή η ενότητα θα εισαγάγει τους εκπαιδευόμενους στις κρίσεις που προέρχονται από εσωτερικούς παράγοντες. Χρησιμοποιώντας προσεγγίσεις μάθησης βασισμένες σε προβλήματα, οι εκπαιδευόμενοι θα κατανοήσουν και θα εφαρμόσουν μηχανισμούς αντιμετώπισης κρίσεων που προέρχονται από εσωτερικούς παράγοντες και θέτουν σε κίνδυνο τη σταθερότητα της ΜΜΕ.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1801450"/>
                  </a:ext>
                </a:extLst>
              </a:tr>
              <a:tr h="1582876">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Μαθησιακοί στόχοι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n-US" sz="1000" dirty="0" err="1">
                          <a:effectLst/>
                          <a:latin typeface="Open Sans" panose="020B0606030504020204"/>
                          <a:cs typeface="Calibri" panose="020F0502020204030204" pitchFamily="34" charset="0"/>
                        </a:rPr>
                        <a:t>Αναγνωρίστε </a:t>
                      </a:r>
                      <a:r>
                        <a:rPr lang="en-US" sz="1000" dirty="0">
                          <a:effectLst/>
                          <a:latin typeface="Open Sans" panose="020B0606030504020204"/>
                          <a:cs typeface="Calibri" panose="020F0502020204030204" pitchFamily="34" charset="0"/>
                        </a:rPr>
                        <a:t>τις διοικητικές δεξιότητες και την κουλτούρα και προσδιορίστε το άνοιγμά τους στην καινοτομία.</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Να διερευνήσετε τις επιπτώσεις μιας κρίσης στις πωλήσεις ενός προϊόντος, που οδηγεί σε ξαφνική πτώση της ζήτησης σε απώλεια</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Κατανόηση της δυναμικής της πελατειακής βάσης, της εξάρτησης και των σχέσεων</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Προσδιορισμός και κατανόηση του ρόλου και της λειτουργίας των συστημάτων δεδομένων και των εργαλείων εσωτερικής και εξωτερικής ανάλυσης εντός της επιχείρησης</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Να κατανοήσετε τα κέρδη (κατώτατη γραμμή ή κέρδη μιας εταιρείας) και την κρίση ρευστότητας.</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Εξερευνήστε τις βασικές αιτίες μιας επιχειρησιακής κρίσης</a:t>
                      </a:r>
                    </a:p>
                    <a:p>
                      <a:pPr marL="171450" indent="-171450" algn="just">
                        <a:lnSpc>
                          <a:spcPct val="100000"/>
                        </a:lnSpc>
                        <a:spcAft>
                          <a:spcPts val="0"/>
                        </a:spcAft>
                        <a:buFont typeface="Arial" panose="020B0604020202020204" pitchFamily="34" charset="0"/>
                        <a:buChar char="•"/>
                      </a:pPr>
                      <a:r>
                        <a:rPr lang="en-US" sz="1000" dirty="0" err="1">
                          <a:effectLst/>
                          <a:latin typeface="Open Sans" panose="020B0606030504020204"/>
                          <a:cs typeface="Calibri" panose="020F0502020204030204" pitchFamily="34" charset="0"/>
                        </a:rPr>
                        <a:t>Αναγνώριση </a:t>
                      </a:r>
                      <a:r>
                        <a:rPr lang="en-US" sz="1000" dirty="0">
                          <a:effectLst/>
                          <a:latin typeface="Open Sans" panose="020B0606030504020204"/>
                          <a:cs typeface="Calibri" panose="020F0502020204030204" pitchFamily="34" charset="0"/>
                        </a:rPr>
                        <a:t>και μετριασμός των τεχνολογικών ελλείψεων όσον αφορά την έλλειψη δεξιοτήτων και πόρων </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Κατανόηση της δυναμικής των </a:t>
                      </a:r>
                      <a:r>
                        <a:rPr lang="en-US" sz="1000" dirty="0" err="1">
                          <a:effectLst/>
                          <a:latin typeface="Open Sans" panose="020B0606030504020204"/>
                          <a:cs typeface="Calibri" panose="020F0502020204030204" pitchFamily="34" charset="0"/>
                        </a:rPr>
                        <a:t>οργανωτικών/προσωπικών </a:t>
                      </a:r>
                      <a:r>
                        <a:rPr lang="en-US" sz="1000" dirty="0">
                          <a:effectLst/>
                          <a:latin typeface="Open Sans" panose="020B0606030504020204"/>
                          <a:cs typeface="Calibri" panose="020F0502020204030204" pitchFamily="34" charset="0"/>
                        </a:rPr>
                        <a:t>κρίσεων (ανθρώπινα λάθη και κακοτεχνίες ή σκόπιμα γεγονότα που προκαλούνται από τον άνθρωπο και θέτουν σε κίνδυνο τη σταθερότητα της ΜΜΕ).</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313708"/>
                  </a:ext>
                </a:extLst>
              </a:tr>
              <a:tr h="1722947">
                <a:tc>
                  <a:txBody>
                    <a:bodyPr/>
                    <a:lstStyle/>
                    <a:p>
                      <a:pPr>
                        <a:lnSpc>
                          <a:spcPct val="100000"/>
                        </a:lnSpc>
                        <a:spcAft>
                          <a:spcPts val="800"/>
                        </a:spcAft>
                      </a:pPr>
                      <a:r>
                        <a:rPr lang="el-GR" sz="1000" b="1" dirty="0">
                          <a:effectLst/>
                          <a:latin typeface="Open Sans" panose="020B0606030504020204"/>
                          <a:cs typeface="Calibri" panose="020F0502020204030204" pitchFamily="34" charset="0"/>
                        </a:rPr>
                        <a:t>Θέματα που καλύπτονται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Εσωτερικοί παράγοντες και διαχείριση κινδύνων </a:t>
                      </a:r>
                      <a:endParaRPr lang="bs-Latn-BA" sz="1000" dirty="0">
                        <a:latin typeface="Calibri" panose="020F0502020204030204" pitchFamily="34" charset="0"/>
                        <a:cs typeface="Calibri" panose="020F0502020204030204" pitchFamily="34" charset="0"/>
                      </a:endParaRPr>
                    </a:p>
                    <a:p>
                      <a:pPr marL="171450" marR="0" lvl="0" indent="-17145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Open Sans" panose="020B0606030504020204"/>
                          <a:cs typeface="Calibri" panose="020F0502020204030204" pitchFamily="34" charset="0"/>
                        </a:rPr>
                        <a:t>Διαχείριση κινδύνων - διοικητικές δεξιότητες και κουλτούρα, άνοιγμα στην καινοτομία</a:t>
                      </a:r>
                    </a:p>
                    <a:p>
                      <a:pPr marL="171450" marR="0" lvl="0" indent="-17145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Open Sans" panose="020B0606030504020204"/>
                          <a:cs typeface="Calibri" panose="020F0502020204030204" pitchFamily="34" charset="0"/>
                        </a:rPr>
                        <a:t>Κρίση στις πωλήσεις προϊόντων, ξαφνική πτώση της ζήτησης που οδηγεί σε απώλεια</a:t>
                      </a:r>
                    </a:p>
                    <a:p>
                      <a:pPr marL="171450" marR="0" lvl="0" indent="-17145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Open Sans" panose="020B0606030504020204"/>
                          <a:cs typeface="Calibri" panose="020F0502020204030204" pitchFamily="34" charset="0"/>
                        </a:rPr>
                        <a:t>Πελατειακή βάση, εξάρτηση και σχέσεις</a:t>
                      </a:r>
                    </a:p>
                    <a:p>
                      <a:pPr marL="171450" marR="0" lvl="0" indent="-17145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Open Sans" panose="020B0606030504020204"/>
                          <a:cs typeface="Calibri" panose="020F0502020204030204" pitchFamily="34" charset="0"/>
                        </a:rPr>
                        <a:t>Κατανόηση του ρόλου και της λειτουργίας των συστημάτων δεδομένων και των εργαλείων εσωτερικής και εξωτερικής ανάλυσης</a:t>
                      </a:r>
                    </a:p>
                    <a:p>
                      <a:pPr marL="171450" marR="0" lvl="0" indent="-17145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Open Sans" panose="020B0606030504020204"/>
                          <a:cs typeface="Calibri" panose="020F0502020204030204" pitchFamily="34" charset="0"/>
                        </a:rPr>
                        <a:t>Κέρδη (κατώτατη γραμμή ή κέρδη μιας εταιρείας) και κρίση ρευστότητας</a:t>
                      </a:r>
                    </a:p>
                    <a:p>
                      <a:pPr marL="171450" marR="0" lvl="0" indent="-17145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Open Sans" panose="020B0606030504020204"/>
                          <a:cs typeface="Calibri" panose="020F0502020204030204" pitchFamily="34" charset="0"/>
                        </a:rPr>
                        <a:t>Επιχειρησιακή κρίση</a:t>
                      </a:r>
                    </a:p>
                    <a:p>
                      <a:pPr marL="171450" marR="0" lvl="0" indent="-17145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Open Sans" panose="020B0606030504020204"/>
                          <a:cs typeface="Calibri" panose="020F0502020204030204" pitchFamily="34" charset="0"/>
                        </a:rPr>
                        <a:t>Τεχνολογικές ελλείψεις - έλλειψη δεξιοτήτων και πόρων </a:t>
                      </a:r>
                    </a:p>
                    <a:p>
                      <a:pPr marL="171450" marR="0" lvl="0" indent="-17145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Open Sans" panose="020B0606030504020204"/>
                          <a:cs typeface="Calibri" panose="020F0502020204030204" pitchFamily="34" charset="0"/>
                        </a:rPr>
                        <a:t>Οργανωτική/προσωπική κρίση (ανθρώπινα λάθη και κακομεταχείριση ή σκόπιμα γεγονότα που προκαλούνται από τον άνθρωπο)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6724937"/>
                  </a:ext>
                </a:extLst>
              </a:tr>
              <a:tr h="831258">
                <a:tc>
                  <a:txBody>
                    <a:bodyPr/>
                    <a:lstStyle/>
                    <a:p>
                      <a:pPr>
                        <a:lnSpc>
                          <a:spcPct val="100000"/>
                        </a:lnSpc>
                        <a:spcAft>
                          <a:spcPts val="800"/>
                        </a:spcAft>
                      </a:pPr>
                      <a:r>
                        <a:rPr lang="el-GR" sz="1000" b="1" dirty="0">
                          <a:effectLst/>
                          <a:latin typeface="Open Sans" panose="020B0606030504020204"/>
                          <a:cs typeface="Calibri" panose="020F0502020204030204" pitchFamily="34" charset="0"/>
                        </a:rPr>
                        <a:t>Περιπτωσιολογικές Μ</a:t>
                      </a:r>
                      <a:r>
                        <a:rPr lang="en-US" sz="1000" b="1" dirty="0" err="1">
                          <a:effectLst/>
                          <a:latin typeface="Open Sans" panose="020B0606030504020204"/>
                          <a:cs typeface="Calibri" panose="020F0502020204030204" pitchFamily="34" charset="0"/>
                        </a:rPr>
                        <a:t>ελέτες</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00000"/>
                        </a:lnSpc>
                        <a:buClrTx/>
                        <a:buFont typeface="Arial" panose="020B0604020202020204" pitchFamily="34" charset="0"/>
                        <a:buChar char="•"/>
                      </a:pPr>
                      <a:r>
                        <a:rPr lang="el-GR" sz="1000" dirty="0">
                          <a:solidFill>
                            <a:schemeClr val="tx1"/>
                          </a:solidFill>
                          <a:latin typeface="Open Sans" panose="020B0606030504020204"/>
                          <a:cs typeface="Calibri" panose="020F0502020204030204" pitchFamily="34" charset="0"/>
                        </a:rPr>
                        <a:t>ΠΕΡΙΠΤΩΣΙΟΛΟΓΙΚΗ </a:t>
                      </a:r>
                      <a:r>
                        <a:rPr lang="en-US" sz="1000" dirty="0">
                          <a:solidFill>
                            <a:schemeClr val="tx1"/>
                          </a:solidFill>
                          <a:latin typeface="Open Sans" panose="020B0606030504020204"/>
                          <a:cs typeface="Calibri" panose="020F0502020204030204" pitchFamily="34" charset="0"/>
                        </a:rPr>
                        <a:t>ΜΕΛΕΤΗ - LEGO</a:t>
                      </a:r>
                      <a:r>
                        <a:rPr lang="bs-Latn-BA" sz="1000" dirty="0">
                          <a:solidFill>
                            <a:schemeClr val="tx1"/>
                          </a:solidFill>
                          <a:latin typeface="Calibri" panose="020F0502020204030204" pitchFamily="34" charset="0"/>
                          <a:cs typeface="Calibri" panose="020F0502020204030204" pitchFamily="34" charset="0"/>
                        </a:rPr>
                        <a:t>, </a:t>
                      </a:r>
                      <a:r>
                        <a:rPr lang="bs-Latn-BA" sz="1000" baseline="0" dirty="0">
                          <a:solidFill>
                            <a:schemeClr val="tx1"/>
                          </a:solidFill>
                          <a:latin typeface="Calibri" panose="020F0502020204030204" pitchFamily="34" charset="0"/>
                          <a:cs typeface="Calibri" panose="020F0502020204030204" pitchFamily="34" charset="0"/>
                        </a:rPr>
                        <a:t>Δανία</a:t>
                      </a:r>
                      <a:endParaRPr lang="bs-Latn-BA" sz="1000" dirty="0">
                        <a:solidFill>
                          <a:schemeClr val="tx1"/>
                        </a:solidFill>
                        <a:latin typeface="Calibri" panose="020F0502020204030204" pitchFamily="34" charset="0"/>
                        <a:cs typeface="Calibri" panose="020F0502020204030204" pitchFamily="34" charset="0"/>
                      </a:endParaRPr>
                    </a:p>
                    <a:p>
                      <a:pPr marL="285750" indent="-285750">
                        <a:lnSpc>
                          <a:spcPct val="100000"/>
                        </a:lnSpc>
                        <a:buClrTx/>
                        <a:buFont typeface="Arial" panose="020B0604020202020204" pitchFamily="34" charset="0"/>
                        <a:buChar char="•"/>
                      </a:pPr>
                      <a:r>
                        <a:rPr lang="el-GR" sz="1000" dirty="0">
                          <a:solidFill>
                            <a:schemeClr val="tx1"/>
                          </a:solidFill>
                          <a:latin typeface="Open Sans" panose="020B0606030504020204"/>
                          <a:cs typeface="Calibri" panose="020F0502020204030204" pitchFamily="34" charset="0"/>
                        </a:rPr>
                        <a:t>ΠΕΡΙΠΤΩΣΙΟΛΟΓΙΚΗ </a:t>
                      </a:r>
                      <a:r>
                        <a:rPr lang="en-US" sz="1000" dirty="0">
                          <a:solidFill>
                            <a:schemeClr val="tx1"/>
                          </a:solidFill>
                          <a:latin typeface="Open Sans" panose="020B0606030504020204"/>
                          <a:cs typeface="Calibri" panose="020F0502020204030204" pitchFamily="34" charset="0"/>
                        </a:rPr>
                        <a:t>ΜΕΛΕΤΗ - Flame GmbH, Γερμανία</a:t>
                      </a:r>
                    </a:p>
                    <a:p>
                      <a:pPr marL="285750" indent="-285750">
                        <a:lnSpc>
                          <a:spcPct val="100000"/>
                        </a:lnSpc>
                        <a:buClrTx/>
                        <a:buFont typeface="Arial" panose="020B0604020202020204" pitchFamily="34" charset="0"/>
                        <a:buChar char="•"/>
                      </a:pPr>
                      <a:r>
                        <a:rPr lang="en-US" sz="1000" dirty="0">
                          <a:solidFill>
                            <a:schemeClr val="tx1"/>
                          </a:solidFill>
                          <a:latin typeface="Open Sans" panose="020B0606030504020204"/>
                          <a:cs typeface="Calibri" panose="020F0502020204030204" pitchFamily="34" charset="0"/>
                        </a:rPr>
                        <a:t>Αντιμετώπιση της κρίσης προσωπικού – </a:t>
                      </a:r>
                      <a:r>
                        <a:rPr lang="el-GR" sz="1000" dirty="0">
                          <a:solidFill>
                            <a:schemeClr val="tx1"/>
                          </a:solidFill>
                          <a:latin typeface="Open Sans" panose="020B0606030504020204"/>
                          <a:cs typeface="Calibri" panose="020F0502020204030204" pitchFamily="34" charset="0"/>
                        </a:rPr>
                        <a:t>το </a:t>
                      </a:r>
                      <a:r>
                        <a:rPr lang="en-US" sz="1000" dirty="0">
                          <a:solidFill>
                            <a:schemeClr val="tx1"/>
                          </a:solidFill>
                          <a:latin typeface="Open Sans" panose="020B0606030504020204"/>
                          <a:cs typeface="Calibri" panose="020F0502020204030204" pitchFamily="34" charset="0"/>
                        </a:rPr>
                        <a:t>πα</a:t>
                      </a:r>
                      <a:r>
                        <a:rPr lang="en-US" sz="1000" dirty="0" err="1">
                          <a:solidFill>
                            <a:schemeClr val="tx1"/>
                          </a:solidFill>
                          <a:latin typeface="Open Sans" panose="020B0606030504020204"/>
                          <a:cs typeface="Calibri" panose="020F0502020204030204" pitchFamily="34" charset="0"/>
                        </a:rPr>
                        <a:t>ράδειγμ</a:t>
                      </a:r>
                      <a:r>
                        <a:rPr lang="en-US" sz="1000" dirty="0">
                          <a:solidFill>
                            <a:schemeClr val="tx1"/>
                          </a:solidFill>
                          <a:latin typeface="Open Sans" panose="020B0606030504020204"/>
                          <a:cs typeface="Calibri" panose="020F0502020204030204" pitchFamily="34" charset="0"/>
                        </a:rPr>
                        <a:t>α της Google</a:t>
                      </a:r>
                    </a:p>
                    <a:p>
                      <a:pPr marL="285750" indent="-285750">
                        <a:lnSpc>
                          <a:spcPct val="100000"/>
                        </a:lnSpc>
                        <a:buClrTx/>
                        <a:buFont typeface="Arial" panose="020B0604020202020204" pitchFamily="34" charset="0"/>
                        <a:buChar char="•"/>
                      </a:pPr>
                      <a:r>
                        <a:rPr lang="en-US" sz="1000" dirty="0" err="1">
                          <a:solidFill>
                            <a:schemeClr val="tx1"/>
                          </a:solidFill>
                          <a:latin typeface="Open Sans" panose="020B0606030504020204"/>
                          <a:cs typeface="Calibri" panose="020F0502020204030204" pitchFamily="34" charset="0"/>
                        </a:rPr>
                        <a:t>Οργ</a:t>
                      </a:r>
                      <a:r>
                        <a:rPr lang="en-US" sz="1000" dirty="0">
                          <a:solidFill>
                            <a:schemeClr val="tx1"/>
                          </a:solidFill>
                          <a:latin typeface="Open Sans" panose="020B0606030504020204"/>
                          <a:cs typeface="Calibri" panose="020F0502020204030204" pitchFamily="34" charset="0"/>
                        </a:rPr>
                        <a:t>ανωτική κρίση – </a:t>
                      </a:r>
                      <a:r>
                        <a:rPr lang="el-GR" sz="1000" dirty="0">
                          <a:solidFill>
                            <a:schemeClr val="tx1"/>
                          </a:solidFill>
                          <a:latin typeface="Open Sans" panose="020B0606030504020204"/>
                          <a:cs typeface="Calibri" panose="020F0502020204030204" pitchFamily="34" charset="0"/>
                        </a:rPr>
                        <a:t>το </a:t>
                      </a:r>
                      <a:r>
                        <a:rPr lang="en-US" sz="1000" dirty="0">
                          <a:solidFill>
                            <a:schemeClr val="tx1"/>
                          </a:solidFill>
                          <a:latin typeface="Open Sans" panose="020B0606030504020204"/>
                          <a:cs typeface="Calibri" panose="020F0502020204030204" pitchFamily="34" charset="0"/>
                        </a:rPr>
                        <a:t>πα</a:t>
                      </a:r>
                      <a:r>
                        <a:rPr lang="en-US" sz="1000" dirty="0" err="1">
                          <a:solidFill>
                            <a:schemeClr val="tx1"/>
                          </a:solidFill>
                          <a:latin typeface="Open Sans" panose="020B0606030504020204"/>
                          <a:cs typeface="Calibri" panose="020F0502020204030204" pitchFamily="34" charset="0"/>
                        </a:rPr>
                        <a:t>ράδειγμ</a:t>
                      </a:r>
                      <a:r>
                        <a:rPr lang="en-US" sz="1000" dirty="0">
                          <a:solidFill>
                            <a:schemeClr val="tx1"/>
                          </a:solidFill>
                          <a:latin typeface="Open Sans" panose="020B0606030504020204"/>
                          <a:cs typeface="Calibri" panose="020F0502020204030204" pitchFamily="34" charset="0"/>
                        </a:rPr>
                        <a:t>α της Wells Fargo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6137772"/>
                  </a:ext>
                </a:extLst>
              </a:tr>
              <a:tr h="438665">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Προτεινόμενες αξιολογήσεις</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000" dirty="0">
                          <a:latin typeface="Open Sans" panose="020B0606030504020204"/>
                          <a:cs typeface="Calibri" panose="020F0502020204030204" pitchFamily="34" charset="0"/>
                        </a:rPr>
                        <a:t>Διαφάνεια 13 - Ανάλυση SWOT</a:t>
                      </a:r>
                    </a:p>
                    <a:p>
                      <a:pPr>
                        <a:lnSpc>
                          <a:spcPct val="100000"/>
                        </a:lnSpc>
                      </a:pPr>
                      <a:r>
                        <a:rPr lang="en-US" sz="1000" dirty="0">
                          <a:latin typeface="Open Sans" panose="020B0606030504020204"/>
                          <a:cs typeface="Calibri" panose="020F0502020204030204" pitchFamily="34" charset="0"/>
                        </a:rPr>
                        <a:t>Διαφάνεια 18 - Καταιγισμός ιδεών για τους τομείς κινδύνου - ΑΣΚΗΣΗ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982787"/>
                  </a:ext>
                </a:extLst>
              </a:tr>
            </a:tbl>
          </a:graphicData>
        </a:graphic>
      </p:graphicFrame>
      <p:pic>
        <p:nvPicPr>
          <p:cNvPr id="4" name="Picture 3">
            <a:extLst>
              <a:ext uri="{FF2B5EF4-FFF2-40B4-BE49-F238E27FC236}">
                <a16:creationId xmlns:a16="http://schemas.microsoft.com/office/drawing/2014/main" id="{3F7EBCCE-861C-EC2B-9265-7707DB1AD9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4913" y="1808775"/>
            <a:ext cx="3248122" cy="1789488"/>
          </a:xfrm>
          <a:prstGeom prst="rect">
            <a:avLst/>
          </a:prstGeom>
        </p:spPr>
      </p:pic>
    </p:spTree>
    <p:extLst>
      <p:ext uri="{BB962C8B-B14F-4D97-AF65-F5344CB8AC3E}">
        <p14:creationId xmlns:p14="http://schemas.microsoft.com/office/powerpoint/2010/main" val="75546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30"/>
          </p:nvPr>
        </p:nvSpPr>
        <p:spPr>
          <a:xfrm>
            <a:off x="395997" y="275261"/>
            <a:ext cx="6705374" cy="743603"/>
          </a:xfrm>
        </p:spPr>
        <p:txBody>
          <a:bodyPr/>
          <a:lstStyle/>
          <a:p>
            <a:r>
              <a:rPr lang="en-IE" dirty="0"/>
              <a:t>05: Επισκόπηση του περιεχομένου τ</a:t>
            </a:r>
            <a:r>
              <a:rPr lang="el-GR" dirty="0"/>
              <a:t>ων μαθημάτων</a:t>
            </a:r>
            <a:endParaRPr lang="hr-HR" dirty="0"/>
          </a:p>
        </p:txBody>
      </p:sp>
      <p:sp>
        <p:nvSpPr>
          <p:cNvPr id="5" name="Rezervirano mjesto broja slajda 4"/>
          <p:cNvSpPr>
            <a:spLocks noGrp="1"/>
          </p:cNvSpPr>
          <p:nvPr>
            <p:ph type="sldNum" sz="quarter" idx="4"/>
          </p:nvPr>
        </p:nvSpPr>
        <p:spPr/>
        <p:txBody>
          <a:bodyPr/>
          <a:lstStyle/>
          <a:p>
            <a:fld id="{CB2079F2-58AF-ED44-82D7-E04B2F6FD686}" type="slidenum">
              <a:rPr lang="en-US" smtClean="0"/>
              <a:t>12</a:t>
            </a:fld>
            <a:endParaRPr lang="en-US" dirty="0"/>
          </a:p>
        </p:txBody>
      </p:sp>
      <p:graphicFrame>
        <p:nvGraphicFramePr>
          <p:cNvPr id="6"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3846704319"/>
              </p:ext>
            </p:extLst>
          </p:nvPr>
        </p:nvGraphicFramePr>
        <p:xfrm>
          <a:off x="256359" y="1395508"/>
          <a:ext cx="6973932" cy="3474878"/>
        </p:xfrm>
        <a:graphic>
          <a:graphicData uri="http://schemas.openxmlformats.org/drawingml/2006/table">
            <a:tbl>
              <a:tblPr firstRow="1" bandRow="1">
                <a:tableStyleId>{2D5ABB26-0587-4C30-8999-92F81FD0307C}</a:tableStyleId>
              </a:tblPr>
              <a:tblGrid>
                <a:gridCol w="1043514">
                  <a:extLst>
                    <a:ext uri="{9D8B030D-6E8A-4147-A177-3AD203B41FA5}">
                      <a16:colId xmlns:a16="http://schemas.microsoft.com/office/drawing/2014/main" val="2980202126"/>
                    </a:ext>
                  </a:extLst>
                </a:gridCol>
                <a:gridCol w="5930418">
                  <a:extLst>
                    <a:ext uri="{9D8B030D-6E8A-4147-A177-3AD203B41FA5}">
                      <a16:colId xmlns:a16="http://schemas.microsoft.com/office/drawing/2014/main" val="3496640263"/>
                    </a:ext>
                  </a:extLst>
                </a:gridCol>
              </a:tblGrid>
              <a:tr h="170799">
                <a:tc>
                  <a:txBody>
                    <a:bodyPr/>
                    <a:lstStyle/>
                    <a:p>
                      <a:pPr>
                        <a:lnSpc>
                          <a:spcPct val="100000"/>
                        </a:lnSpc>
                      </a:pPr>
                      <a:r>
                        <a:rPr lang="el-GR" sz="1200" b="1" dirty="0">
                          <a:solidFill>
                            <a:schemeClr val="bg1"/>
                          </a:solidFill>
                          <a:latin typeface="Open Sans" panose="020B0606030504020204"/>
                          <a:cs typeface="Calibri" panose="020F0502020204030204" pitchFamily="34" charset="0"/>
                        </a:rPr>
                        <a:t>ΕΝΟΤΗΤΑ</a:t>
                      </a:r>
                      <a:r>
                        <a:rPr lang="en-IE" sz="1200" b="1" dirty="0">
                          <a:solidFill>
                            <a:schemeClr val="bg1"/>
                          </a:solidFill>
                          <a:latin typeface="Open Sans" panose="020B0606030504020204"/>
                          <a:cs typeface="Calibri" panose="020F0502020204030204" pitchFamily="34" charset="0"/>
                        </a:rPr>
                        <a:t> </a:t>
                      </a:r>
                      <a:r>
                        <a:rPr lang="bs-Latn-BA" sz="1200" b="1" dirty="0">
                          <a:solidFill>
                            <a:schemeClr val="bg1"/>
                          </a:solidFill>
                          <a:latin typeface="Open Sans" panose="020B0606030504020204"/>
                          <a:cs typeface="Calibri" panose="020F0502020204030204" pitchFamily="34" charset="0"/>
                        </a:rPr>
                        <a:t>3</a:t>
                      </a:r>
                      <a:endParaRPr lang="en-IE" sz="1200" b="1" dirty="0">
                        <a:solidFill>
                          <a:schemeClr val="bg1"/>
                        </a:solidFill>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1F7A"/>
                    </a:solidFill>
                  </a:tcPr>
                </a:tc>
                <a:tc>
                  <a:txBody>
                    <a:bodyPr/>
                    <a:lstStyle/>
                    <a:p>
                      <a:pPr algn="l">
                        <a:lnSpc>
                          <a:spcPct val="100000"/>
                        </a:lnSpc>
                      </a:pPr>
                      <a:r>
                        <a:rPr lang="en-US" sz="1200" b="1" dirty="0">
                          <a:solidFill>
                            <a:schemeClr val="bg1"/>
                          </a:solidFill>
                          <a:latin typeface="Open Sans" panose="020B0606030504020204"/>
                          <a:cs typeface="Calibri" panose="020F0502020204030204" pitchFamily="34" charset="0"/>
                          <a:sym typeface="OpenSans-Bold"/>
                        </a:rPr>
                        <a:t>ΜΙΑ ΚΡ</a:t>
                      </a:r>
                      <a:r>
                        <a:rPr lang="el-GR" sz="1200" b="1" dirty="0">
                          <a:solidFill>
                            <a:schemeClr val="bg1"/>
                          </a:solidFill>
                          <a:latin typeface="Open Sans" panose="020B0606030504020204"/>
                          <a:cs typeface="Calibri" panose="020F0502020204030204" pitchFamily="34" charset="0"/>
                          <a:sym typeface="OpenSans-Bold"/>
                        </a:rPr>
                        <a:t>Ι</a:t>
                      </a:r>
                      <a:r>
                        <a:rPr lang="en-US" sz="1200" b="1" dirty="0">
                          <a:solidFill>
                            <a:schemeClr val="bg1"/>
                          </a:solidFill>
                          <a:latin typeface="Open Sans" panose="020B0606030504020204"/>
                          <a:cs typeface="Calibri" panose="020F0502020204030204" pitchFamily="34" charset="0"/>
                          <a:sym typeface="OpenSans-Bold"/>
                        </a:rPr>
                        <a:t>ΣΗ </a:t>
                      </a:r>
                      <a:r>
                        <a:rPr lang="el-GR" sz="1200" b="1" dirty="0">
                          <a:solidFill>
                            <a:schemeClr val="bg1"/>
                          </a:solidFill>
                          <a:latin typeface="Open Sans" panose="020B0606030504020204"/>
                          <a:cs typeface="Calibri" panose="020F0502020204030204" pitchFamily="34" charset="0"/>
                          <a:sym typeface="OpenSans-Bold"/>
                        </a:rPr>
                        <a:t>ΠΡΟΕΡΧΟΜΕΝΗ </a:t>
                      </a:r>
                      <a:r>
                        <a:rPr lang="en-US" sz="1200" b="1" dirty="0">
                          <a:solidFill>
                            <a:schemeClr val="bg1"/>
                          </a:solidFill>
                          <a:latin typeface="Open Sans" panose="020B0606030504020204"/>
                          <a:cs typeface="Calibri" panose="020F0502020204030204" pitchFamily="34" charset="0"/>
                          <a:sym typeface="OpenSans-Bold"/>
                        </a:rPr>
                        <a:t>ΑΠΌ ΕΣΩΤΕΡΙΚΟ</a:t>
                      </a:r>
                      <a:r>
                        <a:rPr lang="el-GR" sz="1200" b="1" dirty="0">
                          <a:solidFill>
                            <a:schemeClr val="bg1"/>
                          </a:solidFill>
                          <a:latin typeface="Open Sans" panose="020B0606030504020204"/>
                          <a:cs typeface="Calibri" panose="020F0502020204030204" pitchFamily="34" charset="0"/>
                          <a:sym typeface="OpenSans-Bold"/>
                        </a:rPr>
                        <a:t>Υ</a:t>
                      </a:r>
                      <a:r>
                        <a:rPr lang="en-US" sz="1200" b="1" dirty="0">
                          <a:solidFill>
                            <a:schemeClr val="bg1"/>
                          </a:solidFill>
                          <a:latin typeface="Open Sans" panose="020B0606030504020204"/>
                          <a:cs typeface="Calibri" panose="020F0502020204030204" pitchFamily="34" charset="0"/>
                          <a:sym typeface="OpenSans-Bold"/>
                        </a:rPr>
                        <a:t>Σ ΠΑΡ</a:t>
                      </a:r>
                      <a:r>
                        <a:rPr lang="el-GR" sz="1200" b="1" dirty="0">
                          <a:solidFill>
                            <a:schemeClr val="bg1"/>
                          </a:solidFill>
                          <a:latin typeface="Open Sans" panose="020B0606030504020204"/>
                          <a:cs typeface="Calibri" panose="020F0502020204030204" pitchFamily="34" charset="0"/>
                          <a:sym typeface="OpenSans-Bold"/>
                        </a:rPr>
                        <a:t>Α</a:t>
                      </a:r>
                      <a:r>
                        <a:rPr lang="en-US" sz="1200" b="1" dirty="0">
                          <a:solidFill>
                            <a:schemeClr val="bg1"/>
                          </a:solidFill>
                          <a:latin typeface="Open Sans" panose="020B0606030504020204"/>
                          <a:cs typeface="Calibri" panose="020F0502020204030204" pitchFamily="34" charset="0"/>
                          <a:sym typeface="OpenSans-Bold"/>
                        </a:rPr>
                        <a:t>ΓΟΝΤΕΣ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1F7A"/>
                    </a:solidFill>
                  </a:tcPr>
                </a:tc>
                <a:extLst>
                  <a:ext uri="{0D108BD9-81ED-4DB2-BD59-A6C34878D82A}">
                    <a16:rowId xmlns:a16="http://schemas.microsoft.com/office/drawing/2014/main" val="3243536706"/>
                  </a:ext>
                </a:extLst>
              </a:tr>
              <a:tr h="3200558">
                <a:tc>
                  <a:txBody>
                    <a:bodyPr/>
                    <a:lstStyle/>
                    <a:p>
                      <a:pPr>
                        <a:lnSpc>
                          <a:spcPct val="100000"/>
                        </a:lnSpc>
                        <a:spcAft>
                          <a:spcPts val="800"/>
                        </a:spcAft>
                      </a:pPr>
                      <a:r>
                        <a:rPr lang="el-GR" sz="1000" b="1" dirty="0">
                          <a:effectLst/>
                          <a:latin typeface="Open Sans" panose="020B0606030504020204"/>
                          <a:cs typeface="Calibri" panose="020F0502020204030204" pitchFamily="34" charset="0"/>
                        </a:rPr>
                        <a:t>Συμπληρωματικοί</a:t>
                      </a:r>
                      <a:r>
                        <a:rPr lang="en-US" sz="1000" b="1" dirty="0">
                          <a:effectLst/>
                          <a:latin typeface="Open Sans" panose="020B0606030504020204"/>
                          <a:cs typeface="Calibri" panose="020F0502020204030204" pitchFamily="34" charset="0"/>
                        </a:rPr>
                        <a:t> πόροι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84BA41"/>
                          </a:solidFill>
                          <a:latin typeface="Open Sans" panose="020B0606030504020204"/>
                          <a:cs typeface="Calibri" panose="020F0502020204030204" pitchFamily="34" charset="0"/>
                          <a:hlinkClick r:id="rId2">
                            <a:extLst>
                              <a:ext uri="{A12FA001-AC4F-418D-AE19-62706E023703}">
                                <ahyp:hlinkClr xmlns:ahyp="http://schemas.microsoft.com/office/drawing/2018/hyperlinkcolor" val="tx"/>
                              </a:ext>
                            </a:extLst>
                          </a:hlinkClick>
                        </a:rPr>
                        <a:t>Η σημασία της κουλτούρας στην κρίση | The People Space</a:t>
                      </a:r>
                      <a:endParaRPr lang="bs-Latn-BA" sz="1000" dirty="0">
                        <a:solidFill>
                          <a:srgbClr val="84BA41"/>
                        </a:solidFill>
                        <a:latin typeface="Calibri" panose="020F0502020204030204" pitchFamily="34" charset="0"/>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84BA41"/>
                          </a:solidFill>
                          <a:latin typeface="Open Sans" panose="020B0606030504020204"/>
                          <a:cs typeface="Calibri" panose="020F0502020204030204" pitchFamily="34" charset="0"/>
                          <a:hlinkClick r:id="rId3">
                            <a:extLst>
                              <a:ext uri="{A12FA001-AC4F-418D-AE19-62706E023703}">
                                <ahyp:hlinkClr xmlns:ahyp="http://schemas.microsoft.com/office/drawing/2018/hyperlinkcolor" val="tx"/>
                              </a:ext>
                            </a:extLst>
                          </a:hlinkClick>
                        </a:rPr>
                        <a:t>Εσωτερικοί παράγοντες που μπορεί να επηρεάσουν την επιχειρηματική οργάνωση </a:t>
                      </a:r>
                      <a:endParaRPr lang="en-GB" sz="1000" dirty="0">
                        <a:solidFill>
                          <a:srgbClr val="84BA41"/>
                        </a:solidFill>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84BA41"/>
                          </a:solidFill>
                          <a:latin typeface="Calibri" panose="020F0502020204030204" pitchFamily="34" charset="0"/>
                          <a:cs typeface="Calibri" panose="020F0502020204030204" pitchFamily="34" charset="0"/>
                          <a:hlinkClick r:id="rId2"/>
                        </a:rPr>
                        <a:t>Η σημασία του πολιτισμού στην κρίση</a:t>
                      </a:r>
                      <a:endParaRPr lang="en-US" sz="1000" dirty="0">
                        <a:solidFill>
                          <a:srgbClr val="84BA41"/>
                        </a:solidFill>
                        <a:latin typeface="Calibri" panose="020F0502020204030204" pitchFamily="34" charset="0"/>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84BA41"/>
                          </a:solidFill>
                          <a:latin typeface="Open Sans" panose="020B0606030504020204"/>
                          <a:cs typeface="Calibri" panose="020F0502020204030204" pitchFamily="34" charset="0"/>
                          <a:hlinkClick r:id="rId4">
                            <a:extLst>
                              <a:ext uri="{A12FA001-AC4F-418D-AE19-62706E023703}">
                                <ahyp:hlinkClr xmlns:ahyp="http://schemas.microsoft.com/office/drawing/2018/hyperlinkcolor" val="tx"/>
                              </a:ext>
                            </a:extLst>
                          </a:hlinkClick>
                        </a:rPr>
                        <a:t>ΗΓΕΣΊΑ ΚΑΤΆ ΤΗ ΔΙΆΡΚΕΙΑ ΜΙΑΣ ΚΡΊΣΗΣ: Ηγεσία, δέσμευση και κουλτούρα</a:t>
                      </a:r>
                      <a:endParaRPr lang="bs-Latn-BA" sz="1000" dirty="0">
                        <a:solidFill>
                          <a:srgbClr val="84BA41"/>
                        </a:solidFill>
                        <a:latin typeface="Calibri" panose="020F0502020204030204" pitchFamily="34" charset="0"/>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u="sng" dirty="0">
                          <a:solidFill>
                            <a:srgbClr val="84BA41"/>
                          </a:solidFill>
                          <a:effectLst/>
                          <a:latin typeface="Open Sans" panose="020B0606030504020204"/>
                          <a:cs typeface="Calibri" panose="020F0502020204030204" pitchFamily="34" charset="0"/>
                          <a:hlinkClick r:id="rId5">
                            <a:extLst>
                              <a:ext uri="{A12FA001-AC4F-418D-AE19-62706E023703}">
                                <ahyp:hlinkClr xmlns:ahyp="http://schemas.microsoft.com/office/drawing/2018/hyperlinkcolor" val="tx"/>
                              </a:ext>
                            </a:extLst>
                          </a:hlinkClick>
                        </a:rPr>
                        <a:t>Προγραμματισμός προϊόντων σε περιόδους κρίσης</a:t>
                      </a:r>
                      <a:r>
                        <a:rPr lang="en-GB" sz="1000" dirty="0">
                          <a:solidFill>
                            <a:srgbClr val="84BA41"/>
                          </a:solidFill>
                          <a:effectLst/>
                          <a:latin typeface="Open Sans" panose="020B0606030504020204"/>
                          <a:cs typeface="Calibri" panose="020F0502020204030204" pitchFamily="34" charset="0"/>
                        </a:rPr>
                        <a:t>.</a:t>
                      </a:r>
                      <a:endParaRPr lang="en-GB" sz="1000" dirty="0">
                        <a:solidFill>
                          <a:srgbClr val="84BA41"/>
                        </a:solidFill>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84BA41"/>
                          </a:solidFill>
                          <a:latin typeface="Open Sans" panose="020B0606030504020204"/>
                          <a:cs typeface="Calibri" panose="020F0502020204030204" pitchFamily="34" charset="0"/>
                          <a:hlinkClick r:id="rId6">
                            <a:extLst>
                              <a:ext uri="{A12FA001-AC4F-418D-AE19-62706E023703}">
                                <ahyp:hlinkClr xmlns:ahyp="http://schemas.microsoft.com/office/drawing/2018/hyperlinkcolor" val="tx"/>
                              </a:ext>
                            </a:extLst>
                          </a:hlinkClick>
                        </a:rPr>
                        <a:t>Πώς να γίνετε ένας κορυφαίος διαχειριστής προϊόντων (</a:t>
                      </a:r>
                      <a:r>
                        <a:rPr lang="en-GB" sz="1000" dirty="0" err="1">
                          <a:solidFill>
                            <a:srgbClr val="84BA41"/>
                          </a:solidFill>
                          <a:latin typeface="Open Sans" panose="020B0606030504020204"/>
                          <a:cs typeface="Calibri" panose="020F0502020204030204" pitchFamily="34" charset="0"/>
                          <a:hlinkClick r:id="rId6">
                            <a:extLst>
                              <a:ext uri="{A12FA001-AC4F-418D-AE19-62706E023703}">
                                <ahyp:hlinkClr xmlns:ahyp="http://schemas.microsoft.com/office/drawing/2018/hyperlinkcolor" val="tx"/>
                              </a:ext>
                            </a:extLst>
                          </a:hlinkClick>
                        </a:rPr>
                        <a:t>ravi-mehta.com</a:t>
                      </a:r>
                      <a:r>
                        <a:rPr lang="en-GB" sz="1000" dirty="0">
                          <a:solidFill>
                            <a:srgbClr val="84BA41"/>
                          </a:solidFill>
                          <a:latin typeface="Open Sans" panose="020B0606030504020204"/>
                          <a:cs typeface="Calibri" panose="020F0502020204030204" pitchFamily="34" charset="0"/>
                          <a:hlinkClick r:id="rId6">
                            <a:extLst>
                              <a:ext uri="{A12FA001-AC4F-418D-AE19-62706E023703}">
                                <ahyp:hlinkClr xmlns:ahyp="http://schemas.microsoft.com/office/drawing/2018/hyperlinkcolor" val="tx"/>
                              </a:ext>
                            </a:extLst>
                          </a:hlinkClick>
                        </a:rPr>
                        <a:t>)</a:t>
                      </a:r>
                      <a:endParaRPr lang="en-GB" sz="1000" dirty="0">
                        <a:solidFill>
                          <a:srgbClr val="84BA41"/>
                        </a:solidFill>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84BA41"/>
                          </a:solidFill>
                          <a:latin typeface="Open Sans" panose="020B0606030504020204"/>
                          <a:cs typeface="Calibri" panose="020F0502020204030204" pitchFamily="34" charset="0"/>
                          <a:hlinkClick r:id="rId7">
                            <a:extLst>
                              <a:ext uri="{A12FA001-AC4F-418D-AE19-62706E023703}">
                                <ahyp:hlinkClr xmlns:ahyp="http://schemas.microsoft.com/office/drawing/2018/hyperlinkcolor" val="tx"/>
                              </a:ext>
                            </a:extLst>
                          </a:hlinkClick>
                        </a:rPr>
                        <a:t>Η LEGO είναι μια καταπληκτική ιστορία επιχειρηματικής ανάκαμψης - Mani Masood</a:t>
                      </a:r>
                      <a:endParaRPr lang="en-GB" sz="1000" dirty="0">
                        <a:solidFill>
                          <a:srgbClr val="84BA41"/>
                        </a:solidFill>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84BA41"/>
                          </a:solidFill>
                          <a:latin typeface="Open Sans" panose="020B0606030504020204"/>
                          <a:cs typeface="Calibri" panose="020F0502020204030204" pitchFamily="34" charset="0"/>
                          <a:hlinkClick r:id="rId8">
                            <a:extLst>
                              <a:ext uri="{A12FA001-AC4F-418D-AE19-62706E023703}">
                                <ahyp:hlinkClr xmlns:ahyp="http://schemas.microsoft.com/office/drawing/2018/hyperlinkcolor" val="tx"/>
                              </a:ext>
                            </a:extLst>
                          </a:hlinkClick>
                        </a:rPr>
                        <a:t>Διαχείριση απαιτήσεων: | Tally Solutions</a:t>
                      </a:r>
                      <a:endParaRPr lang="en-GB" sz="1000" dirty="0">
                        <a:solidFill>
                          <a:srgbClr val="84BA41"/>
                        </a:solidFill>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84BA41"/>
                          </a:solidFill>
                          <a:latin typeface="Open Sans" panose="020B0606030504020204"/>
                          <a:cs typeface="Calibri" panose="020F0502020204030204" pitchFamily="34" charset="0"/>
                          <a:hlinkClick r:id="rId9">
                            <a:extLst>
                              <a:ext uri="{A12FA001-AC4F-418D-AE19-62706E023703}">
                                <ahyp:hlinkClr xmlns:ahyp="http://schemas.microsoft.com/office/drawing/2018/hyperlinkcolor" val="tx"/>
                              </a:ext>
                            </a:extLst>
                          </a:hlinkClick>
                        </a:rPr>
                        <a:t>Outsourcing - Μάθετε για τα πλεονεκτήματα και τα μειονεκτήματα</a:t>
                      </a:r>
                      <a:endParaRPr lang="en-GB" sz="1000" dirty="0">
                        <a:solidFill>
                          <a:srgbClr val="84BA41"/>
                        </a:solidFill>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84BA41"/>
                          </a:solidFill>
                          <a:latin typeface="Open Sans" panose="020B0606030504020204"/>
                          <a:cs typeface="Calibri" panose="020F0502020204030204" pitchFamily="34" charset="0"/>
                          <a:hlinkClick r:id="rId10">
                            <a:extLst>
                              <a:ext uri="{A12FA001-AC4F-418D-AE19-62706E023703}">
                                <ahyp:hlinkClr xmlns:ahyp="http://schemas.microsoft.com/office/drawing/2018/hyperlinkcolor" val="tx"/>
                              </a:ext>
                            </a:extLst>
                          </a:hlinkClick>
                        </a:rPr>
                        <a:t>Ορισμός πώλησης και επαναμίσθωσης - </a:t>
                      </a:r>
                      <a:r>
                        <a:rPr lang="en-GB" sz="1000" dirty="0" err="1">
                          <a:solidFill>
                            <a:srgbClr val="84BA41"/>
                          </a:solidFill>
                          <a:latin typeface="Open Sans" panose="020B0606030504020204"/>
                          <a:cs typeface="Calibri" panose="020F0502020204030204" pitchFamily="34" charset="0"/>
                          <a:hlinkClick r:id="rId10">
                            <a:extLst>
                              <a:ext uri="{A12FA001-AC4F-418D-AE19-62706E023703}">
                                <ahyp:hlinkClr xmlns:ahyp="http://schemas.microsoft.com/office/drawing/2018/hyperlinkcolor" val="tx"/>
                              </a:ext>
                            </a:extLst>
                          </a:hlinkClick>
                        </a:rPr>
                        <a:t>AccountingTools</a:t>
                      </a:r>
                      <a:endParaRPr lang="en-GB" sz="1000" dirty="0">
                        <a:solidFill>
                          <a:srgbClr val="84BA41"/>
                        </a:solidFill>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84BA41"/>
                          </a:solidFill>
                          <a:latin typeface="Open Sans" panose="020B0606030504020204"/>
                          <a:cs typeface="Calibri" panose="020F0502020204030204" pitchFamily="34" charset="0"/>
                          <a:hlinkClick r:id="rId11">
                            <a:extLst>
                              <a:ext uri="{A12FA001-AC4F-418D-AE19-62706E023703}">
                                <ahyp:hlinkClr xmlns:ahyp="http://schemas.microsoft.com/office/drawing/2018/hyperlinkcolor" val="tx"/>
                              </a:ext>
                            </a:extLst>
                          </a:hlinkClick>
                        </a:rPr>
                        <a:t>Capital Reserve (Σημασία) | Παραδείγματα του Capital Reserve (</a:t>
                      </a:r>
                      <a:r>
                        <a:rPr lang="en-GB" sz="1000" dirty="0" err="1">
                          <a:solidFill>
                            <a:srgbClr val="84BA41"/>
                          </a:solidFill>
                          <a:latin typeface="Open Sans" panose="020B0606030504020204"/>
                          <a:cs typeface="Calibri" panose="020F0502020204030204" pitchFamily="34" charset="0"/>
                          <a:hlinkClick r:id="rId11">
                            <a:extLst>
                              <a:ext uri="{A12FA001-AC4F-418D-AE19-62706E023703}">
                                <ahyp:hlinkClr xmlns:ahyp="http://schemas.microsoft.com/office/drawing/2018/hyperlinkcolor" val="tx"/>
                              </a:ext>
                            </a:extLst>
                          </a:hlinkClick>
                        </a:rPr>
                        <a:t>wallstreetmojo.com</a:t>
                      </a:r>
                      <a:r>
                        <a:rPr lang="en-GB" sz="1000" dirty="0">
                          <a:solidFill>
                            <a:srgbClr val="84BA41"/>
                          </a:solidFill>
                          <a:latin typeface="Open Sans" panose="020B0606030504020204"/>
                          <a:cs typeface="Calibri" panose="020F0502020204030204" pitchFamily="34" charset="0"/>
                          <a:hlinkClick r:id="rId11">
                            <a:extLst>
                              <a:ext uri="{A12FA001-AC4F-418D-AE19-62706E023703}">
                                <ahyp:hlinkClr xmlns:ahyp="http://schemas.microsoft.com/office/drawing/2018/hyperlinkcolor" val="tx"/>
                              </a:ext>
                            </a:extLst>
                          </a:hlinkClick>
                        </a:rPr>
                        <a:t>)</a:t>
                      </a:r>
                      <a:endParaRPr lang="en-GB" sz="1000" dirty="0">
                        <a:solidFill>
                          <a:srgbClr val="84BA41"/>
                        </a:solidFill>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00" dirty="0">
                          <a:solidFill>
                            <a:srgbClr val="84BA41"/>
                          </a:solidFill>
                          <a:latin typeface="Open Sans" panose="020B0606030504020204"/>
                          <a:cs typeface="Calibri" panose="020F0502020204030204" pitchFamily="34" charset="0"/>
                          <a:hlinkClick r:id="rId12">
                            <a:extLst>
                              <a:ext uri="{A12FA001-AC4F-418D-AE19-62706E023703}">
                                <ahyp:hlinkClr xmlns:ahyp="http://schemas.microsoft.com/office/drawing/2018/hyperlinkcolor" val="tx"/>
                              </a:ext>
                            </a:extLst>
                          </a:hlinkClick>
                        </a:rPr>
                        <a:t>Mezzanine Capital: (</a:t>
                      </a:r>
                      <a:r>
                        <a:rPr lang="en-IE" sz="1000" dirty="0" err="1">
                          <a:solidFill>
                            <a:srgbClr val="84BA41"/>
                          </a:solidFill>
                          <a:latin typeface="Open Sans" panose="020B0606030504020204"/>
                          <a:cs typeface="Calibri" panose="020F0502020204030204" pitchFamily="34" charset="0"/>
                          <a:hlinkClick r:id="rId12">
                            <a:extLst>
                              <a:ext uri="{A12FA001-AC4F-418D-AE19-62706E023703}">
                                <ahyp:hlinkClr xmlns:ahyp="http://schemas.microsoft.com/office/drawing/2018/hyperlinkcolor" val="tx"/>
                              </a:ext>
                            </a:extLst>
                          </a:hlinkClick>
                        </a:rPr>
                        <a:t>trustabcapital.com</a:t>
                      </a:r>
                      <a:r>
                        <a:rPr lang="en-IE" sz="1000" dirty="0">
                          <a:solidFill>
                            <a:srgbClr val="84BA41"/>
                          </a:solidFill>
                          <a:latin typeface="Open Sans" panose="020B0606030504020204"/>
                          <a:cs typeface="Calibri" panose="020F0502020204030204" pitchFamily="34" charset="0"/>
                          <a:hlinkClick r:id="rId12">
                            <a:extLst>
                              <a:ext uri="{A12FA001-AC4F-418D-AE19-62706E023703}">
                                <ahyp:hlinkClr xmlns:ahyp="http://schemas.microsoft.com/office/drawing/2018/hyperlinkcolor" val="tx"/>
                              </a:ext>
                            </a:extLst>
                          </a:hlinkClick>
                        </a:rPr>
                        <a:t>)</a:t>
                      </a:r>
                      <a:endParaRPr lang="en-GB" sz="1000" dirty="0">
                        <a:solidFill>
                          <a:srgbClr val="84BA41"/>
                        </a:solidFill>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84BA41"/>
                          </a:solidFill>
                          <a:latin typeface="Open Sans" panose="020B0606030504020204"/>
                          <a:cs typeface="Calibri" panose="020F0502020204030204" pitchFamily="34" charset="0"/>
                          <a:hlinkClick r:id="rId13">
                            <a:extLst>
                              <a:ext uri="{A12FA001-AC4F-418D-AE19-62706E023703}">
                                <ahyp:hlinkClr xmlns:ahyp="http://schemas.microsoft.com/office/drawing/2018/hyperlinkcolor" val="tx"/>
                              </a:ext>
                            </a:extLst>
                          </a:hlinkClick>
                        </a:rPr>
                        <a:t>Επεξήγηση των επιτοκίων: (</a:t>
                      </a:r>
                      <a:r>
                        <a:rPr lang="en-GB" sz="1000" dirty="0" err="1">
                          <a:solidFill>
                            <a:srgbClr val="84BA41"/>
                          </a:solidFill>
                          <a:latin typeface="Open Sans" panose="020B0606030504020204"/>
                          <a:cs typeface="Calibri" panose="020F0502020204030204" pitchFamily="34" charset="0"/>
                          <a:hlinkClick r:id="rId13">
                            <a:extLst>
                              <a:ext uri="{A12FA001-AC4F-418D-AE19-62706E023703}">
                                <ahyp:hlinkClr xmlns:ahyp="http://schemas.microsoft.com/office/drawing/2018/hyperlinkcolor" val="tx"/>
                              </a:ext>
                            </a:extLst>
                          </a:hlinkClick>
                        </a:rPr>
                        <a:t>investopedia.com</a:t>
                      </a:r>
                      <a:r>
                        <a:rPr lang="en-GB" sz="1000" dirty="0">
                          <a:solidFill>
                            <a:srgbClr val="84BA41"/>
                          </a:solidFill>
                          <a:latin typeface="Open Sans" panose="020B0606030504020204"/>
                          <a:cs typeface="Calibri" panose="020F0502020204030204" pitchFamily="34" charset="0"/>
                          <a:hlinkClick r:id="rId13">
                            <a:extLst>
                              <a:ext uri="{A12FA001-AC4F-418D-AE19-62706E023703}">
                                <ahyp:hlinkClr xmlns:ahyp="http://schemas.microsoft.com/office/drawing/2018/hyperlinkcolor" val="tx"/>
                              </a:ext>
                            </a:extLst>
                          </a:hlinkClick>
                        </a:rPr>
                        <a:t>)</a:t>
                      </a:r>
                      <a:endParaRPr lang="en-GB" sz="1000" dirty="0">
                        <a:solidFill>
                          <a:srgbClr val="84BA41"/>
                        </a:solidFill>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84BA41"/>
                          </a:solidFill>
                          <a:latin typeface="Open Sans" panose="020B0606030504020204"/>
                          <a:cs typeface="Calibri" panose="020F0502020204030204" pitchFamily="34" charset="0"/>
                          <a:hlinkClick r:id="rId14">
                            <a:extLst>
                              <a:ext uri="{A12FA001-AC4F-418D-AE19-62706E023703}">
                                <ahyp:hlinkClr xmlns:ahyp="http://schemas.microsoft.com/office/drawing/2018/hyperlinkcolor" val="tx"/>
                              </a:ext>
                            </a:extLst>
                          </a:hlinkClick>
                        </a:rPr>
                        <a:t>operational-resilience-guide</a:t>
                      </a:r>
                      <a:r>
                        <a:rPr lang="en-GB" sz="1000" dirty="0" err="1">
                          <a:solidFill>
                            <a:srgbClr val="84BA41"/>
                          </a:solidFill>
                          <a:latin typeface="Open Sans" panose="020B0606030504020204"/>
                          <a:cs typeface="Calibri" panose="020F0502020204030204" pitchFamily="34" charset="0"/>
                          <a:hlinkClick r:id="rId14">
                            <a:extLst>
                              <a:ext uri="{A12FA001-AC4F-418D-AE19-62706E023703}">
                                <ahyp:hlinkClr xmlns:ahyp="http://schemas.microsoft.com/office/drawing/2018/hyperlinkcolor" val="tx"/>
                              </a:ext>
                            </a:extLst>
                          </a:hlinkClick>
                        </a:rPr>
                        <a:t>.pdf </a:t>
                      </a:r>
                      <a:r>
                        <a:rPr lang="en-GB" sz="1000" dirty="0">
                          <a:solidFill>
                            <a:srgbClr val="84BA41"/>
                          </a:solidFill>
                          <a:latin typeface="Open Sans" panose="020B0606030504020204"/>
                          <a:cs typeface="Calibri" panose="020F0502020204030204" pitchFamily="34" charset="0"/>
                          <a:hlinkClick r:id="rId14">
                            <a:extLst>
                              <a:ext uri="{A12FA001-AC4F-418D-AE19-62706E023703}">
                                <ahyp:hlinkClr xmlns:ahyp="http://schemas.microsoft.com/office/drawing/2018/hyperlinkcolor" val="tx"/>
                              </a:ext>
                            </a:extLst>
                          </a:hlinkClick>
                        </a:rPr>
                        <a:t>(</a:t>
                      </a:r>
                      <a:r>
                        <a:rPr lang="en-GB" sz="1000" dirty="0" err="1">
                          <a:solidFill>
                            <a:srgbClr val="84BA41"/>
                          </a:solidFill>
                          <a:latin typeface="Open Sans" panose="020B0606030504020204"/>
                          <a:cs typeface="Calibri" panose="020F0502020204030204" pitchFamily="34" charset="0"/>
                          <a:hlinkClick r:id="rId14">
                            <a:extLst>
                              <a:ext uri="{A12FA001-AC4F-418D-AE19-62706E023703}">
                                <ahyp:hlinkClr xmlns:ahyp="http://schemas.microsoft.com/office/drawing/2018/hyperlinkcolor" val="tx"/>
                              </a:ext>
                            </a:extLst>
                          </a:hlinkClick>
                        </a:rPr>
                        <a:t>pwc.co.uk</a:t>
                      </a:r>
                      <a:r>
                        <a:rPr lang="en-GB" sz="1000" dirty="0">
                          <a:solidFill>
                            <a:srgbClr val="84BA41"/>
                          </a:solidFill>
                          <a:latin typeface="Open Sans" panose="020B0606030504020204"/>
                          <a:cs typeface="Calibri" panose="020F0502020204030204" pitchFamily="34" charset="0"/>
                          <a:hlinkClick r:id="rId14">
                            <a:extLst>
                              <a:ext uri="{A12FA001-AC4F-418D-AE19-62706E023703}">
                                <ahyp:hlinkClr xmlns:ahyp="http://schemas.microsoft.com/office/drawing/2018/hyperlinkcolor" val="tx"/>
                              </a:ext>
                            </a:extLst>
                          </a:hlinkClick>
                        </a:rPr>
                        <a:t>)</a:t>
                      </a:r>
                      <a:endParaRPr lang="en-GB" sz="1000" dirty="0">
                        <a:solidFill>
                          <a:srgbClr val="84BA41"/>
                        </a:solidFill>
                        <a:effectLst/>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00" u="sng" dirty="0">
                          <a:solidFill>
                            <a:srgbClr val="84BA41"/>
                          </a:solidFill>
                          <a:effectLst/>
                          <a:latin typeface="Open Sans" panose="020B0606030504020204"/>
                          <a:cs typeface="Calibri" panose="020F0502020204030204" pitchFamily="34" charset="0"/>
                          <a:hlinkClick r:id="rId15">
                            <a:extLst>
                              <a:ext uri="{A12FA001-AC4F-418D-AE19-62706E023703}">
                                <ahyp:hlinkClr xmlns:ahyp="http://schemas.microsoft.com/office/drawing/2018/hyperlinkcolor" val="tx"/>
                              </a:ext>
                            </a:extLst>
                          </a:hlinkClick>
                        </a:rPr>
                        <a:t>Λειτουργικοί κίνδυνοι </a:t>
                      </a:r>
                      <a:endParaRPr lang="bs-Latn-BA" sz="1000" dirty="0">
                        <a:solidFill>
                          <a:srgbClr val="84BA41"/>
                        </a:solidFill>
                        <a:effectLst/>
                        <a:latin typeface="Calibri" panose="020F0502020204030204" pitchFamily="34" charset="0"/>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84BA41"/>
                          </a:solidFill>
                          <a:latin typeface="Open Sans" panose="020B0606030504020204"/>
                          <a:cs typeface="Calibri" panose="020F0502020204030204" pitchFamily="34" charset="0"/>
                          <a:hlinkClick r:id="rId16">
                            <a:extLst>
                              <a:ext uri="{A12FA001-AC4F-418D-AE19-62706E023703}">
                                <ahyp:hlinkClr xmlns:ahyp="http://schemas.microsoft.com/office/drawing/2018/hyperlinkcolor" val="tx"/>
                              </a:ext>
                            </a:extLst>
                          </a:hlinkClick>
                        </a:rPr>
                        <a:t>4 Κοινές τεχνολογικές αποτυχίες για τις ΜΜΕ το 2022 ⋆ Isa Lillo</a:t>
                      </a:r>
                      <a:endParaRPr lang="en-US" sz="1000" dirty="0">
                        <a:solidFill>
                          <a:srgbClr val="84BA41"/>
                        </a:solidFill>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84BA41"/>
                          </a:solidFill>
                          <a:latin typeface="Open Sans" panose="020B0606030504020204"/>
                          <a:cs typeface="Calibri" panose="020F0502020204030204" pitchFamily="34" charset="0"/>
                          <a:hlinkClick r:id="rId17">
                            <a:extLst>
                              <a:ext uri="{A12FA001-AC4F-418D-AE19-62706E023703}">
                                <ahyp:hlinkClr xmlns:ahyp="http://schemas.microsoft.com/office/drawing/2018/hyperlinkcolor" val="tx"/>
                              </a:ext>
                            </a:extLst>
                          </a:hlinkClick>
                        </a:rPr>
                        <a:t>10 αποτυχίες στα Social Media που πρέπει να αποφύγετε το 2021 (</a:t>
                      </a:r>
                      <a:r>
                        <a:rPr lang="en-GB" sz="1000" dirty="0" err="1">
                          <a:solidFill>
                            <a:srgbClr val="84BA41"/>
                          </a:solidFill>
                          <a:latin typeface="Open Sans" panose="020B0606030504020204"/>
                          <a:cs typeface="Calibri" panose="020F0502020204030204" pitchFamily="34" charset="0"/>
                          <a:hlinkClick r:id="rId17">
                            <a:extLst>
                              <a:ext uri="{A12FA001-AC4F-418D-AE19-62706E023703}">
                                <ahyp:hlinkClr xmlns:ahyp="http://schemas.microsoft.com/office/drawing/2018/hyperlinkcolor" val="tx"/>
                              </a:ext>
                            </a:extLst>
                          </a:hlinkClick>
                        </a:rPr>
                        <a:t>hubspot.com</a:t>
                      </a:r>
                      <a:r>
                        <a:rPr lang="en-GB" sz="1000" dirty="0">
                          <a:solidFill>
                            <a:srgbClr val="84BA41"/>
                          </a:solidFill>
                          <a:latin typeface="Open Sans" panose="020B0606030504020204"/>
                          <a:cs typeface="Calibri" panose="020F0502020204030204" pitchFamily="34" charset="0"/>
                          <a:hlinkClick r:id="rId17">
                            <a:extLst>
                              <a:ext uri="{A12FA001-AC4F-418D-AE19-62706E023703}">
                                <ahyp:hlinkClr xmlns:ahyp="http://schemas.microsoft.com/office/drawing/2018/hyperlinkcolor" val="tx"/>
                              </a:ext>
                            </a:extLst>
                          </a:hlinkClick>
                        </a:rPr>
                        <a:t>)</a:t>
                      </a:r>
                      <a:endParaRPr lang="en-GB" sz="1000" dirty="0">
                        <a:solidFill>
                          <a:srgbClr val="84BA41"/>
                        </a:solidFill>
                        <a:effectLst/>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84BA41"/>
                          </a:solidFill>
                          <a:latin typeface="Open Sans" panose="020B0606030504020204"/>
                          <a:cs typeface="Calibri" panose="020F0502020204030204" pitchFamily="34" charset="0"/>
                          <a:hlinkClick r:id="rId18">
                            <a:extLst>
                              <a:ext uri="{A12FA001-AC4F-418D-AE19-62706E023703}">
                                <ahyp:hlinkClr xmlns:ahyp="http://schemas.microsoft.com/office/drawing/2018/hyperlinkcolor" val="tx"/>
                              </a:ext>
                            </a:extLst>
                          </a:hlinkClick>
                        </a:rPr>
                        <a:t>Συντήρηση πληροφορικής: Η σωστή προσέγγιση για τη συντήρηση</a:t>
                      </a:r>
                      <a:endParaRPr lang="en-GB" sz="1000" dirty="0">
                        <a:solidFill>
                          <a:srgbClr val="84BA41"/>
                        </a:solidFill>
                        <a:effectLst/>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84BA41"/>
                          </a:solidFill>
                          <a:latin typeface="Open Sans" panose="020B0606030504020204"/>
                          <a:cs typeface="Calibri" panose="020F0502020204030204" pitchFamily="34" charset="0"/>
                          <a:hlinkClick r:id="rId19">
                            <a:extLst>
                              <a:ext uri="{A12FA001-AC4F-418D-AE19-62706E023703}">
                                <ahyp:hlinkClr xmlns:ahyp="http://schemas.microsoft.com/office/drawing/2018/hyperlinkcolor" val="tx"/>
                              </a:ext>
                            </a:extLst>
                          </a:hlinkClick>
                        </a:rPr>
                        <a:t>Τύποι κρίσεων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84BA41"/>
                          </a:solidFill>
                          <a:latin typeface="Open Sans" panose="020B0606030504020204"/>
                          <a:cs typeface="Calibri" panose="020F0502020204030204" pitchFamily="34" charset="0"/>
                          <a:hlinkClick r:id="rId20">
                            <a:extLst>
                              <a:ext uri="{A12FA001-AC4F-418D-AE19-62706E023703}">
                                <ahyp:hlinkClr xmlns:ahyp="http://schemas.microsoft.com/office/drawing/2018/hyperlinkcolor" val="tx"/>
                              </a:ext>
                            </a:extLst>
                          </a:hlinkClick>
                        </a:rPr>
                        <a:t>Πώς να αποφύγετε μια κρίση προσωπικού όταν η κρίση προσωπικού χτυπάει</a:t>
                      </a:r>
                      <a:endParaRPr lang="en-GB" sz="1000" dirty="0">
                        <a:solidFill>
                          <a:srgbClr val="84BA41"/>
                        </a:solidFill>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694532"/>
                  </a:ext>
                </a:extLst>
              </a:tr>
            </a:tbl>
          </a:graphicData>
        </a:graphic>
      </p:graphicFrame>
    </p:spTree>
    <p:extLst>
      <p:ext uri="{BB962C8B-B14F-4D97-AF65-F5344CB8AC3E}">
        <p14:creationId xmlns:p14="http://schemas.microsoft.com/office/powerpoint/2010/main" val="171249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30"/>
          </p:nvPr>
        </p:nvSpPr>
        <p:spPr>
          <a:xfrm>
            <a:off x="395997" y="275261"/>
            <a:ext cx="6705374" cy="743603"/>
          </a:xfrm>
        </p:spPr>
        <p:txBody>
          <a:bodyPr/>
          <a:lstStyle/>
          <a:p>
            <a:r>
              <a:rPr lang="en-IE" dirty="0"/>
              <a:t>05: Επισκόπηση του περιεχομένου τ</a:t>
            </a:r>
            <a:r>
              <a:rPr lang="el-GR" dirty="0"/>
              <a:t>ων</a:t>
            </a:r>
            <a:r>
              <a:rPr lang="en-IE" dirty="0"/>
              <a:t> μαθ</a:t>
            </a:r>
            <a:r>
              <a:rPr lang="el-GR" dirty="0" err="1"/>
              <a:t>ημάτων</a:t>
            </a:r>
            <a:r>
              <a:rPr lang="en-IE" dirty="0"/>
              <a:t>...</a:t>
            </a:r>
          </a:p>
          <a:p>
            <a:endParaRPr lang="hr-HR" dirty="0"/>
          </a:p>
        </p:txBody>
      </p:sp>
      <p:sp>
        <p:nvSpPr>
          <p:cNvPr id="5" name="Rezervirano mjesto broja slajda 4"/>
          <p:cNvSpPr>
            <a:spLocks noGrp="1"/>
          </p:cNvSpPr>
          <p:nvPr>
            <p:ph type="sldNum" sz="quarter" idx="4"/>
          </p:nvPr>
        </p:nvSpPr>
        <p:spPr/>
        <p:txBody>
          <a:bodyPr/>
          <a:lstStyle/>
          <a:p>
            <a:fld id="{CB2079F2-58AF-ED44-82D7-E04B2F6FD686}" type="slidenum">
              <a:rPr lang="en-US" smtClean="0"/>
              <a:t>13</a:t>
            </a:fld>
            <a:endParaRPr lang="en-US" dirty="0"/>
          </a:p>
        </p:txBody>
      </p:sp>
      <p:graphicFrame>
        <p:nvGraphicFramePr>
          <p:cNvPr id="6"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2654912151"/>
              </p:ext>
            </p:extLst>
          </p:nvPr>
        </p:nvGraphicFramePr>
        <p:xfrm>
          <a:off x="261258" y="1386989"/>
          <a:ext cx="6973932" cy="8692834"/>
        </p:xfrm>
        <a:graphic>
          <a:graphicData uri="http://schemas.openxmlformats.org/drawingml/2006/table">
            <a:tbl>
              <a:tblPr firstRow="1" bandRow="1">
                <a:tableStyleId>{2D5ABB26-0587-4C30-8999-92F81FD0307C}</a:tableStyleId>
              </a:tblPr>
              <a:tblGrid>
                <a:gridCol w="1043514">
                  <a:extLst>
                    <a:ext uri="{9D8B030D-6E8A-4147-A177-3AD203B41FA5}">
                      <a16:colId xmlns:a16="http://schemas.microsoft.com/office/drawing/2014/main" val="2980202126"/>
                    </a:ext>
                  </a:extLst>
                </a:gridCol>
                <a:gridCol w="5930418">
                  <a:extLst>
                    <a:ext uri="{9D8B030D-6E8A-4147-A177-3AD203B41FA5}">
                      <a16:colId xmlns:a16="http://schemas.microsoft.com/office/drawing/2014/main" val="3496640263"/>
                    </a:ext>
                  </a:extLst>
                </a:gridCol>
              </a:tblGrid>
              <a:tr h="268226">
                <a:tc>
                  <a:txBody>
                    <a:bodyPr/>
                    <a:lstStyle/>
                    <a:p>
                      <a:pPr>
                        <a:lnSpc>
                          <a:spcPct val="100000"/>
                        </a:lnSpc>
                      </a:pPr>
                      <a:r>
                        <a:rPr lang="en-IE" sz="1200" b="1" dirty="0">
                          <a:solidFill>
                            <a:schemeClr val="bg1"/>
                          </a:solidFill>
                          <a:latin typeface="Open Sans" panose="020B0606030504020204"/>
                          <a:cs typeface="Calibri" panose="020F0502020204030204" pitchFamily="34" charset="0"/>
                        </a:rPr>
                        <a:t>ENOTHTA </a:t>
                      </a:r>
                      <a:r>
                        <a:rPr lang="bs-Latn-BA" sz="1200" b="1" dirty="0">
                          <a:solidFill>
                            <a:schemeClr val="bg1"/>
                          </a:solidFill>
                          <a:latin typeface="Open Sans" panose="020B0606030504020204"/>
                          <a:cs typeface="Calibri" panose="020F0502020204030204" pitchFamily="34" charset="0"/>
                        </a:rPr>
                        <a:t>4</a:t>
                      </a:r>
                      <a:endParaRPr lang="en-IE" sz="1200" b="1" dirty="0">
                        <a:solidFill>
                          <a:schemeClr val="bg1"/>
                        </a:solidFill>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1F7A"/>
                    </a:solidFill>
                  </a:tcPr>
                </a:tc>
                <a:tc>
                  <a:txBody>
                    <a:bodyPr/>
                    <a:lstStyle/>
                    <a:p>
                      <a:pPr algn="l">
                        <a:lnSpc>
                          <a:spcPct val="100000"/>
                        </a:lnSpc>
                      </a:pPr>
                      <a:r>
                        <a:rPr lang="en-US" sz="1200" b="1" dirty="0">
                          <a:solidFill>
                            <a:schemeClr val="bg1"/>
                          </a:solidFill>
                          <a:latin typeface="Open Sans" panose="020B0606030504020204"/>
                          <a:cs typeface="Calibri" panose="020F0502020204030204" pitchFamily="34" charset="0"/>
                          <a:sym typeface="OpenSans-Bold"/>
                        </a:rPr>
                        <a:t>ΗΓΕΤΙΚΉ ΚΟΥΛΤΟYΡΑ, ΔΙΑΧΕIΡΙΣΗ ΤΩΝ ΕΝΔΙΑΦΕΡΟΜEΝΩΝ ΜΕΡ</a:t>
                      </a:r>
                      <a:r>
                        <a:rPr lang="el-GR" sz="1200" b="1" dirty="0">
                          <a:solidFill>
                            <a:schemeClr val="bg1"/>
                          </a:solidFill>
                          <a:latin typeface="Open Sans" panose="020B0606030504020204"/>
                          <a:cs typeface="Calibri" panose="020F0502020204030204" pitchFamily="34" charset="0"/>
                          <a:sym typeface="OpenSans-Bold"/>
                        </a:rPr>
                        <a:t>Ω</a:t>
                      </a:r>
                      <a:r>
                        <a:rPr lang="en-US" sz="1200" b="1" dirty="0">
                          <a:solidFill>
                            <a:schemeClr val="bg1"/>
                          </a:solidFill>
                          <a:latin typeface="Open Sans" panose="020B0606030504020204"/>
                          <a:cs typeface="Calibri" panose="020F0502020204030204" pitchFamily="34" charset="0"/>
                          <a:sym typeface="OpenSans-Bold"/>
                        </a:rPr>
                        <a:t>Ν ΚΑΙ ΕΠΙΚΟΙΝΩΝ</a:t>
                      </a:r>
                      <a:r>
                        <a:rPr lang="el-GR" sz="1200" b="1" dirty="0">
                          <a:solidFill>
                            <a:schemeClr val="bg1"/>
                          </a:solidFill>
                          <a:latin typeface="Open Sans" panose="020B0606030504020204"/>
                          <a:cs typeface="Calibri" panose="020F0502020204030204" pitchFamily="34" charset="0"/>
                          <a:sym typeface="OpenSans-Bold"/>
                        </a:rPr>
                        <a:t>Ι</a:t>
                      </a:r>
                      <a:r>
                        <a:rPr lang="en-US" sz="1200" b="1" dirty="0">
                          <a:solidFill>
                            <a:schemeClr val="bg1"/>
                          </a:solidFill>
                          <a:latin typeface="Open Sans" panose="020B0606030504020204"/>
                          <a:cs typeface="Calibri" panose="020F0502020204030204" pitchFamily="34" charset="0"/>
                          <a:sym typeface="OpenSans-Bold"/>
                        </a:rPr>
                        <a:t>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1F7A"/>
                    </a:solidFill>
                  </a:tcPr>
                </a:tc>
                <a:extLst>
                  <a:ext uri="{0D108BD9-81ED-4DB2-BD59-A6C34878D82A}">
                    <a16:rowId xmlns:a16="http://schemas.microsoft.com/office/drawing/2014/main" val="3243536706"/>
                  </a:ext>
                </a:extLst>
              </a:tr>
              <a:tr h="609451">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Επισκόπηση</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en-US" sz="1000" dirty="0">
                          <a:latin typeface="Open Sans" panose="020B0606030504020204"/>
                          <a:cs typeface="Calibri" panose="020F0502020204030204" pitchFamily="34" charset="0"/>
                        </a:rPr>
                        <a:t>Αυτή η ενότητα θα σας προσφέρει μια εμπεριστατωμένη κατανόηση των βασικών δεξιοτήτων των σύγχρονων ηγετών σε έναν ταχέως μεταβαλλόμενο κόσμο και μια κατανόηση των βασικών λειτουργιών της ηγεσίας, της διαχείρισης των ενδιαφερόμενων μερών και της επικοινωνίας στο πλαίσιο μιας επιχειρηματικής κρίσης.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1801450"/>
                  </a:ext>
                </a:extLst>
              </a:tr>
              <a:tr h="975360">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Μαθησιακοί στόχοι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Να εξοπλίσει τους συμμετέχοντες με ηγετικές δεξιότητες που είναι ζωτικής σημασίας κατά τη διαχείριση μιας κρίσης</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Να αποκτήσετε μια εικόνα των ειδικών δεξιοτήτων που απαιτούνται στα διάφορα στάδια μιας κρίσης.</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Μάθετε για την προσαρμοστική ηγεσία</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Μάθετε πώς να </a:t>
                      </a:r>
                      <a:r>
                        <a:rPr lang="en-US" sz="1000" dirty="0" err="1">
                          <a:effectLst/>
                          <a:latin typeface="Open Sans" panose="020B0606030504020204"/>
                          <a:cs typeface="Calibri" panose="020F0502020204030204" pitchFamily="34" charset="0"/>
                        </a:rPr>
                        <a:t>αναλύετε </a:t>
                      </a:r>
                      <a:r>
                        <a:rPr lang="en-US" sz="1000" dirty="0">
                          <a:effectLst/>
                          <a:latin typeface="Open Sans" panose="020B0606030504020204"/>
                          <a:cs typeface="Calibri" panose="020F0502020204030204" pitchFamily="34" charset="0"/>
                        </a:rPr>
                        <a:t>τα ενδιαφερόμενα μέρη</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Κατανόηση της επικοινωνίας του καθήκοντος φροντίδας και του τρόπου ελέγχου της αφήγησης</a:t>
                      </a:r>
                    </a:p>
                    <a:p>
                      <a:pPr marL="171450" indent="-171450" algn="just">
                        <a:lnSpc>
                          <a:spcPct val="100000"/>
                        </a:lnSpc>
                        <a:spcAft>
                          <a:spcPts val="0"/>
                        </a:spcAft>
                        <a:buFont typeface="Arial" panose="020B0604020202020204" pitchFamily="34" charset="0"/>
                        <a:buChar char="•"/>
                      </a:pPr>
                      <a:endParaRPr lang="en-US" sz="1000" dirty="0">
                        <a:effectLst/>
                        <a:latin typeface="Open Sans" panose="020B0606030504020204"/>
                        <a:cs typeface="Calibri" panose="020F0502020204030204" pitchFamily="34" charset="0"/>
                      </a:endParaRPr>
                    </a:p>
                    <a:p>
                      <a:pPr marL="171450" indent="-171450" algn="just">
                        <a:lnSpc>
                          <a:spcPct val="100000"/>
                        </a:lnSpc>
                        <a:spcAft>
                          <a:spcPts val="0"/>
                        </a:spcAft>
                        <a:buFont typeface="Arial" panose="020B0604020202020204" pitchFamily="34" charset="0"/>
                        <a:buChar char="•"/>
                      </a:pPr>
                      <a:endParaRPr lang="en-US" sz="1000" dirty="0">
                        <a:effectLst/>
                        <a:latin typeface="Open Sans" panose="020B0606030504020204"/>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313708"/>
                  </a:ext>
                </a:extLst>
              </a:tr>
              <a:tr h="937260">
                <a:tc>
                  <a:txBody>
                    <a:bodyPr/>
                    <a:lstStyle/>
                    <a:p>
                      <a:pPr>
                        <a:lnSpc>
                          <a:spcPct val="100000"/>
                        </a:lnSpc>
                        <a:spcAft>
                          <a:spcPts val="800"/>
                        </a:spcAft>
                      </a:pPr>
                      <a:r>
                        <a:rPr lang="el-GR" sz="1000" b="1" dirty="0">
                          <a:effectLst/>
                          <a:latin typeface="Open Sans" panose="020B0606030504020204"/>
                          <a:cs typeface="Calibri" panose="020F0502020204030204" pitchFamily="34" charset="0"/>
                        </a:rPr>
                        <a:t>Θέματα που καλύπτονται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Πολιτισμός ηγεσίας</a:t>
                      </a:r>
                      <a:endParaRPr lang="bs-Latn-BA" sz="1000" dirty="0">
                        <a:latin typeface="Open Sans" panose="020B0606030504020204"/>
                        <a:cs typeface="Calibri" panose="020F0502020204030204" pitchFamily="34" charset="0"/>
                      </a:endParaRPr>
                    </a:p>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Διαχείριση ενδιαφερόμενων μερών</a:t>
                      </a:r>
                    </a:p>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Επικοινωνίες</a:t>
                      </a:r>
                    </a:p>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Πελατειακή βάση, εξάρτηση και σχέσεις</a:t>
                      </a:r>
                    </a:p>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Κατανόηση του ρόλου και της λειτουργίας των συστημάτων δεδομένων και των εργαλείων εσωτερικής και εξωτερικής ανάλυσης</a:t>
                      </a:r>
                    </a:p>
                    <a:p>
                      <a:pPr marL="171450" indent="-171450">
                        <a:lnSpc>
                          <a:spcPct val="100000"/>
                        </a:lnSpc>
                        <a:buFont typeface="Arial" panose="020B0604020202020204" pitchFamily="34" charset="0"/>
                        <a:buChar char="•"/>
                      </a:pPr>
                      <a:endParaRPr lang="en-US" sz="1000" dirty="0">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6724937"/>
                  </a:ext>
                </a:extLst>
              </a:tr>
              <a:tr h="752794">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Προτεινόμενες αξιολογήσεις</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000" dirty="0">
                          <a:latin typeface="Open Sans" panose="020B0606030504020204"/>
                          <a:cs typeface="Calibri" panose="020F0502020204030204" pitchFamily="34" charset="0"/>
                        </a:rPr>
                        <a:t>Διαφάνεια 39 - Προσδιορισμός ενδιαφερόμενων μερών</a:t>
                      </a:r>
                    </a:p>
                    <a:p>
                      <a:pPr>
                        <a:lnSpc>
                          <a:spcPct val="100000"/>
                        </a:lnSpc>
                      </a:pPr>
                      <a:r>
                        <a:rPr lang="en-US" sz="1000" dirty="0">
                          <a:latin typeface="Open Sans" panose="020B0606030504020204"/>
                          <a:cs typeface="Calibri" panose="020F0502020204030204" pitchFamily="34" charset="0"/>
                        </a:rPr>
                        <a:t>Διαφάνεια 41 έως 44 - Ανάλυση ενδιαφερόμενων μερών</a:t>
                      </a:r>
                    </a:p>
                    <a:p>
                      <a:pPr>
                        <a:lnSpc>
                          <a:spcPct val="100000"/>
                        </a:lnSpc>
                      </a:pPr>
                      <a:r>
                        <a:rPr lang="en-US" sz="1000" dirty="0">
                          <a:latin typeface="Open Sans" panose="020B0606030504020204"/>
                          <a:cs typeface="Calibri" panose="020F0502020204030204" pitchFamily="34" charset="0"/>
                        </a:rPr>
                        <a:t>Διαφάνεια 46 - Μέτρα διαχείρισης των ενδιαφερομένων μερών και σχέδιο δράσης</a:t>
                      </a:r>
                    </a:p>
                    <a:p>
                      <a:pPr>
                        <a:lnSpc>
                          <a:spcPct val="100000"/>
                        </a:lnSpc>
                      </a:pPr>
                      <a:r>
                        <a:rPr lang="en-US" sz="1000" dirty="0">
                          <a:latin typeface="Open Sans" panose="020B0606030504020204"/>
                          <a:cs typeface="Calibri" panose="020F0502020204030204" pitchFamily="34" charset="0"/>
                        </a:rPr>
                        <a:t>Διαφάνεια 48 - Παρακολούθηση και επανεξέταση των ενδιαφερομένων μερών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982787"/>
                  </a:ext>
                </a:extLst>
              </a:tr>
              <a:tr h="1661160">
                <a:tc>
                  <a:txBody>
                    <a:bodyPr/>
                    <a:lstStyle/>
                    <a:p>
                      <a:pPr>
                        <a:lnSpc>
                          <a:spcPct val="100000"/>
                        </a:lnSpc>
                        <a:spcAft>
                          <a:spcPts val="800"/>
                        </a:spcAft>
                      </a:pPr>
                      <a:r>
                        <a:rPr lang="el-GR" sz="1000" b="1" dirty="0">
                          <a:effectLst/>
                          <a:latin typeface="Open Sans" panose="020B0606030504020204"/>
                          <a:cs typeface="Calibri" panose="020F0502020204030204" pitchFamily="34" charset="0"/>
                        </a:rPr>
                        <a:t>Συμπληρωματικοί</a:t>
                      </a:r>
                      <a:r>
                        <a:rPr lang="en-US" sz="1000" b="1" dirty="0">
                          <a:effectLst/>
                          <a:latin typeface="Open Sans" panose="020B0606030504020204"/>
                          <a:cs typeface="Calibri" panose="020F0502020204030204" pitchFamily="34" charset="0"/>
                        </a:rPr>
                        <a:t> πόροι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84BA41"/>
                          </a:solidFill>
                          <a:latin typeface="Open Sans" panose="020B0606030504020204"/>
                          <a:hlinkClick r:id="rId2">
                            <a:extLst>
                              <a:ext uri="{A12FA001-AC4F-418D-AE19-62706E023703}">
                                <ahyp:hlinkClr xmlns:ahyp="http://schemas.microsoft.com/office/drawing/2018/hyperlinkcolor" val="tx"/>
                              </a:ext>
                            </a:extLst>
                          </a:hlinkClick>
                        </a:rPr>
                        <a:t>10 δημοφιλείς μύθοι για την ηγεσία και πώς να τους ξεπεράσετε (entrepreneur.com)</a:t>
                      </a:r>
                      <a:endParaRPr lang="en-GB" sz="1000" dirty="0">
                        <a:solidFill>
                          <a:srgbClr val="84BA41"/>
                        </a:solidFill>
                        <a:latin typeface="Open Sans" panose="020B0606030504020204"/>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84BA41"/>
                          </a:solidFill>
                          <a:latin typeface="Open Sans" panose="020B0606030504020204"/>
                          <a:ea typeface="League Spartan" charset="0"/>
                          <a:cs typeface="Poppins" pitchFamily="2" charset="77"/>
                          <a:hlinkClick r:id="rId3"/>
                        </a:rPr>
                        <a:t>Λίστα αναπαραγωγής TED Talks για την Ηγεσία</a:t>
                      </a:r>
                      <a:endParaRPr lang="en-US" sz="1000" dirty="0">
                        <a:solidFill>
                          <a:srgbClr val="84BA41"/>
                        </a:solidFill>
                        <a:latin typeface="Open Sans" panose="020B0606030504020204"/>
                        <a:ea typeface="League Spartan" charset="0"/>
                        <a:cs typeface="Poppins" pitchFamily="2" charset="77"/>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84BA41"/>
                          </a:solidFill>
                          <a:latin typeface="Open Sans" panose="020B0606030504020204"/>
                          <a:hlinkClick r:id="rId4">
                            <a:extLst>
                              <a:ext uri="{A12FA001-AC4F-418D-AE19-62706E023703}">
                                <ahyp:hlinkClr xmlns:ahyp="http://schemas.microsoft.com/office/drawing/2018/hyperlinkcolor" val="tx"/>
                              </a:ext>
                            </a:extLst>
                          </a:hlinkClick>
                        </a:rPr>
                        <a:t>Η άποψη του Dr. John Kotter σχετικά με τις βασικές διαφορές μεταξύ ηγεσίας και διοίκησης</a:t>
                      </a:r>
                      <a:endParaRPr lang="bs-Latn-BA" sz="1000" dirty="0">
                        <a:solidFill>
                          <a:srgbClr val="84BA41"/>
                        </a:solidFill>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84BA41"/>
                          </a:solidFill>
                          <a:latin typeface="Open Sans" panose="020B0606030504020204"/>
                          <a:hlinkClick r:id="rId5">
                            <a:extLst>
                              <a:ext uri="{A12FA001-AC4F-418D-AE19-62706E023703}">
                                <ahyp:hlinkClr xmlns:ahyp="http://schemas.microsoft.com/office/drawing/2018/hyperlinkcolor" val="tx"/>
                              </a:ext>
                            </a:extLst>
                          </a:hlinkClick>
                        </a:rPr>
                        <a:t>Amy C. E . - Πώς να ηγείστε σε μια κρίση</a:t>
                      </a:r>
                      <a:endParaRPr lang="en-GB" sz="1000" dirty="0">
                        <a:solidFill>
                          <a:srgbClr val="84BA41"/>
                        </a:solidFill>
                        <a:latin typeface="Open Sans" panose="020B0606030504020204"/>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84BA41"/>
                          </a:solidFill>
                          <a:latin typeface="Open Sans" panose="020B0606030504020204"/>
                          <a:hlinkClick r:id="rId6">
                            <a:extLst>
                              <a:ext uri="{A12FA001-AC4F-418D-AE19-62706E023703}">
                                <ahyp:hlinkClr xmlns:ahyp="http://schemas.microsoft.com/office/drawing/2018/hyperlinkcolor" val="tx"/>
                              </a:ext>
                            </a:extLst>
                          </a:hlinkClick>
                        </a:rPr>
                        <a:t>Dr. Daniel Goleman - συναρπαστική επιστημονική βάση για την ανάπτυξη της ηγεσίας </a:t>
                      </a:r>
                      <a:endParaRPr lang="en-GB" sz="1000" dirty="0">
                        <a:solidFill>
                          <a:srgbClr val="84BA41"/>
                        </a:solidFill>
                        <a:latin typeface="Open Sans" panose="020B0606030504020204"/>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84BA41"/>
                          </a:solidFill>
                          <a:latin typeface="Open Sans" panose="020B0606030504020204"/>
                          <a:hlinkClick r:id="rId7">
                            <a:extLst>
                              <a:ext uri="{A12FA001-AC4F-418D-AE19-62706E023703}">
                                <ahyp:hlinkClr xmlns:ahyp="http://schemas.microsoft.com/office/drawing/2018/hyperlinkcolor" val="tx"/>
                              </a:ext>
                            </a:extLst>
                          </a:hlinkClick>
                        </a:rPr>
                        <a:t>Η σημασία της ομαδικής εργασίας κατά τη διάρκεια μιας έκτακτης ανάγκης ή </a:t>
                      </a:r>
                      <a:r>
                        <a:rPr lang="en-US" sz="1000" dirty="0">
                          <a:solidFill>
                            <a:srgbClr val="84BA41"/>
                          </a:solidFill>
                          <a:latin typeface="Open Sans" panose="020B0606030504020204"/>
                        </a:rPr>
                        <a:t>κρίσης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84BA41"/>
                          </a:solidFill>
                          <a:latin typeface="Open Sans" panose="020B0606030504020204"/>
                          <a:hlinkClick r:id="rId8">
                            <a:extLst>
                              <a:ext uri="{A12FA001-AC4F-418D-AE19-62706E023703}">
                                <ahyp:hlinkClr xmlns:ahyp="http://schemas.microsoft.com/office/drawing/2018/hyperlinkcolor" val="tx"/>
                              </a:ext>
                            </a:extLst>
                          </a:hlinkClick>
                        </a:rPr>
                        <a:t>7 πράγματα που κάνουν οι καλύτεροι ηγέτες σε περιόδους κρίσης</a:t>
                      </a:r>
                      <a:endParaRPr lang="en-US" sz="1000" dirty="0">
                        <a:solidFill>
                          <a:srgbClr val="84BA41"/>
                        </a:solidFill>
                        <a:latin typeface="Open Sans" panose="020B0606030504020204"/>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84BA41"/>
                          </a:solidFill>
                          <a:latin typeface="Open Sans" panose="020B0606030504020204"/>
                          <a:cs typeface="Calibri" panose="020F0502020204030204" pitchFamily="34" charset="0"/>
                          <a:hlinkClick r:id="rId9">
                            <a:extLst>
                              <a:ext uri="{A12FA001-AC4F-418D-AE19-62706E023703}">
                                <ahyp:hlinkClr xmlns:ahyp="http://schemas.microsoft.com/office/drawing/2018/hyperlinkcolor" val="tx"/>
                              </a:ext>
                            </a:extLst>
                          </a:hlinkClick>
                        </a:rPr>
                        <a:t>Σημασία της επιχειρηματικής επικοινωνίας</a:t>
                      </a:r>
                      <a:endParaRPr lang="en-GB" sz="1000" dirty="0">
                        <a:solidFill>
                          <a:srgbClr val="84BA41"/>
                        </a:solidFill>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84BA41"/>
                          </a:solidFill>
                          <a:latin typeface="Open Sans" panose="020B0606030504020204"/>
                          <a:cs typeface="Calibri" panose="020F0502020204030204" pitchFamily="34" charset="0"/>
                          <a:hlinkClick r:id="rId10">
                            <a:extLst>
                              <a:ext uri="{A12FA001-AC4F-418D-AE19-62706E023703}">
                                <ahyp:hlinkClr xmlns:ahyp="http://schemas.microsoft.com/office/drawing/2018/hyperlinkcolor" val="tx"/>
                              </a:ext>
                            </a:extLst>
                          </a:hlinkClick>
                        </a:rPr>
                        <a:t>Forbes: Επτά τακτικές κριτικής σκέψης για τη λήψη τεκμηριωμένων αποφάσεων από ηγέτες με υψηλές επιδόσεις</a:t>
                      </a:r>
                      <a:endParaRPr lang="en-GB" sz="1000" dirty="0">
                        <a:solidFill>
                          <a:srgbClr val="84BA41"/>
                        </a:solidFill>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694532"/>
                  </a:ext>
                </a:extLst>
              </a:tr>
            </a:tbl>
          </a:graphicData>
        </a:graphic>
      </p:graphicFrame>
      <p:pic>
        <p:nvPicPr>
          <p:cNvPr id="4" name="Picture 3">
            <a:extLst>
              <a:ext uri="{FF2B5EF4-FFF2-40B4-BE49-F238E27FC236}">
                <a16:creationId xmlns:a16="http://schemas.microsoft.com/office/drawing/2014/main" id="{E7634312-DF76-8B02-D183-482F2830AA8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25818" y="1923013"/>
            <a:ext cx="4020538" cy="2204929"/>
          </a:xfrm>
          <a:prstGeom prst="rect">
            <a:avLst/>
          </a:prstGeom>
        </p:spPr>
      </p:pic>
    </p:spTree>
    <p:extLst>
      <p:ext uri="{BB962C8B-B14F-4D97-AF65-F5344CB8AC3E}">
        <p14:creationId xmlns:p14="http://schemas.microsoft.com/office/powerpoint/2010/main" val="12464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30"/>
          </p:nvPr>
        </p:nvSpPr>
        <p:spPr>
          <a:xfrm>
            <a:off x="395997" y="215875"/>
            <a:ext cx="6705374" cy="743603"/>
          </a:xfrm>
        </p:spPr>
        <p:txBody>
          <a:bodyPr/>
          <a:lstStyle/>
          <a:p>
            <a:r>
              <a:rPr lang="en-IE" dirty="0"/>
              <a:t>05: Επισκόπηση του περιεχομένου του μαθήματος ...</a:t>
            </a:r>
          </a:p>
          <a:p>
            <a:endParaRPr lang="hr-HR" dirty="0"/>
          </a:p>
        </p:txBody>
      </p:sp>
      <p:sp>
        <p:nvSpPr>
          <p:cNvPr id="5" name="Rezervirano mjesto broja slajda 4"/>
          <p:cNvSpPr>
            <a:spLocks noGrp="1"/>
          </p:cNvSpPr>
          <p:nvPr>
            <p:ph type="sldNum" sz="quarter" idx="4"/>
          </p:nvPr>
        </p:nvSpPr>
        <p:spPr/>
        <p:txBody>
          <a:bodyPr/>
          <a:lstStyle/>
          <a:p>
            <a:fld id="{CB2079F2-58AF-ED44-82D7-E04B2F6FD686}" type="slidenum">
              <a:rPr lang="en-US" smtClean="0"/>
              <a:t>14</a:t>
            </a:fld>
            <a:endParaRPr lang="en-US" dirty="0"/>
          </a:p>
        </p:txBody>
      </p:sp>
      <p:graphicFrame>
        <p:nvGraphicFramePr>
          <p:cNvPr id="6"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3644166656"/>
              </p:ext>
            </p:extLst>
          </p:nvPr>
        </p:nvGraphicFramePr>
        <p:xfrm>
          <a:off x="261258" y="1256364"/>
          <a:ext cx="6973932" cy="7269480"/>
        </p:xfrm>
        <a:graphic>
          <a:graphicData uri="http://schemas.openxmlformats.org/drawingml/2006/table">
            <a:tbl>
              <a:tblPr firstRow="1" bandRow="1">
                <a:tableStyleId>{2D5ABB26-0587-4C30-8999-92F81FD0307C}</a:tableStyleId>
              </a:tblPr>
              <a:tblGrid>
                <a:gridCol w="1043514">
                  <a:extLst>
                    <a:ext uri="{9D8B030D-6E8A-4147-A177-3AD203B41FA5}">
                      <a16:colId xmlns:a16="http://schemas.microsoft.com/office/drawing/2014/main" val="2980202126"/>
                    </a:ext>
                  </a:extLst>
                </a:gridCol>
                <a:gridCol w="5930418">
                  <a:extLst>
                    <a:ext uri="{9D8B030D-6E8A-4147-A177-3AD203B41FA5}">
                      <a16:colId xmlns:a16="http://schemas.microsoft.com/office/drawing/2014/main" val="3496640263"/>
                    </a:ext>
                  </a:extLst>
                </a:gridCol>
              </a:tblGrid>
              <a:tr h="268226">
                <a:tc>
                  <a:txBody>
                    <a:bodyPr/>
                    <a:lstStyle/>
                    <a:p>
                      <a:pPr>
                        <a:lnSpc>
                          <a:spcPct val="100000"/>
                        </a:lnSpc>
                      </a:pPr>
                      <a:r>
                        <a:rPr lang="el-GR" sz="1200" b="1" dirty="0">
                          <a:solidFill>
                            <a:schemeClr val="bg1"/>
                          </a:solidFill>
                          <a:latin typeface="Open Sans" panose="020B0606030504020204"/>
                          <a:cs typeface="Calibri" panose="020F0502020204030204" pitchFamily="34" charset="0"/>
                        </a:rPr>
                        <a:t>ΕΝΟΤΗΤΑ</a:t>
                      </a:r>
                      <a:r>
                        <a:rPr lang="en-IE" sz="1200" b="1" dirty="0">
                          <a:solidFill>
                            <a:schemeClr val="bg1"/>
                          </a:solidFill>
                          <a:latin typeface="Open Sans" panose="020B0606030504020204"/>
                          <a:cs typeface="Calibri" panose="020F0502020204030204" pitchFamily="34"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1F7A"/>
                    </a:solidFill>
                  </a:tcPr>
                </a:tc>
                <a:tc>
                  <a:txBody>
                    <a:bodyPr/>
                    <a:lstStyle/>
                    <a:p>
                      <a:pPr algn="l">
                        <a:lnSpc>
                          <a:spcPct val="100000"/>
                        </a:lnSpc>
                      </a:pPr>
                      <a:r>
                        <a:rPr lang="en-US" sz="1200" b="1" dirty="0">
                          <a:solidFill>
                            <a:schemeClr val="bg1"/>
                          </a:solidFill>
                          <a:latin typeface="Open Sans" panose="020B0606030504020204"/>
                          <a:cs typeface="Calibri" panose="020F0502020204030204" pitchFamily="34" charset="0"/>
                          <a:sym typeface="OpenSans-Bold"/>
                        </a:rPr>
                        <a:t>ΚΑΤΑΝ</a:t>
                      </a:r>
                      <a:r>
                        <a:rPr lang="el-GR" sz="1200" b="1" dirty="0">
                          <a:solidFill>
                            <a:schemeClr val="bg1"/>
                          </a:solidFill>
                          <a:latin typeface="Open Sans" panose="020B0606030504020204"/>
                          <a:cs typeface="Calibri" panose="020F0502020204030204" pitchFamily="34" charset="0"/>
                          <a:sym typeface="OpenSans-Bold"/>
                        </a:rPr>
                        <a:t>Ο</a:t>
                      </a:r>
                      <a:r>
                        <a:rPr lang="en-US" sz="1200" b="1" dirty="0">
                          <a:solidFill>
                            <a:schemeClr val="bg1"/>
                          </a:solidFill>
                          <a:latin typeface="Open Sans" panose="020B0606030504020204"/>
                          <a:cs typeface="Calibri" panose="020F0502020204030204" pitchFamily="34" charset="0"/>
                          <a:sym typeface="OpenSans-Bold"/>
                        </a:rPr>
                        <a:t>ΗΣΗ ΤΩΝ ΧΡΗΜΑΤΟΟΙΚΟΝΟΜΙΚ</a:t>
                      </a:r>
                      <a:r>
                        <a:rPr lang="el-GR" sz="1200" b="1" dirty="0">
                          <a:solidFill>
                            <a:schemeClr val="bg1"/>
                          </a:solidFill>
                          <a:latin typeface="Open Sans" panose="020B0606030504020204"/>
                          <a:cs typeface="Calibri" panose="020F0502020204030204" pitchFamily="34" charset="0"/>
                          <a:sym typeface="OpenSans-Bold"/>
                        </a:rPr>
                        <a:t>Ω</a:t>
                      </a:r>
                      <a:r>
                        <a:rPr lang="en-US" sz="1200" b="1" dirty="0">
                          <a:solidFill>
                            <a:schemeClr val="bg1"/>
                          </a:solidFill>
                          <a:latin typeface="Open Sans" panose="020B0606030504020204"/>
                          <a:cs typeface="Calibri" panose="020F0502020204030204" pitchFamily="34" charset="0"/>
                          <a:sym typeface="OpenSans-Bold"/>
                        </a:rPr>
                        <a:t>Ν ΔΕΙΚΤΏΝ ΚΑΙ ΤΩΝ ΔΕΙΚΤΏΝ ΡΕΥΣΤ</a:t>
                      </a:r>
                      <a:r>
                        <a:rPr lang="el-GR" sz="1200" b="1" dirty="0">
                          <a:solidFill>
                            <a:schemeClr val="bg1"/>
                          </a:solidFill>
                          <a:latin typeface="Open Sans" panose="020B0606030504020204"/>
                          <a:cs typeface="Calibri" panose="020F0502020204030204" pitchFamily="34" charset="0"/>
                          <a:sym typeface="OpenSans-Bold"/>
                        </a:rPr>
                        <a:t>Ο</a:t>
                      </a:r>
                      <a:r>
                        <a:rPr lang="en-US" sz="1200" b="1" dirty="0">
                          <a:solidFill>
                            <a:schemeClr val="bg1"/>
                          </a:solidFill>
                          <a:latin typeface="Open Sans" panose="020B0606030504020204"/>
                          <a:cs typeface="Calibri" panose="020F0502020204030204" pitchFamily="34" charset="0"/>
                          <a:sym typeface="OpenSans-Bold"/>
                        </a:rPr>
                        <a:t>ΤΗΤΑΣ ΚΑΙ ΤΗΣ ΑΦΕΡΕΓΓ</a:t>
                      </a:r>
                      <a:r>
                        <a:rPr lang="el-GR" sz="1200" b="1" dirty="0">
                          <a:solidFill>
                            <a:schemeClr val="bg1"/>
                          </a:solidFill>
                          <a:latin typeface="Open Sans" panose="020B0606030504020204"/>
                          <a:cs typeface="Calibri" panose="020F0502020204030204" pitchFamily="34" charset="0"/>
                          <a:sym typeface="OpenSans-Bold"/>
                        </a:rPr>
                        <a:t>Υ</a:t>
                      </a:r>
                      <a:r>
                        <a:rPr lang="en-US" sz="1200" b="1" dirty="0">
                          <a:solidFill>
                            <a:schemeClr val="bg1"/>
                          </a:solidFill>
                          <a:latin typeface="Open Sans" panose="020B0606030504020204"/>
                          <a:cs typeface="Calibri" panose="020F0502020204030204" pitchFamily="34" charset="0"/>
                          <a:sym typeface="OpenSans-Bold"/>
                        </a:rPr>
                        <a:t>ΌΤΗΤΑΣ ΩΣ ΠΡΟΣΈΓΓΙΣΗ</a:t>
                      </a:r>
                      <a:r>
                        <a:rPr lang="el-GR" sz="1200" b="1" dirty="0">
                          <a:solidFill>
                            <a:schemeClr val="bg1"/>
                          </a:solidFill>
                          <a:latin typeface="Open Sans" panose="020B0606030504020204"/>
                          <a:cs typeface="Calibri" panose="020F0502020204030204" pitchFamily="34" charset="0"/>
                          <a:sym typeface="OpenSans-Bold"/>
                        </a:rPr>
                        <a:t>Σ</a:t>
                      </a:r>
                      <a:r>
                        <a:rPr lang="en-US" sz="1200" b="1" dirty="0">
                          <a:solidFill>
                            <a:schemeClr val="bg1"/>
                          </a:solidFill>
                          <a:latin typeface="Open Sans" panose="020B0606030504020204"/>
                          <a:cs typeface="Calibri" panose="020F0502020204030204" pitchFamily="34" charset="0"/>
                          <a:sym typeface="OpenSans-Bold"/>
                        </a:rPr>
                        <a:t> ΑΝΑΔ</a:t>
                      </a:r>
                      <a:r>
                        <a:rPr lang="el-GR" sz="1200" b="1" dirty="0">
                          <a:solidFill>
                            <a:schemeClr val="bg1"/>
                          </a:solidFill>
                          <a:latin typeface="Open Sans" panose="020B0606030504020204"/>
                          <a:cs typeface="Calibri" panose="020F0502020204030204" pitchFamily="34" charset="0"/>
                          <a:sym typeface="OpenSans-Bold"/>
                        </a:rPr>
                        <a:t>Ι</a:t>
                      </a:r>
                      <a:r>
                        <a:rPr lang="en-US" sz="1200" b="1" dirty="0">
                          <a:solidFill>
                            <a:schemeClr val="bg1"/>
                          </a:solidFill>
                          <a:latin typeface="Open Sans" panose="020B0606030504020204"/>
                          <a:cs typeface="Calibri" panose="020F0502020204030204" pitchFamily="34" charset="0"/>
                          <a:sym typeface="OpenSans-Bold"/>
                        </a:rPr>
                        <a:t>ΆΡΘΡΩΣΗΣ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1F7A"/>
                    </a:solidFill>
                  </a:tcPr>
                </a:tc>
                <a:extLst>
                  <a:ext uri="{0D108BD9-81ED-4DB2-BD59-A6C34878D82A}">
                    <a16:rowId xmlns:a16="http://schemas.microsoft.com/office/drawing/2014/main" val="3243536706"/>
                  </a:ext>
                </a:extLst>
              </a:tr>
              <a:tr h="683238">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Επισκόπηση</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en-US" sz="1000" dirty="0">
                          <a:latin typeface="Open Sans" panose="020B0606030504020204"/>
                          <a:cs typeface="Calibri" panose="020F0502020204030204" pitchFamily="34" charset="0"/>
                        </a:rPr>
                        <a:t>Αυτή η ενότητα θα εισάγει τους εκπαιδευόμενους σε μια εμπεριστατωμένη κατανόηση των χρηματοοικονομικών δεικτών και των δεικτών ρευστότητας ως κλειδιά για τη διαχείριση μιας ΜΜΕ μέσω μιας κρίσης ή για την αποφυγή μιας κρίσης. Θα παρουσιάσει στους εκπαιδευόμενους τις βασικές αρχές της αφερεγγυότητας ως προσέγγιση αναδιάρθρωσης, με μια </a:t>
                      </a:r>
                      <a:r>
                        <a:rPr lang="en-US" sz="1000" dirty="0" err="1">
                          <a:latin typeface="Open Sans" panose="020B0606030504020204"/>
                          <a:cs typeface="Calibri" panose="020F0502020204030204" pitchFamily="34" charset="0"/>
                        </a:rPr>
                        <a:t>τοπική </a:t>
                      </a:r>
                      <a:r>
                        <a:rPr lang="en-US" sz="1000" dirty="0">
                          <a:latin typeface="Open Sans" panose="020B0606030504020204"/>
                          <a:cs typeface="Calibri" panose="020F0502020204030204" pitchFamily="34" charset="0"/>
                        </a:rPr>
                        <a:t>προσέγγιση της αφερεγγυότητας στις χώρες εταίρους μας.</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1801450"/>
                  </a:ext>
                </a:extLst>
              </a:tr>
              <a:tr h="548491">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Μαθησιακοί στόχοι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n-US" sz="1000" dirty="0" err="1">
                          <a:effectLst/>
                          <a:latin typeface="Open Sans" panose="020B0606030504020204"/>
                          <a:cs typeface="Calibri" panose="020F0502020204030204" pitchFamily="34" charset="0"/>
                        </a:rPr>
                        <a:t>Ανάλυση </a:t>
                      </a:r>
                      <a:r>
                        <a:rPr lang="en-US" sz="1000" dirty="0">
                          <a:effectLst/>
                          <a:latin typeface="Open Sans" panose="020B0606030504020204"/>
                          <a:cs typeface="Calibri" panose="020F0502020204030204" pitchFamily="34" charset="0"/>
                        </a:rPr>
                        <a:t>διαφόρων χρηματοοικονομικών δεικτών και δεικτών ρευστότητας και παραδείγματά τους</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Να αποκτήσετε βαθύτερη κατανόηση της αφερεγγυότητας και να καταλάβετε πώς να αξιολογήσετε αν μια επιχείρηση είναι αφερέγγυα.</a:t>
                      </a:r>
                    </a:p>
                    <a:p>
                      <a:pPr marL="0" indent="0" algn="just">
                        <a:lnSpc>
                          <a:spcPct val="100000"/>
                        </a:lnSpc>
                        <a:spcAft>
                          <a:spcPts val="0"/>
                        </a:spcAft>
                        <a:buFont typeface="Arial" panose="020B0604020202020204" pitchFamily="34" charset="0"/>
                        <a:buNone/>
                      </a:pPr>
                      <a:endParaRPr lang="en-US" sz="1000" dirty="0">
                        <a:effectLst/>
                        <a:latin typeface="Open Sans" panose="020B0606030504020204"/>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313708"/>
                  </a:ext>
                </a:extLst>
              </a:tr>
              <a:tr h="660390">
                <a:tc>
                  <a:txBody>
                    <a:bodyPr/>
                    <a:lstStyle/>
                    <a:p>
                      <a:pPr>
                        <a:lnSpc>
                          <a:spcPct val="100000"/>
                        </a:lnSpc>
                        <a:spcAft>
                          <a:spcPts val="800"/>
                        </a:spcAft>
                      </a:pPr>
                      <a:r>
                        <a:rPr lang="el-GR" sz="1000" b="1" dirty="0" err="1">
                          <a:effectLst/>
                          <a:latin typeface="Open Sans" panose="020B0606030504020204"/>
                          <a:cs typeface="Calibri" panose="020F0502020204030204" pitchFamily="34" charset="0"/>
                        </a:rPr>
                        <a:t>Θέ</a:t>
                      </a:r>
                      <a:r>
                        <a:rPr lang="en-US" sz="1000" b="1" dirty="0">
                          <a:effectLst/>
                          <a:latin typeface="Open Sans" panose="020B0606030504020204"/>
                          <a:cs typeface="Calibri" panose="020F0502020204030204" pitchFamily="34" charset="0"/>
                        </a:rPr>
                        <a:t>ματα</a:t>
                      </a:r>
                      <a:r>
                        <a:rPr lang="el-GR" sz="1000" b="1" dirty="0">
                          <a:effectLst/>
                          <a:latin typeface="Open Sans" panose="020B0606030504020204"/>
                          <a:cs typeface="Calibri" panose="020F0502020204030204" pitchFamily="34" charset="0"/>
                        </a:rPr>
                        <a:t> που καλύπτονται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Κατα</a:t>
                      </a:r>
                      <a:r>
                        <a:rPr lang="en-US" sz="1000" dirty="0" err="1">
                          <a:latin typeface="Open Sans" panose="020B0606030504020204"/>
                          <a:cs typeface="Calibri" panose="020F0502020204030204" pitchFamily="34" charset="0"/>
                        </a:rPr>
                        <a:t>νόηση</a:t>
                      </a:r>
                      <a:r>
                        <a:rPr lang="en-US" sz="1000" dirty="0">
                          <a:latin typeface="Open Sans" panose="020B0606030504020204"/>
                          <a:cs typeface="Calibri" panose="020F0502020204030204" pitchFamily="34" charset="0"/>
                        </a:rPr>
                        <a:t> των χρηματοοικονομικών δεικτών και των δεικτών ρευστότητας</a:t>
                      </a:r>
                    </a:p>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Η αφερεγγυότητα ως προσέγγιση αναδιάρθρωσης</a:t>
                      </a:r>
                    </a:p>
                    <a:p>
                      <a:pPr marL="171450" indent="-171450">
                        <a:lnSpc>
                          <a:spcPct val="100000"/>
                        </a:lnSpc>
                        <a:buFont typeface="Arial" panose="020B0604020202020204" pitchFamily="34" charset="0"/>
                        <a:buChar char="•"/>
                      </a:pPr>
                      <a:endParaRPr lang="en-US" sz="1000" dirty="0">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6724937"/>
                  </a:ext>
                </a:extLst>
              </a:tr>
              <a:tr h="386178">
                <a:tc>
                  <a:txBody>
                    <a:bodyPr/>
                    <a:lstStyle/>
                    <a:p>
                      <a:pPr>
                        <a:lnSpc>
                          <a:spcPct val="100000"/>
                        </a:lnSpc>
                        <a:spcAft>
                          <a:spcPts val="800"/>
                        </a:spcAft>
                      </a:pPr>
                      <a:r>
                        <a:rPr lang="el-GR" sz="1000" b="1" dirty="0">
                          <a:effectLst/>
                          <a:latin typeface="Open Sans" panose="020B0606030504020204"/>
                          <a:cs typeface="Calibri" panose="020F0502020204030204" pitchFamily="34" charset="0"/>
                        </a:rPr>
                        <a:t>Περιπτωσιολογικές </a:t>
                      </a:r>
                      <a:r>
                        <a:rPr lang="en-US" sz="1000" b="1" dirty="0" err="1">
                          <a:effectLst/>
                          <a:latin typeface="Open Sans" panose="020B0606030504020204"/>
                          <a:cs typeface="Calibri" panose="020F0502020204030204" pitchFamily="34" charset="0"/>
                        </a:rPr>
                        <a:t>Μελέτες</a:t>
                      </a:r>
                      <a:r>
                        <a:rPr lang="en-US" sz="1000" b="1" dirty="0">
                          <a:effectLst/>
                          <a:latin typeface="Open Sans" panose="020B0606030504020204"/>
                          <a:cs typeface="Calibri" panose="020F0502020204030204" pitchFamily="34" charset="0"/>
                        </a:rPr>
                        <a:t> </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00000"/>
                        </a:lnSpc>
                        <a:buClrTx/>
                        <a:buFont typeface="Arial" panose="020B0604020202020204" pitchFamily="34" charset="0"/>
                        <a:buChar char="•"/>
                      </a:pPr>
                      <a:r>
                        <a:rPr lang="en-US" sz="1000" dirty="0">
                          <a:solidFill>
                            <a:schemeClr val="tx1"/>
                          </a:solidFill>
                          <a:latin typeface="Open Sans" panose="020B0606030504020204"/>
                          <a:cs typeface="Calibri" panose="020F0502020204030204" pitchFamily="34" charset="0"/>
                        </a:rPr>
                        <a:t>Τρέχουσα αναλογία - παράδειγμα της P&amp;G και της Johnson &amp; Johnson</a:t>
                      </a:r>
                    </a:p>
                    <a:p>
                      <a:pPr marL="285750" indent="-285750">
                        <a:lnSpc>
                          <a:spcPct val="100000"/>
                        </a:lnSpc>
                        <a:buClrTx/>
                        <a:buFont typeface="Arial" panose="020B0604020202020204" pitchFamily="34" charset="0"/>
                        <a:buChar char="•"/>
                      </a:pPr>
                      <a:r>
                        <a:rPr lang="en-US" sz="1000" dirty="0">
                          <a:solidFill>
                            <a:schemeClr val="tx1"/>
                          </a:solidFill>
                          <a:latin typeface="Open Sans" panose="020B0606030504020204"/>
                          <a:cs typeface="Calibri" panose="020F0502020204030204" pitchFamily="34" charset="0"/>
                        </a:rPr>
                        <a:t>Συνέπειες της αφερεγγυότητας - παράδειγμα της διαδικασίας διοικητικής διάσωσης μικρών εταιρειών (SCARP) </a:t>
                      </a:r>
                    </a:p>
                    <a:p>
                      <a:pPr marL="285750" indent="-285750">
                        <a:lnSpc>
                          <a:spcPct val="100000"/>
                        </a:lnSpc>
                        <a:buClrTx/>
                        <a:buFont typeface="Arial" panose="020B0604020202020204" pitchFamily="34" charset="0"/>
                        <a:buChar char="•"/>
                      </a:pPr>
                      <a:endParaRPr lang="en-US" sz="1000" dirty="0">
                        <a:solidFill>
                          <a:schemeClr val="tx1"/>
                        </a:solidFill>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6137772"/>
                  </a:ext>
                </a:extLst>
              </a:tr>
              <a:tr h="389584">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Προτεινόμενες αξιολογήσεις</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000" dirty="0">
                          <a:latin typeface="Open Sans" panose="020B0606030504020204"/>
                          <a:cs typeface="Calibri" panose="020F0502020204030204" pitchFamily="34" charset="0"/>
                        </a:rPr>
                        <a:t>Διαφάνεια 33: Γνωρίζετε ποια είναι τα στατιστικά στοιχεία για τις αφερέγγυες επιχειρήσεις στη χώρα σας;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982787"/>
                  </a:ext>
                </a:extLst>
              </a:tr>
              <a:tr h="756930">
                <a:tc>
                  <a:txBody>
                    <a:bodyPr/>
                    <a:lstStyle/>
                    <a:p>
                      <a:pPr>
                        <a:lnSpc>
                          <a:spcPct val="100000"/>
                        </a:lnSpc>
                        <a:spcAft>
                          <a:spcPts val="800"/>
                        </a:spcAft>
                      </a:pPr>
                      <a:r>
                        <a:rPr lang="el-GR" sz="1000" b="1" dirty="0">
                          <a:effectLst/>
                          <a:latin typeface="Open Sans" panose="020B0606030504020204"/>
                          <a:cs typeface="Calibri" panose="020F0502020204030204" pitchFamily="34" charset="0"/>
                        </a:rPr>
                        <a:t>Συμπληρωματικοί </a:t>
                      </a:r>
                      <a:r>
                        <a:rPr lang="en-US" sz="1000" b="1" dirty="0">
                          <a:effectLst/>
                          <a:latin typeface="Open Sans" panose="020B0606030504020204"/>
                          <a:cs typeface="Calibri" panose="020F0502020204030204" pitchFamily="34" charset="0"/>
                        </a:rPr>
                        <a:t>π</a:t>
                      </a:r>
                      <a:r>
                        <a:rPr lang="en-US" sz="1000" b="1" dirty="0" err="1">
                          <a:effectLst/>
                          <a:latin typeface="Open Sans" panose="020B0606030504020204"/>
                          <a:cs typeface="Calibri" panose="020F0502020204030204" pitchFamily="34" charset="0"/>
                        </a:rPr>
                        <a:t>όροι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Open Sans" panose="020B0606030504020204"/>
                          <a:cs typeface="Calibri" panose="020F0502020204030204" pitchFamily="34" charset="0"/>
                          <a:hlinkClick r:id="rId2"/>
                        </a:rPr>
                        <a:t>Δείκτες </a:t>
                      </a:r>
                      <a:r>
                        <a:rPr lang="en-GB" sz="1000" dirty="0" err="1">
                          <a:latin typeface="Open Sans" panose="020B0606030504020204"/>
                          <a:cs typeface="Calibri" panose="020F0502020204030204" pitchFamily="34" charset="0"/>
                          <a:hlinkClick r:id="rId2"/>
                        </a:rPr>
                        <a:t>φερεγγυότητ</a:t>
                      </a:r>
                      <a:r>
                        <a:rPr lang="en-GB" sz="1000" dirty="0">
                          <a:latin typeface="Open Sans" panose="020B0606030504020204"/>
                          <a:cs typeface="Calibri" panose="020F0502020204030204" pitchFamily="34" charset="0"/>
                          <a:hlinkClick r:id="rId2"/>
                        </a:rPr>
                        <a:t>ας έναντι δεικτών ρευστότητας</a:t>
                      </a:r>
                      <a:endParaRPr lang="en-GB"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694532"/>
                  </a:ext>
                </a:extLst>
              </a:tr>
            </a:tbl>
          </a:graphicData>
        </a:graphic>
      </p:graphicFrame>
      <p:pic>
        <p:nvPicPr>
          <p:cNvPr id="4" name="Picture 3">
            <a:extLst>
              <a:ext uri="{FF2B5EF4-FFF2-40B4-BE49-F238E27FC236}">
                <a16:creationId xmlns:a16="http://schemas.microsoft.com/office/drawing/2014/main" id="{FAE37872-8951-F12F-8F29-DCF3C13BD7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3416" y="1978751"/>
            <a:ext cx="3717926" cy="2059261"/>
          </a:xfrm>
          <a:prstGeom prst="rect">
            <a:avLst/>
          </a:prstGeom>
        </p:spPr>
      </p:pic>
    </p:spTree>
    <p:extLst>
      <p:ext uri="{BB962C8B-B14F-4D97-AF65-F5344CB8AC3E}">
        <p14:creationId xmlns:p14="http://schemas.microsoft.com/office/powerpoint/2010/main" val="355622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30"/>
          </p:nvPr>
        </p:nvSpPr>
        <p:spPr>
          <a:xfrm>
            <a:off x="395997" y="263386"/>
            <a:ext cx="6705374" cy="743603"/>
          </a:xfrm>
        </p:spPr>
        <p:txBody>
          <a:bodyPr/>
          <a:lstStyle/>
          <a:p>
            <a:r>
              <a:rPr lang="en-IE" dirty="0"/>
              <a:t>05: Επισκόπηση του περιεχομένου τ</a:t>
            </a:r>
            <a:r>
              <a:rPr lang="el-GR" dirty="0"/>
              <a:t>ων </a:t>
            </a:r>
            <a:r>
              <a:rPr lang="en-IE" dirty="0"/>
              <a:t>μαθ</a:t>
            </a:r>
            <a:r>
              <a:rPr lang="el-GR" dirty="0"/>
              <a:t>η</a:t>
            </a:r>
            <a:r>
              <a:rPr lang="en-IE" dirty="0"/>
              <a:t>μ</a:t>
            </a:r>
            <a:r>
              <a:rPr lang="el-GR" dirty="0" err="1"/>
              <a:t>άτων</a:t>
            </a:r>
            <a:r>
              <a:rPr lang="en-IE" dirty="0"/>
              <a:t> ...</a:t>
            </a:r>
          </a:p>
          <a:p>
            <a:endParaRPr lang="hr-HR" dirty="0"/>
          </a:p>
        </p:txBody>
      </p:sp>
      <p:sp>
        <p:nvSpPr>
          <p:cNvPr id="5" name="Rezervirano mjesto broja slajda 4"/>
          <p:cNvSpPr>
            <a:spLocks noGrp="1"/>
          </p:cNvSpPr>
          <p:nvPr>
            <p:ph type="sldNum" sz="quarter" idx="4"/>
          </p:nvPr>
        </p:nvSpPr>
        <p:spPr/>
        <p:txBody>
          <a:bodyPr/>
          <a:lstStyle/>
          <a:p>
            <a:fld id="{CB2079F2-58AF-ED44-82D7-E04B2F6FD686}" type="slidenum">
              <a:rPr lang="en-US" smtClean="0"/>
              <a:t>15</a:t>
            </a:fld>
            <a:endParaRPr lang="en-US" dirty="0"/>
          </a:p>
        </p:txBody>
      </p:sp>
      <p:graphicFrame>
        <p:nvGraphicFramePr>
          <p:cNvPr id="6"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2381457410"/>
              </p:ext>
            </p:extLst>
          </p:nvPr>
        </p:nvGraphicFramePr>
        <p:xfrm>
          <a:off x="261258" y="1386989"/>
          <a:ext cx="6973932" cy="6918811"/>
        </p:xfrm>
        <a:graphic>
          <a:graphicData uri="http://schemas.openxmlformats.org/drawingml/2006/table">
            <a:tbl>
              <a:tblPr firstRow="1" bandRow="1">
                <a:tableStyleId>{2D5ABB26-0587-4C30-8999-92F81FD0307C}</a:tableStyleId>
              </a:tblPr>
              <a:tblGrid>
                <a:gridCol w="1043514">
                  <a:extLst>
                    <a:ext uri="{9D8B030D-6E8A-4147-A177-3AD203B41FA5}">
                      <a16:colId xmlns:a16="http://schemas.microsoft.com/office/drawing/2014/main" val="2980202126"/>
                    </a:ext>
                  </a:extLst>
                </a:gridCol>
                <a:gridCol w="5930418">
                  <a:extLst>
                    <a:ext uri="{9D8B030D-6E8A-4147-A177-3AD203B41FA5}">
                      <a16:colId xmlns:a16="http://schemas.microsoft.com/office/drawing/2014/main" val="3496640263"/>
                    </a:ext>
                  </a:extLst>
                </a:gridCol>
              </a:tblGrid>
              <a:tr h="268226">
                <a:tc>
                  <a:txBody>
                    <a:bodyPr/>
                    <a:lstStyle/>
                    <a:p>
                      <a:pPr>
                        <a:lnSpc>
                          <a:spcPct val="100000"/>
                        </a:lnSpc>
                      </a:pPr>
                      <a:r>
                        <a:rPr lang="el-GR" sz="1200" b="1" dirty="0">
                          <a:solidFill>
                            <a:schemeClr val="bg1"/>
                          </a:solidFill>
                          <a:latin typeface="Open Sans" panose="020B0606030504020204"/>
                          <a:cs typeface="Calibri" panose="020F0502020204030204" pitchFamily="34" charset="0"/>
                        </a:rPr>
                        <a:t>ΕΝΟΤΗΤΑ</a:t>
                      </a:r>
                      <a:r>
                        <a:rPr lang="en-IE" sz="1200" b="1" dirty="0">
                          <a:solidFill>
                            <a:schemeClr val="bg1"/>
                          </a:solidFill>
                          <a:latin typeface="Open Sans" panose="020B0606030504020204"/>
                          <a:cs typeface="Calibri" panose="020F0502020204030204" pitchFamily="34" charset="0"/>
                        </a:rPr>
                        <a:t>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1F7A"/>
                    </a:solidFill>
                  </a:tcPr>
                </a:tc>
                <a:tc>
                  <a:txBody>
                    <a:bodyPr/>
                    <a:lstStyle/>
                    <a:p>
                      <a:pPr algn="l">
                        <a:lnSpc>
                          <a:spcPct val="100000"/>
                        </a:lnSpc>
                      </a:pPr>
                      <a:r>
                        <a:rPr lang="en-US" sz="1200" b="1" dirty="0">
                          <a:solidFill>
                            <a:schemeClr val="bg1"/>
                          </a:solidFill>
                          <a:latin typeface="Open Sans" panose="020B0606030504020204"/>
                          <a:cs typeface="Calibri" panose="020F0502020204030204" pitchFamily="34" charset="0"/>
                          <a:sym typeface="OpenSans-Bold"/>
                        </a:rPr>
                        <a:t>ΣΥΣΤΉΜΑΤΑ </a:t>
                      </a:r>
                      <a:r>
                        <a:rPr lang="el-GR" sz="1200" b="1" dirty="0">
                          <a:solidFill>
                            <a:schemeClr val="bg1"/>
                          </a:solidFill>
                          <a:latin typeface="Open Sans" panose="020B0606030504020204"/>
                          <a:cs typeface="Calibri" panose="020F0502020204030204" pitchFamily="34" charset="0"/>
                          <a:sym typeface="OpenSans-Bold"/>
                        </a:rPr>
                        <a:t>Ε</a:t>
                      </a:r>
                      <a:r>
                        <a:rPr lang="en-US" sz="1200" b="1" dirty="0">
                          <a:solidFill>
                            <a:schemeClr val="bg1"/>
                          </a:solidFill>
                          <a:latin typeface="Open Sans" panose="020B0606030504020204"/>
                          <a:cs typeface="Calibri" panose="020F0502020204030204" pitchFamily="34" charset="0"/>
                          <a:sym typeface="OpenSans-Bold"/>
                        </a:rPr>
                        <a:t>ΓΚΑΙΡΗΣ ΠΡΟΕΙΔΟΠΟ</a:t>
                      </a:r>
                      <a:r>
                        <a:rPr lang="el-GR" sz="1200" b="1" dirty="0">
                          <a:solidFill>
                            <a:schemeClr val="bg1"/>
                          </a:solidFill>
                          <a:latin typeface="Open Sans" panose="020B0606030504020204"/>
                          <a:cs typeface="Calibri" panose="020F0502020204030204" pitchFamily="34" charset="0"/>
                          <a:sym typeface="OpenSans-Bold"/>
                        </a:rPr>
                        <a:t>Ι</a:t>
                      </a:r>
                      <a:r>
                        <a:rPr lang="en-US" sz="1200" b="1" dirty="0">
                          <a:solidFill>
                            <a:schemeClr val="bg1"/>
                          </a:solidFill>
                          <a:latin typeface="Open Sans" panose="020B0606030504020204"/>
                          <a:cs typeface="Calibri" panose="020F0502020204030204" pitchFamily="34" charset="0"/>
                          <a:sym typeface="OpenSans-Bold"/>
                        </a:rPr>
                        <a:t>ΗΣΗΣ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1F7A"/>
                    </a:solidFill>
                  </a:tcPr>
                </a:tc>
                <a:extLst>
                  <a:ext uri="{0D108BD9-81ED-4DB2-BD59-A6C34878D82A}">
                    <a16:rowId xmlns:a16="http://schemas.microsoft.com/office/drawing/2014/main" val="3243536706"/>
                  </a:ext>
                </a:extLst>
              </a:tr>
              <a:tr h="850729">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Επισκόπηση</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en-US" sz="1000" dirty="0">
                          <a:latin typeface="Open Sans" panose="020B0606030504020204"/>
                          <a:cs typeface="Calibri" panose="020F0502020204030204" pitchFamily="34" charset="0"/>
                        </a:rPr>
                        <a:t>Αυτή η τελευταία ενότητα θα προκαλέσει τους εκπαιδευόμενους να σκεφτούν ότι μια κρίση μπορεί να αποφευχθεί με τη λήψη αντιμέτρων, την κατάλληλη στιγμή. Η ανάπτυξη ενός συστήματος έγκαιρης προειδοποίησης μπορεί να συμβάλει στη μείωση των επιπτώσεων των επεισοδίων κρίσης και να παρέχει μια συστηματική προσέγγιση για την ανταπόκριση των ιδιοκτητών μικρών επιχειρήσεων στις προκλήσεις του επιχειρηματικού τους περιβάλλοντος.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1801450"/>
                  </a:ext>
                </a:extLst>
              </a:tr>
              <a:tr h="792331">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Μαθησιακοί στόχοι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Μάθατε πώς να εφαρμόζετε συστήματα έγκαιρης προειδοποίησης που σας επιτρέπουν να εντοπίζετε κρίσεις σε πρώιμο στάδιο ως ΜΜΕ με περιορισμένους πόρους.</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Αποκτήστε βαθύτερη κατανόηση των KPIs</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Μάθετε πώς να εφαρμόζετε μέτρα διαχείρισης κινδύνων</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313708"/>
                  </a:ext>
                </a:extLst>
              </a:tr>
              <a:tr h="660390">
                <a:tc>
                  <a:txBody>
                    <a:bodyPr/>
                    <a:lstStyle/>
                    <a:p>
                      <a:pPr>
                        <a:lnSpc>
                          <a:spcPct val="100000"/>
                        </a:lnSpc>
                        <a:spcAft>
                          <a:spcPts val="800"/>
                        </a:spcAft>
                      </a:pPr>
                      <a:r>
                        <a:rPr lang="el-GR" sz="1000" b="1" dirty="0">
                          <a:effectLst/>
                          <a:latin typeface="Open Sans" panose="020B0606030504020204"/>
                          <a:cs typeface="Calibri" panose="020F0502020204030204" pitchFamily="34" charset="0"/>
                        </a:rPr>
                        <a:t>Θέματα που καλύπτονται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Εισαγωγή στο Σύστημα Έγκαιρης Προειδοποίησης (EWS) και στο εργαλείο αξιολόγησης </a:t>
                      </a:r>
                      <a:r>
                        <a:rPr lang="en-US" sz="1000" dirty="0" err="1">
                          <a:latin typeface="Open Sans" panose="020B0606030504020204"/>
                          <a:cs typeface="Calibri" panose="020F0502020204030204" pitchFamily="34" charset="0"/>
                        </a:rPr>
                        <a:t>SECURE</a:t>
                      </a:r>
                    </a:p>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"Το να γνωρίζεις τον εαυτό σου είναι η αρχή της Σοφίας" - Σωκράτης</a:t>
                      </a:r>
                    </a:p>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Πώς μοιάζει η "καλή" διαχείριση κινδύνων;</a:t>
                      </a:r>
                    </a:p>
                    <a:p>
                      <a:pPr marL="0" indent="0">
                        <a:lnSpc>
                          <a:spcPct val="100000"/>
                        </a:lnSpc>
                        <a:buFont typeface="Arial" panose="020B0604020202020204" pitchFamily="34" charset="0"/>
                        <a:buNone/>
                      </a:pPr>
                      <a:endParaRPr lang="en-US" sz="1000" dirty="0">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6724937"/>
                  </a:ext>
                </a:extLst>
              </a:tr>
              <a:tr h="257494">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Προτεινόμενες αξιολογήσεις</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000" dirty="0">
                          <a:latin typeface="Open Sans" panose="020B0606030504020204"/>
                          <a:cs typeface="Calibri" panose="020F0502020204030204" pitchFamily="34" charset="0"/>
                        </a:rPr>
                        <a:t>Διαφάνεια 14 - Εκτελέστε την αυτοαξιολόγηση </a:t>
                      </a:r>
                      <a:r>
                        <a:rPr lang="en-US" sz="1000" dirty="0" err="1">
                          <a:latin typeface="Open Sans" panose="020B0606030504020204"/>
                          <a:cs typeface="Calibri" panose="020F0502020204030204" pitchFamily="34" charset="0"/>
                        </a:rPr>
                        <a:t>SECURE </a:t>
                      </a:r>
                      <a:r>
                        <a:rPr lang="en-US" sz="1000" dirty="0">
                          <a:latin typeface="Open Sans" panose="020B0606030504020204"/>
                          <a:cs typeface="Calibri" panose="020F0502020204030204" pitchFamily="34" charset="0"/>
                        </a:rPr>
                        <a:t>ως μέρος ενός τεστ έγκαιρης προειδοποίησης - ΑΣΚΗΣΗ</a:t>
                      </a:r>
                    </a:p>
                    <a:p>
                      <a:pPr>
                        <a:lnSpc>
                          <a:spcPct val="100000"/>
                        </a:lnSpc>
                      </a:pPr>
                      <a:r>
                        <a:rPr lang="en-US" sz="1000" dirty="0">
                          <a:latin typeface="Open Sans" panose="020B0606030504020204"/>
                          <a:cs typeface="Calibri" panose="020F0502020204030204" pitchFamily="34" charset="0"/>
                        </a:rPr>
                        <a:t>Διαφάνεια 28 - Καταιγισμός ιδεών για τους τομείς κινδύνου</a:t>
                      </a:r>
                    </a:p>
                    <a:p>
                      <a:pPr>
                        <a:lnSpc>
                          <a:spcPct val="100000"/>
                        </a:lnSpc>
                      </a:pPr>
                      <a:endParaRPr lang="en-US" sz="1000" dirty="0">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982787"/>
                  </a:ext>
                </a:extLst>
              </a:tr>
              <a:tr h="934793">
                <a:tc>
                  <a:txBody>
                    <a:bodyPr/>
                    <a:lstStyle/>
                    <a:p>
                      <a:pPr>
                        <a:lnSpc>
                          <a:spcPct val="100000"/>
                        </a:lnSpc>
                        <a:spcAft>
                          <a:spcPts val="800"/>
                        </a:spcAft>
                      </a:pPr>
                      <a:r>
                        <a:rPr lang="el-GR" sz="1000" b="1" dirty="0">
                          <a:effectLst/>
                          <a:latin typeface="Open Sans" panose="020B0606030504020204"/>
                          <a:cs typeface="Calibri" panose="020F0502020204030204" pitchFamily="34" charset="0"/>
                        </a:rPr>
                        <a:t>Συμπληρωματικοί</a:t>
                      </a:r>
                      <a:r>
                        <a:rPr lang="en-US" sz="1000" b="1" dirty="0">
                          <a:effectLst/>
                          <a:latin typeface="Open Sans" panose="020B0606030504020204"/>
                          <a:cs typeface="Calibri" panose="020F0502020204030204" pitchFamily="34" charset="0"/>
                        </a:rPr>
                        <a:t> πόροι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Open Sans" panose="020B0606030504020204"/>
                          <a:cs typeface="Calibri" panose="020F0502020204030204" pitchFamily="34" charset="0"/>
                          <a:hlinkClick r:id="rId2"/>
                        </a:rPr>
                        <a:t>Τι είναι το μοντέλο αλυσίδας αξίας του Porter και γιατί έχει σημασία </a:t>
                      </a:r>
                      <a:r>
                        <a:rPr lang="el-GR" sz="1000" dirty="0">
                          <a:latin typeface="Open Sans" panose="020B0606030504020204"/>
                          <a:cs typeface="Calibri" panose="020F0502020204030204" pitchFamily="34" charset="0"/>
                          <a:hlinkClick r:id="rId2"/>
                        </a:rPr>
                        <a:t>για </a:t>
                      </a:r>
                      <a:r>
                        <a:rPr lang="en-US" sz="1000" dirty="0" err="1">
                          <a:latin typeface="Open Sans" panose="020B0606030504020204"/>
                          <a:cs typeface="Calibri" panose="020F0502020204030204" pitchFamily="34" charset="0"/>
                          <a:hlinkClick r:id="rId2"/>
                        </a:rPr>
                        <a:t>τις</a:t>
                      </a:r>
                      <a:r>
                        <a:rPr lang="en-US" sz="1000" dirty="0">
                          <a:latin typeface="Open Sans" panose="020B0606030504020204"/>
                          <a:cs typeface="Calibri" panose="020F0502020204030204" pitchFamily="34" charset="0"/>
                          <a:hlinkClick r:id="rId2"/>
                        </a:rPr>
                        <a:t> επιχειρήσεις - </a:t>
                      </a:r>
                      <a:r>
                        <a:rPr lang="en-US" sz="1000" dirty="0" err="1">
                          <a:latin typeface="Open Sans" panose="020B0606030504020204"/>
                          <a:cs typeface="Calibri" panose="020F0502020204030204" pitchFamily="34" charset="0"/>
                          <a:hlinkClick r:id="rId2"/>
                        </a:rPr>
                        <a:t>FourWeekMBA</a:t>
                      </a:r>
                      <a:r>
                        <a:rPr lang="en-US" sz="1000" dirty="0">
                          <a:latin typeface="Open Sans" panose="020B0606030504020204"/>
                          <a:cs typeface="Calibri" panose="020F0502020204030204" pitchFamily="34" charset="0"/>
                          <a:hlinkClick r:id="rId2"/>
                        </a:rPr>
                        <a:t> </a:t>
                      </a:r>
                      <a:endParaRPr lang="en-US" sz="1000" dirty="0">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Open Sans" panose="020B0606030504020204"/>
                          <a:cs typeface="Calibri" panose="020F0502020204030204" pitchFamily="34" charset="0"/>
                          <a:hlinkClick r:id="rId3"/>
                        </a:rPr>
                        <a:t>Η αλυσίδα αξίας του Porter - Επεξηγηματικά - The Business Professor, LLC</a:t>
                      </a:r>
                      <a:endParaRPr lang="en-US" sz="1000" dirty="0">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Open Sans" panose="020B0606030504020204"/>
                          <a:cs typeface="Calibri" panose="020F0502020204030204" pitchFamily="34" charset="0"/>
                          <a:hlinkClick r:id="rId4"/>
                        </a:rPr>
                        <a:t>Διαχείριση κινδύνων 101 για ΜΜΕ (tradegecko.com)</a:t>
                      </a:r>
                      <a:endParaRPr lang="en-US"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694532"/>
                  </a:ext>
                </a:extLst>
              </a:tr>
            </a:tbl>
          </a:graphicData>
        </a:graphic>
      </p:graphicFrame>
      <p:pic>
        <p:nvPicPr>
          <p:cNvPr id="4" name="Picture 3">
            <a:extLst>
              <a:ext uri="{FF2B5EF4-FFF2-40B4-BE49-F238E27FC236}">
                <a16:creationId xmlns:a16="http://schemas.microsoft.com/office/drawing/2014/main" id="{0B9992A6-F007-1FBC-E69B-61BBBB730B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3574" y="1850687"/>
            <a:ext cx="3945435" cy="2166869"/>
          </a:xfrm>
          <a:prstGeom prst="rect">
            <a:avLst/>
          </a:prstGeom>
        </p:spPr>
      </p:pic>
    </p:spTree>
    <p:extLst>
      <p:ext uri="{BB962C8B-B14F-4D97-AF65-F5344CB8AC3E}">
        <p14:creationId xmlns:p14="http://schemas.microsoft.com/office/powerpoint/2010/main" val="2985614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E5FB5F0-1B18-5744-BCD8-3A6AF30365EB}"/>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l="8452" r="8452"/>
          <a:stretch>
            <a:fillRect/>
          </a:stretch>
        </p:blipFill>
        <p:spPr/>
      </p:pic>
      <p:sp>
        <p:nvSpPr>
          <p:cNvPr id="3" name="Text Placeholder 2">
            <a:extLst>
              <a:ext uri="{FF2B5EF4-FFF2-40B4-BE49-F238E27FC236}">
                <a16:creationId xmlns:a16="http://schemas.microsoft.com/office/drawing/2014/main" id="{A1D19AF1-DF49-EF44-B710-3242D196E107}"/>
              </a:ext>
            </a:extLst>
          </p:cNvPr>
          <p:cNvSpPr>
            <a:spLocks noGrp="1"/>
          </p:cNvSpPr>
          <p:nvPr>
            <p:ph type="body" sz="quarter" idx="14"/>
          </p:nvPr>
        </p:nvSpPr>
        <p:spPr>
          <a:xfrm>
            <a:off x="3242974" y="2211484"/>
            <a:ext cx="785328" cy="1056986"/>
          </a:xfrm>
        </p:spPr>
        <p:txBody>
          <a:bodyPr>
            <a:noAutofit/>
          </a:bodyPr>
          <a:lstStyle/>
          <a:p>
            <a:r>
              <a:rPr lang="en-US" dirty="0"/>
              <a:t>"</a:t>
            </a:r>
          </a:p>
        </p:txBody>
      </p:sp>
      <p:sp>
        <p:nvSpPr>
          <p:cNvPr id="4" name="Text Placeholder 3">
            <a:extLst>
              <a:ext uri="{FF2B5EF4-FFF2-40B4-BE49-F238E27FC236}">
                <a16:creationId xmlns:a16="http://schemas.microsoft.com/office/drawing/2014/main" id="{7A2380F3-CBB1-5C4E-8E74-E749E9F91C98}"/>
              </a:ext>
            </a:extLst>
          </p:cNvPr>
          <p:cNvSpPr>
            <a:spLocks noGrp="1"/>
          </p:cNvSpPr>
          <p:nvPr>
            <p:ph type="body" sz="quarter" idx="15"/>
          </p:nvPr>
        </p:nvSpPr>
        <p:spPr>
          <a:xfrm>
            <a:off x="498222" y="1046950"/>
            <a:ext cx="2003444" cy="936605"/>
          </a:xfrm>
        </p:spPr>
        <p:txBody>
          <a:bodyPr>
            <a:noAutofit/>
          </a:bodyPr>
          <a:lstStyle/>
          <a:p>
            <a:r>
              <a:rPr lang="en-US" dirty="0"/>
              <a:t>"</a:t>
            </a:r>
          </a:p>
        </p:txBody>
      </p:sp>
      <p:sp>
        <p:nvSpPr>
          <p:cNvPr id="5" name="Text Placeholder 4">
            <a:extLst>
              <a:ext uri="{FF2B5EF4-FFF2-40B4-BE49-F238E27FC236}">
                <a16:creationId xmlns:a16="http://schemas.microsoft.com/office/drawing/2014/main" id="{0D4C85EF-B634-9F45-BFCD-7C2C89058F92}"/>
              </a:ext>
            </a:extLst>
          </p:cNvPr>
          <p:cNvSpPr>
            <a:spLocks noGrp="1"/>
          </p:cNvSpPr>
          <p:nvPr>
            <p:ph type="body" sz="quarter" idx="42"/>
          </p:nvPr>
        </p:nvSpPr>
        <p:spPr>
          <a:xfrm>
            <a:off x="928000" y="1167885"/>
            <a:ext cx="2670524" cy="2712115"/>
          </a:xfrm>
        </p:spPr>
        <p:txBody>
          <a:bodyPr/>
          <a:lstStyle/>
          <a:p>
            <a:r>
              <a:rPr lang="en-US" dirty="0"/>
              <a:t>Στη διαχείριση κρίσεων, να είστε γρήγοροι με τα γεγονότα και αργοί με τις ευθύνες.</a:t>
            </a:r>
          </a:p>
          <a:p>
            <a:endParaRPr lang="en-US" dirty="0"/>
          </a:p>
          <a:p>
            <a:r>
              <a:rPr lang="en-US" b="1" i="0" dirty="0"/>
              <a:t>Leonard Saffir</a:t>
            </a:r>
          </a:p>
        </p:txBody>
      </p:sp>
      <p:sp>
        <p:nvSpPr>
          <p:cNvPr id="6" name="Slide Number Placeholder 5">
            <a:extLst>
              <a:ext uri="{FF2B5EF4-FFF2-40B4-BE49-F238E27FC236}">
                <a16:creationId xmlns:a16="http://schemas.microsoft.com/office/drawing/2014/main" id="{DEF4C3E2-46CB-3D41-8772-A8AA439A8D68}"/>
              </a:ext>
            </a:extLst>
          </p:cNvPr>
          <p:cNvSpPr>
            <a:spLocks noGrp="1"/>
          </p:cNvSpPr>
          <p:nvPr>
            <p:ph type="sldNum" sz="quarter" idx="4"/>
          </p:nvPr>
        </p:nvSpPr>
        <p:spPr/>
        <p:txBody>
          <a:bodyPr/>
          <a:lstStyle/>
          <a:p>
            <a:fld id="{CB2079F2-58AF-ED44-82D7-E04B2F6FD686}" type="slidenum">
              <a:rPr lang="en-US" smtClean="0"/>
              <a:t>16</a:t>
            </a:fld>
            <a:endParaRPr lang="en-US" dirty="0"/>
          </a:p>
        </p:txBody>
      </p:sp>
    </p:spTree>
    <p:extLst>
      <p:ext uri="{BB962C8B-B14F-4D97-AF65-F5344CB8AC3E}">
        <p14:creationId xmlns:p14="http://schemas.microsoft.com/office/powerpoint/2010/main" val="4040533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8117EB-5742-910B-00B2-3B9FB956D98C}"/>
              </a:ext>
            </a:extLst>
          </p:cNvPr>
          <p:cNvSpPr>
            <a:spLocks noGrp="1"/>
          </p:cNvSpPr>
          <p:nvPr>
            <p:ph type="body" sz="quarter" idx="30"/>
          </p:nvPr>
        </p:nvSpPr>
        <p:spPr/>
        <p:txBody>
          <a:bodyPr/>
          <a:lstStyle/>
          <a:p>
            <a:r>
              <a:rPr lang="en-US" dirty="0"/>
              <a:t>06</a:t>
            </a:r>
          </a:p>
          <a:p>
            <a:r>
              <a:rPr lang="en-US" dirty="0"/>
              <a:t>ΧΡΗΣΙΜΟΙ ΣΥΝΔΕΣΜΟΙ</a:t>
            </a:r>
          </a:p>
        </p:txBody>
      </p:sp>
      <p:sp>
        <p:nvSpPr>
          <p:cNvPr id="3" name="Slide Number Placeholder 2">
            <a:extLst>
              <a:ext uri="{FF2B5EF4-FFF2-40B4-BE49-F238E27FC236}">
                <a16:creationId xmlns:a16="http://schemas.microsoft.com/office/drawing/2014/main" id="{8A25CE2B-4A9B-EABD-CC5F-5FC52A043868}"/>
              </a:ext>
            </a:extLst>
          </p:cNvPr>
          <p:cNvSpPr>
            <a:spLocks noGrp="1"/>
          </p:cNvSpPr>
          <p:nvPr>
            <p:ph type="sldNum" sz="quarter" idx="4"/>
          </p:nvPr>
        </p:nvSpPr>
        <p:spPr/>
        <p:txBody>
          <a:bodyPr/>
          <a:lstStyle/>
          <a:p>
            <a:fld id="{CB2079F2-58AF-ED44-82D7-E04B2F6FD686}" type="slidenum">
              <a:rPr lang="en-US" smtClean="0"/>
              <a:t>17</a:t>
            </a:fld>
            <a:endParaRPr lang="en-US" dirty="0"/>
          </a:p>
        </p:txBody>
      </p:sp>
      <p:sp>
        <p:nvSpPr>
          <p:cNvPr id="4" name="Text Placeholder 3">
            <a:extLst>
              <a:ext uri="{FF2B5EF4-FFF2-40B4-BE49-F238E27FC236}">
                <a16:creationId xmlns:a16="http://schemas.microsoft.com/office/drawing/2014/main" id="{59852F99-42FF-341E-44C1-AAB7C3D3E7C5}"/>
              </a:ext>
            </a:extLst>
          </p:cNvPr>
          <p:cNvSpPr txBox="1">
            <a:spLocks/>
          </p:cNvSpPr>
          <p:nvPr/>
        </p:nvSpPr>
        <p:spPr>
          <a:xfrm>
            <a:off x="395997" y="2736784"/>
            <a:ext cx="5456163" cy="5365596"/>
          </a:xfrm>
          <a:prstGeom prst="rect">
            <a:avLst/>
          </a:prstGeom>
        </p:spPr>
        <p:txBody>
          <a:bodyPr numCol="2"/>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endParaRPr lang="en-US" sz="105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2">
            <a:extLst>
              <a:ext uri="{FF2B5EF4-FFF2-40B4-BE49-F238E27FC236}">
                <a16:creationId xmlns:a16="http://schemas.microsoft.com/office/drawing/2014/main" id="{56A7486B-2F5D-4758-BC7B-8F6C13724350}"/>
              </a:ext>
            </a:extLst>
          </p:cNvPr>
          <p:cNvGraphicFramePr>
            <a:graphicFrameLocks noGrp="1"/>
          </p:cNvGraphicFramePr>
          <p:nvPr>
            <p:extLst>
              <p:ext uri="{D42A27DB-BD31-4B8C-83A1-F6EECF244321}">
                <p14:modId xmlns:p14="http://schemas.microsoft.com/office/powerpoint/2010/main" val="46891917"/>
              </p:ext>
            </p:extLst>
          </p:nvPr>
        </p:nvGraphicFramePr>
        <p:xfrm>
          <a:off x="497944" y="2692024"/>
          <a:ext cx="6247630" cy="6129600"/>
        </p:xfrm>
        <a:graphic>
          <a:graphicData uri="http://schemas.openxmlformats.org/drawingml/2006/table">
            <a:tbl>
              <a:tblPr firstRow="1" bandRow="1">
                <a:tableStyleId>{16D9F66E-5EB9-4882-86FB-DCBF35E3C3E4}</a:tableStyleId>
              </a:tblPr>
              <a:tblGrid>
                <a:gridCol w="2958923">
                  <a:extLst>
                    <a:ext uri="{9D8B030D-6E8A-4147-A177-3AD203B41FA5}">
                      <a16:colId xmlns:a16="http://schemas.microsoft.com/office/drawing/2014/main" val="1889465040"/>
                    </a:ext>
                  </a:extLst>
                </a:gridCol>
                <a:gridCol w="3288707">
                  <a:extLst>
                    <a:ext uri="{9D8B030D-6E8A-4147-A177-3AD203B41FA5}">
                      <a16:colId xmlns:a16="http://schemas.microsoft.com/office/drawing/2014/main" val="1582815126"/>
                    </a:ext>
                  </a:extLst>
                </a:gridCol>
              </a:tblGrid>
              <a:tr h="766200">
                <a:tc>
                  <a:txBody>
                    <a:bodyPr/>
                    <a:lstStyle/>
                    <a:p>
                      <a:pPr algn="ctr"/>
                      <a:r>
                        <a:rPr lang="en-US" sz="1400" dirty="0">
                          <a:latin typeface="Open Sans" panose="020B0606030504020204"/>
                        </a:rPr>
                        <a:t>Ιστοσελίδα του έργου</a:t>
                      </a: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tc>
                  <a:txBody>
                    <a:bodyPr/>
                    <a:lstStyle/>
                    <a:p>
                      <a:pPr algn="ctr"/>
                      <a:r>
                        <a:rPr lang="en-US" sz="1400" dirty="0">
                          <a:solidFill>
                            <a:srgbClr val="B41F7A"/>
                          </a:solidFill>
                          <a:latin typeface="Open Sans" panose="020B0606030504020204"/>
                          <a:hlinkClick r:id="rId2">
                            <a:extLst>
                              <a:ext uri="{A12FA001-AC4F-418D-AE19-62706E023703}">
                                <ahyp:hlinkClr xmlns:ahyp="http://schemas.microsoft.com/office/drawing/2018/hyperlinkcolor" val="tx"/>
                              </a:ext>
                            </a:extLst>
                          </a:hlinkClick>
                        </a:rPr>
                        <a:t>https://www.smecrisistoolkit.eu/</a:t>
                      </a:r>
                      <a:endParaRPr lang="en-US" sz="1400" dirty="0">
                        <a:solidFill>
                          <a:srgbClr val="B41F7A"/>
                        </a:solidFill>
                        <a:latin typeface="Open Sans" panose="020B0606030504020204"/>
                      </a:endParaRP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extLst>
                  <a:ext uri="{0D108BD9-81ED-4DB2-BD59-A6C34878D82A}">
                    <a16:rowId xmlns:a16="http://schemas.microsoft.com/office/drawing/2014/main" val="668773645"/>
                  </a:ext>
                </a:extLst>
              </a:tr>
              <a:tr h="766200">
                <a:tc>
                  <a:txBody>
                    <a:bodyPr/>
                    <a:lstStyle/>
                    <a:p>
                      <a:pPr algn="ctr"/>
                      <a:r>
                        <a:rPr lang="en-US" sz="1400" dirty="0" err="1">
                          <a:latin typeface="Open Sans" panose="020B0606030504020204"/>
                        </a:rPr>
                        <a:t>Σελίδ</a:t>
                      </a:r>
                      <a:r>
                        <a:rPr lang="en-US" sz="1400" dirty="0">
                          <a:latin typeface="Open Sans" panose="020B0606030504020204"/>
                        </a:rPr>
                        <a:t>α</a:t>
                      </a:r>
                      <a:r>
                        <a:rPr lang="el-GR" sz="1400" dirty="0">
                          <a:latin typeface="Open Sans" panose="020B0606030504020204"/>
                        </a:rPr>
                        <a:t> </a:t>
                      </a:r>
                      <a:r>
                        <a:rPr lang="en-US" sz="1400" dirty="0">
                          <a:latin typeface="Open Sans" panose="020B0606030504020204"/>
                        </a:rPr>
                        <a:t>Facebook</a:t>
                      </a:r>
                      <a:r>
                        <a:rPr lang="el-GR" sz="1400" dirty="0">
                          <a:latin typeface="Open Sans" panose="020B0606030504020204"/>
                        </a:rPr>
                        <a:t> του έργου</a:t>
                      </a:r>
                      <a:endParaRPr lang="en-US" sz="1400" dirty="0">
                        <a:latin typeface="Open Sans" panose="020B0606030504020204"/>
                      </a:endParaRP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tc>
                  <a:txBody>
                    <a:bodyPr/>
                    <a:lstStyle/>
                    <a:p>
                      <a:pPr algn="ctr"/>
                      <a:r>
                        <a:rPr lang="el-GR" sz="1400" dirty="0">
                          <a:solidFill>
                            <a:srgbClr val="B41F7A"/>
                          </a:solidFill>
                          <a:latin typeface="Open Sans" panose="020B0606030504020204"/>
                          <a:hlinkClick r:id="rId3">
                            <a:extLst>
                              <a:ext uri="{A12FA001-AC4F-418D-AE19-62706E023703}">
                                <ahyp:hlinkClr xmlns:ahyp="http://schemas.microsoft.com/office/drawing/2018/hyperlinkcolor" val="tx"/>
                              </a:ext>
                            </a:extLst>
                          </a:hlinkClick>
                        </a:rPr>
                        <a:t> </a:t>
                      </a:r>
                      <a:r>
                        <a:rPr lang="en-US" sz="1400" dirty="0">
                          <a:solidFill>
                            <a:srgbClr val="B41F7A"/>
                          </a:solidFill>
                          <a:latin typeface="Open Sans" panose="020B0606030504020204"/>
                          <a:hlinkClick r:id="rId3">
                            <a:extLst>
                              <a:ext uri="{A12FA001-AC4F-418D-AE19-62706E023703}">
                                <ahyp:hlinkClr xmlns:ahyp="http://schemas.microsoft.com/office/drawing/2018/hyperlinkcolor" val="tx"/>
                              </a:ext>
                            </a:extLst>
                          </a:hlinkClick>
                        </a:rPr>
                        <a:t>https://www.facebook.com/SECure.ErasmusProject</a:t>
                      </a:r>
                      <a:endParaRPr lang="en-US" sz="1400" dirty="0">
                        <a:solidFill>
                          <a:srgbClr val="B41F7A"/>
                        </a:solidFill>
                        <a:latin typeface="Open Sans" panose="020B0606030504020204"/>
                      </a:endParaRP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extLst>
                  <a:ext uri="{0D108BD9-81ED-4DB2-BD59-A6C34878D82A}">
                    <a16:rowId xmlns:a16="http://schemas.microsoft.com/office/drawing/2014/main" val="665072454"/>
                  </a:ext>
                </a:extLst>
              </a:tr>
              <a:tr h="766200">
                <a:tc>
                  <a:txBody>
                    <a:bodyPr/>
                    <a:lstStyle/>
                    <a:p>
                      <a:pPr algn="ctr"/>
                      <a:r>
                        <a:rPr lang="en-US" sz="1400" dirty="0">
                          <a:latin typeface="Open Sans" panose="020B0606030504020204"/>
                        </a:rPr>
                        <a:t>Σελίδα Twitter του έργου</a:t>
                      </a: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tc>
                  <a:txBody>
                    <a:bodyPr/>
                    <a:lstStyle/>
                    <a:p>
                      <a:pPr algn="ctr"/>
                      <a:r>
                        <a:rPr lang="en-US" sz="1400" dirty="0">
                          <a:solidFill>
                            <a:srgbClr val="B41F7A"/>
                          </a:solidFill>
                          <a:latin typeface="Open Sans" panose="020B0606030504020204"/>
                          <a:hlinkClick r:id="rId4">
                            <a:extLst>
                              <a:ext uri="{A12FA001-AC4F-418D-AE19-62706E023703}">
                                <ahyp:hlinkClr xmlns:ahyp="http://schemas.microsoft.com/office/drawing/2018/hyperlinkcolor" val="tx"/>
                              </a:ext>
                            </a:extLst>
                          </a:hlinkClick>
                        </a:rPr>
                        <a:t>https://twitter.com/SECure_Project</a:t>
                      </a:r>
                      <a:endParaRPr lang="en-US" sz="1400" dirty="0">
                        <a:solidFill>
                          <a:srgbClr val="B41F7A"/>
                        </a:solidFill>
                        <a:latin typeface="Open Sans" panose="020B0606030504020204"/>
                      </a:endParaRP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extLst>
                  <a:ext uri="{0D108BD9-81ED-4DB2-BD59-A6C34878D82A}">
                    <a16:rowId xmlns:a16="http://schemas.microsoft.com/office/drawing/2014/main" val="3150020375"/>
                  </a:ext>
                </a:extLst>
              </a:tr>
              <a:tr h="766200">
                <a:tc>
                  <a:txBody>
                    <a:bodyPr/>
                    <a:lstStyle/>
                    <a:p>
                      <a:pPr algn="ctr"/>
                      <a:r>
                        <a:rPr lang="en-US" sz="1400" dirty="0" err="1">
                          <a:latin typeface="Open Sans" panose="020B0606030504020204"/>
                        </a:rPr>
                        <a:t>Σελίδ</a:t>
                      </a:r>
                      <a:r>
                        <a:rPr lang="en-US" sz="1400" dirty="0">
                          <a:latin typeface="Open Sans" panose="020B0606030504020204"/>
                        </a:rPr>
                        <a:t>α LinkedIn</a:t>
                      </a:r>
                      <a:r>
                        <a:rPr lang="el-GR" sz="1400" dirty="0">
                          <a:latin typeface="Open Sans" panose="020B0606030504020204"/>
                        </a:rPr>
                        <a:t> του έργου</a:t>
                      </a:r>
                      <a:endParaRPr lang="en-US" sz="1400" dirty="0">
                        <a:latin typeface="Open Sans" panose="020B0606030504020204"/>
                      </a:endParaRP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tc>
                  <a:txBody>
                    <a:bodyPr/>
                    <a:lstStyle/>
                    <a:p>
                      <a:pPr algn="ctr"/>
                      <a:r>
                        <a:rPr lang="en-US" sz="1400" dirty="0">
                          <a:solidFill>
                            <a:srgbClr val="B41F7A"/>
                          </a:solidFill>
                          <a:latin typeface="Open Sans" panose="020B0606030504020204"/>
                          <a:hlinkClick r:id="rId5">
                            <a:extLst>
                              <a:ext uri="{A12FA001-AC4F-418D-AE19-62706E023703}">
                                <ahyp:hlinkClr xmlns:ahyp="http://schemas.microsoft.com/office/drawing/2018/hyperlinkcolor" val="tx"/>
                              </a:ext>
                            </a:extLst>
                          </a:hlinkClick>
                        </a:rPr>
                        <a:t>https://www.linkedin.com/company/secure-project/</a:t>
                      </a:r>
                      <a:endParaRPr lang="en-US" sz="1400" dirty="0">
                        <a:solidFill>
                          <a:srgbClr val="B41F7A"/>
                        </a:solidFill>
                        <a:highlight>
                          <a:srgbClr val="FFFF00"/>
                        </a:highlight>
                        <a:latin typeface="Open Sans" panose="020B0606030504020204"/>
                      </a:endParaRP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extLst>
                  <a:ext uri="{0D108BD9-81ED-4DB2-BD59-A6C34878D82A}">
                    <a16:rowId xmlns:a16="http://schemas.microsoft.com/office/drawing/2014/main" val="1472023384"/>
                  </a:ext>
                </a:extLst>
              </a:tr>
              <a:tr h="766200">
                <a:tc>
                  <a:txBody>
                    <a:bodyPr/>
                    <a:lstStyle/>
                    <a:p>
                      <a:pPr algn="ctr"/>
                      <a:r>
                        <a:rPr lang="en-US" sz="1400" dirty="0">
                          <a:latin typeface="Open Sans" panose="020B0606030504020204"/>
                        </a:rPr>
                        <a:t>Μαθησιακοί πόροι</a:t>
                      </a: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tc>
                  <a:txBody>
                    <a:bodyPr/>
                    <a:lstStyle/>
                    <a:p>
                      <a:pPr algn="ctr"/>
                      <a:r>
                        <a:rPr lang="en-US" sz="1400" dirty="0">
                          <a:solidFill>
                            <a:srgbClr val="B41F7A"/>
                          </a:solidFill>
                          <a:latin typeface="Open Sans" panose="020B0606030504020204"/>
                          <a:hlinkClick r:id="rId6">
                            <a:extLst>
                              <a:ext uri="{A12FA001-AC4F-418D-AE19-62706E023703}">
                                <ahyp:hlinkClr xmlns:ahyp="http://schemas.microsoft.com/office/drawing/2018/hyperlinkcolor" val="tx"/>
                              </a:ext>
                            </a:extLst>
                          </a:hlinkClick>
                        </a:rPr>
                        <a:t>https://www.smecrisistoolkit.eu</a:t>
                      </a:r>
                      <a:endParaRPr lang="en-US" sz="1400" dirty="0">
                        <a:solidFill>
                          <a:srgbClr val="B41F7A"/>
                        </a:solidFill>
                        <a:latin typeface="Open Sans" panose="020B0606030504020204"/>
                      </a:endParaRP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extLst>
                  <a:ext uri="{0D108BD9-81ED-4DB2-BD59-A6C34878D82A}">
                    <a16:rowId xmlns:a16="http://schemas.microsoft.com/office/drawing/2014/main" val="25716034"/>
                  </a:ext>
                </a:extLst>
              </a:tr>
              <a:tr h="766200">
                <a:tc>
                  <a:txBody>
                    <a:bodyPr/>
                    <a:lstStyle/>
                    <a:p>
                      <a:pPr algn="ctr"/>
                      <a:r>
                        <a:rPr lang="en-US" sz="1400" dirty="0">
                          <a:latin typeface="Open Sans" panose="020B0606030504020204"/>
                        </a:rPr>
                        <a:t>Πλαίσιο μάθησης</a:t>
                      </a: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tc>
                  <a:txBody>
                    <a:bodyPr/>
                    <a:lstStyle/>
                    <a:p>
                      <a:pPr algn="ctr"/>
                      <a:r>
                        <a:rPr lang="en-US" sz="1400" dirty="0">
                          <a:solidFill>
                            <a:srgbClr val="B41F7A"/>
                          </a:solidFill>
                          <a:latin typeface="Open Sans" panose="020B0606030504020204"/>
                          <a:hlinkClick r:id="rId6">
                            <a:extLst>
                              <a:ext uri="{A12FA001-AC4F-418D-AE19-62706E023703}">
                                <ahyp:hlinkClr xmlns:ahyp="http://schemas.microsoft.com/office/drawing/2018/hyperlinkcolor" val="tx"/>
                              </a:ext>
                            </a:extLst>
                          </a:hlinkClick>
                        </a:rPr>
                        <a:t>https://www.smecrisistoolkit.eu/framework-en/</a:t>
                      </a:r>
                      <a:endParaRPr lang="en-US" sz="1400" dirty="0">
                        <a:solidFill>
                          <a:srgbClr val="B41F7A"/>
                        </a:solidFill>
                        <a:latin typeface="Open Sans" panose="020B0606030504020204"/>
                      </a:endParaRP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extLst>
                  <a:ext uri="{0D108BD9-81ED-4DB2-BD59-A6C34878D82A}">
                    <a16:rowId xmlns:a16="http://schemas.microsoft.com/office/drawing/2014/main" val="3705169902"/>
                  </a:ext>
                </a:extLst>
              </a:tr>
              <a:tr h="766200">
                <a:tc>
                  <a:txBody>
                    <a:bodyPr/>
                    <a:lstStyle/>
                    <a:p>
                      <a:pPr algn="ctr"/>
                      <a:r>
                        <a:rPr lang="el-GR" sz="1400" dirty="0">
                          <a:latin typeface="Open Sans" panose="020B0606030504020204"/>
                        </a:rPr>
                        <a:t>Διαδικτυακές</a:t>
                      </a:r>
                      <a:r>
                        <a:rPr lang="en-US" sz="1400" dirty="0">
                          <a:latin typeface="Open Sans" panose="020B0606030504020204"/>
                        </a:rPr>
                        <a:t> συνομιλίες</a:t>
                      </a: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tc>
                  <a:txBody>
                    <a:bodyPr/>
                    <a:lstStyle/>
                    <a:p>
                      <a:pPr algn="ctr"/>
                      <a:r>
                        <a:rPr lang="en-US" sz="1400" dirty="0">
                          <a:solidFill>
                            <a:srgbClr val="B41F7A"/>
                          </a:solidFill>
                          <a:latin typeface="Open Sans" panose="020B0606030504020204"/>
                          <a:hlinkClick r:id="rId7">
                            <a:extLst>
                              <a:ext uri="{A12FA001-AC4F-418D-AE19-62706E023703}">
                                <ahyp:hlinkClr xmlns:ahyp="http://schemas.microsoft.com/office/drawing/2018/hyperlinkcolor" val="tx"/>
                              </a:ext>
                            </a:extLst>
                          </a:hlinkClick>
                        </a:rPr>
                        <a:t>https://www.smecrisistoolkit.eu/virtual-talks/</a:t>
                      </a:r>
                      <a:endParaRPr lang="en-US" sz="1400" dirty="0">
                        <a:solidFill>
                          <a:srgbClr val="B41F7A"/>
                        </a:solidFill>
                        <a:latin typeface="Open Sans" panose="020B0606030504020204"/>
                      </a:endParaRP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extLst>
                  <a:ext uri="{0D108BD9-81ED-4DB2-BD59-A6C34878D82A}">
                    <a16:rowId xmlns:a16="http://schemas.microsoft.com/office/drawing/2014/main" val="1426143778"/>
                  </a:ext>
                </a:extLst>
              </a:tr>
              <a:tr h="766200">
                <a:tc>
                  <a:txBody>
                    <a:bodyPr/>
                    <a:lstStyle/>
                    <a:p>
                      <a:pPr algn="ctr"/>
                      <a:r>
                        <a:rPr lang="en-US" sz="1400" dirty="0">
                          <a:latin typeface="Open Sans" panose="020B0606030504020204"/>
                        </a:rPr>
                        <a:t>Ανοικτή πλατφόρμα διαδικτυακής μάθησης</a:t>
                      </a: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tc>
                  <a:txBody>
                    <a:bodyPr/>
                    <a:lstStyle/>
                    <a:p>
                      <a:pPr algn="ctr"/>
                      <a:r>
                        <a:rPr lang="en-US" sz="1400" dirty="0">
                          <a:solidFill>
                            <a:srgbClr val="B41F7A"/>
                          </a:solidFill>
                          <a:latin typeface="Open Sans" panose="020B0606030504020204"/>
                          <a:hlinkClick r:id="rId8">
                            <a:extLst>
                              <a:ext uri="{A12FA001-AC4F-418D-AE19-62706E023703}">
                                <ahyp:hlinkClr xmlns:ahyp="http://schemas.microsoft.com/office/drawing/2018/hyperlinkcolor" val="tx"/>
                              </a:ext>
                            </a:extLst>
                          </a:hlinkClick>
                        </a:rPr>
                        <a:t>https://www.smecrisistoolkit.eu/open-online-platform-en/</a:t>
                      </a:r>
                      <a:endParaRPr lang="en-US" sz="1400" dirty="0">
                        <a:solidFill>
                          <a:srgbClr val="B41F7A"/>
                        </a:solidFill>
                        <a:latin typeface="Open Sans" panose="020B0606030504020204"/>
                      </a:endParaRPr>
                    </a:p>
                  </a:txBody>
                  <a:tcPr anchor="ctr">
                    <a:lnL w="12700" cap="flat" cmpd="sng" algn="ctr">
                      <a:solidFill>
                        <a:srgbClr val="F16924"/>
                      </a:solidFill>
                      <a:prstDash val="solid"/>
                      <a:round/>
                      <a:headEnd type="none" w="med" len="med"/>
                      <a:tailEnd type="none" w="med" len="med"/>
                    </a:lnL>
                    <a:lnR w="12700" cap="flat" cmpd="sng" algn="ctr">
                      <a:solidFill>
                        <a:srgbClr val="F16924"/>
                      </a:solidFill>
                      <a:prstDash val="solid"/>
                      <a:round/>
                      <a:headEnd type="none" w="med" len="med"/>
                      <a:tailEnd type="none" w="med" len="med"/>
                    </a:lnR>
                    <a:lnT w="12700" cap="flat" cmpd="sng" algn="ctr">
                      <a:solidFill>
                        <a:srgbClr val="F16924"/>
                      </a:solidFill>
                      <a:prstDash val="solid"/>
                      <a:round/>
                      <a:headEnd type="none" w="med" len="med"/>
                      <a:tailEnd type="none" w="med" len="med"/>
                    </a:lnT>
                    <a:lnB w="12700" cap="flat" cmpd="sng" algn="ctr">
                      <a:solidFill>
                        <a:srgbClr val="F16924"/>
                      </a:solidFill>
                      <a:prstDash val="solid"/>
                      <a:round/>
                      <a:headEnd type="none" w="med" len="med"/>
                      <a:tailEnd type="none" w="med" len="med"/>
                    </a:lnB>
                    <a:noFill/>
                  </a:tcPr>
                </a:tc>
                <a:extLst>
                  <a:ext uri="{0D108BD9-81ED-4DB2-BD59-A6C34878D82A}">
                    <a16:rowId xmlns:a16="http://schemas.microsoft.com/office/drawing/2014/main" val="796784225"/>
                  </a:ext>
                </a:extLst>
              </a:tr>
            </a:tbl>
          </a:graphicData>
        </a:graphic>
      </p:graphicFrame>
    </p:spTree>
    <p:extLst>
      <p:ext uri="{BB962C8B-B14F-4D97-AF65-F5344CB8AC3E}">
        <p14:creationId xmlns:p14="http://schemas.microsoft.com/office/powerpoint/2010/main" val="1402958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670CB4-738F-EC98-7CE5-48AAE7C12BD9}"/>
              </a:ext>
            </a:extLst>
          </p:cNvPr>
          <p:cNvSpPr>
            <a:spLocks noGrp="1"/>
          </p:cNvSpPr>
          <p:nvPr>
            <p:ph type="body" sz="quarter" idx="30"/>
          </p:nvPr>
        </p:nvSpPr>
        <p:spPr/>
        <p:txBody>
          <a:bodyPr/>
          <a:lstStyle/>
          <a:p>
            <a:r>
              <a:rPr lang="en-US" dirty="0"/>
              <a:t>07</a:t>
            </a:r>
          </a:p>
          <a:p>
            <a:r>
              <a:rPr lang="en-US" dirty="0"/>
              <a:t>ΔΕ</a:t>
            </a:r>
            <a:r>
              <a:rPr lang="el-GR" dirty="0"/>
              <a:t>Ι</a:t>
            </a:r>
            <a:r>
              <a:rPr lang="en-US" dirty="0"/>
              <a:t>ΓΜΑ ΠΡΟΓΡ</a:t>
            </a:r>
            <a:r>
              <a:rPr lang="el-GR" dirty="0"/>
              <a:t>Α</a:t>
            </a:r>
            <a:r>
              <a:rPr lang="en-US" dirty="0"/>
              <a:t>ΜΜΑΤΟΣ ΜΑΘΗΜ</a:t>
            </a:r>
            <a:r>
              <a:rPr lang="el-GR" dirty="0"/>
              <a:t>Α</a:t>
            </a:r>
            <a:r>
              <a:rPr lang="en-US" dirty="0"/>
              <a:t>ΤΩΝ</a:t>
            </a:r>
            <a:r>
              <a:rPr lang="el-GR" dirty="0"/>
              <a:t> 6 ΗΜΕΡΩΝ</a:t>
            </a:r>
            <a:endParaRPr lang="en-US" dirty="0"/>
          </a:p>
        </p:txBody>
      </p:sp>
      <p:sp>
        <p:nvSpPr>
          <p:cNvPr id="4" name="Slide Number Placeholder 3">
            <a:extLst>
              <a:ext uri="{FF2B5EF4-FFF2-40B4-BE49-F238E27FC236}">
                <a16:creationId xmlns:a16="http://schemas.microsoft.com/office/drawing/2014/main" id="{E889CB39-CBED-1383-B449-6997F5D5115C}"/>
              </a:ext>
            </a:extLst>
          </p:cNvPr>
          <p:cNvSpPr>
            <a:spLocks noGrp="1"/>
          </p:cNvSpPr>
          <p:nvPr>
            <p:ph type="sldNum" sz="quarter" idx="4"/>
          </p:nvPr>
        </p:nvSpPr>
        <p:spPr/>
        <p:txBody>
          <a:bodyPr/>
          <a:lstStyle/>
          <a:p>
            <a:fld id="{CB2079F2-58AF-ED44-82D7-E04B2F6FD686}" type="slidenum">
              <a:rPr lang="en-US" smtClean="0"/>
              <a:t>18</a:t>
            </a:fld>
            <a:endParaRPr lang="en-US" dirty="0"/>
          </a:p>
        </p:txBody>
      </p:sp>
      <p:graphicFrame>
        <p:nvGraphicFramePr>
          <p:cNvPr id="12" name="Table 11">
            <a:extLst>
              <a:ext uri="{FF2B5EF4-FFF2-40B4-BE49-F238E27FC236}">
                <a16:creationId xmlns:a16="http://schemas.microsoft.com/office/drawing/2014/main" id="{F687852B-E58F-FA1C-CA21-EF056EF1B5B2}"/>
              </a:ext>
            </a:extLst>
          </p:cNvPr>
          <p:cNvGraphicFramePr>
            <a:graphicFrameLocks noGrp="1"/>
          </p:cNvGraphicFramePr>
          <p:nvPr>
            <p:extLst>
              <p:ext uri="{D42A27DB-BD31-4B8C-83A1-F6EECF244321}">
                <p14:modId xmlns:p14="http://schemas.microsoft.com/office/powerpoint/2010/main" val="4264877507"/>
              </p:ext>
            </p:extLst>
          </p:nvPr>
        </p:nvGraphicFramePr>
        <p:xfrm>
          <a:off x="395996" y="4465476"/>
          <a:ext cx="6273738" cy="3629775"/>
        </p:xfrm>
        <a:graphic>
          <a:graphicData uri="http://schemas.openxmlformats.org/drawingml/2006/table">
            <a:tbl>
              <a:tblPr firstRow="1" firstCol="1" bandRow="1"/>
              <a:tblGrid>
                <a:gridCol w="1876652">
                  <a:extLst>
                    <a:ext uri="{9D8B030D-6E8A-4147-A177-3AD203B41FA5}">
                      <a16:colId xmlns:a16="http://schemas.microsoft.com/office/drawing/2014/main" val="1637434645"/>
                    </a:ext>
                  </a:extLst>
                </a:gridCol>
                <a:gridCol w="4397086">
                  <a:extLst>
                    <a:ext uri="{9D8B030D-6E8A-4147-A177-3AD203B41FA5}">
                      <a16:colId xmlns:a16="http://schemas.microsoft.com/office/drawing/2014/main" val="4169125909"/>
                    </a:ext>
                  </a:extLst>
                </a:gridCol>
              </a:tblGrid>
              <a:tr h="503865">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a:lnSpc>
                          <a:spcPct val="107000"/>
                        </a:lnSpc>
                        <a:spcAft>
                          <a:spcPts val="800"/>
                        </a:spcAft>
                      </a:pPr>
                      <a:r>
                        <a:rPr lang="en-US" sz="1050" dirty="0">
                          <a:effectLst/>
                          <a:latin typeface="Open Sans" panose="020B0606030504020204" pitchFamily="34" charset="0"/>
                          <a:ea typeface="Open Sans" panose="020B0606030504020204" pitchFamily="34" charset="0"/>
                          <a:cs typeface="Open Sans" panose="020B0606030504020204" pitchFamily="34" charset="0"/>
                        </a:rPr>
                        <a:t>ΗΜΕΡΑ</a:t>
                      </a:r>
                      <a:endParaRPr lang="en-IE" sz="105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41F7A"/>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nSpc>
                          <a:spcPct val="107000"/>
                        </a:lnSpc>
                        <a:spcAft>
                          <a:spcPts val="800"/>
                        </a:spcAft>
                      </a:pPr>
                      <a:r>
                        <a:rPr lang="en-US" sz="1050" dirty="0">
                          <a:effectLst/>
                          <a:latin typeface="Open Sans" panose="020B0606030504020204" pitchFamily="34" charset="0"/>
                          <a:ea typeface="Open Sans" panose="020B0606030504020204" pitchFamily="34" charset="0"/>
                          <a:cs typeface="Open Sans" panose="020B0606030504020204" pitchFamily="34" charset="0"/>
                        </a:rPr>
                        <a:t>ΕΚΠΑΙΔΕΥΤΙΚΌ ΠΕΡΙΕΧ</a:t>
                      </a:r>
                      <a:r>
                        <a:rPr lang="el-GR" sz="1050" dirty="0">
                          <a:effectLst/>
                          <a:latin typeface="Open Sans" panose="020B0606030504020204" pitchFamily="34" charset="0"/>
                          <a:ea typeface="Open Sans" panose="020B0606030504020204" pitchFamily="34" charset="0"/>
                          <a:cs typeface="Open Sans" panose="020B0606030504020204" pitchFamily="34" charset="0"/>
                        </a:rPr>
                        <a:t>Ο</a:t>
                      </a:r>
                      <a:r>
                        <a:rPr lang="en-US" sz="1050" dirty="0">
                          <a:effectLst/>
                          <a:latin typeface="Open Sans" panose="020B0606030504020204" pitchFamily="34" charset="0"/>
                          <a:ea typeface="Open Sans" panose="020B0606030504020204" pitchFamily="34" charset="0"/>
                          <a:cs typeface="Open Sans" panose="020B0606030504020204" pitchFamily="34" charset="0"/>
                        </a:rPr>
                        <a:t>ΜΕΝΟ</a:t>
                      </a:r>
                      <a:endParaRPr lang="en-IE" sz="105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41F7A"/>
                    </a:solidFill>
                  </a:tcPr>
                </a:tc>
                <a:extLst>
                  <a:ext uri="{0D108BD9-81ED-4DB2-BD59-A6C34878D82A}">
                    <a16:rowId xmlns:a16="http://schemas.microsoft.com/office/drawing/2014/main" val="3892028554"/>
                  </a:ext>
                </a:extLst>
              </a:tr>
              <a:tr h="520985">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a:lnSpc>
                          <a:spcPct val="107000"/>
                        </a:lnSpc>
                        <a:spcAft>
                          <a:spcPts val="800"/>
                        </a:spcAft>
                      </a:pPr>
                      <a:r>
                        <a:rPr lang="en-US" sz="1050" dirty="0">
                          <a:effectLst/>
                          <a:latin typeface="Open Sans" panose="020B0606030504020204" pitchFamily="34" charset="0"/>
                          <a:ea typeface="Open Sans" panose="020B0606030504020204" pitchFamily="34" charset="0"/>
                          <a:cs typeface="Open Sans" panose="020B0606030504020204" pitchFamily="34" charset="0"/>
                        </a:rPr>
                        <a:t>1</a:t>
                      </a:r>
                      <a:endParaRPr lang="en-IE" sz="105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1F7A"/>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050" dirty="0">
                          <a:effectLst/>
                          <a:latin typeface="Open Sans" panose="020B0606030504020204" pitchFamily="34" charset="0"/>
                          <a:ea typeface="Open Sans" panose="020B0606030504020204" pitchFamily="34" charset="0"/>
                          <a:cs typeface="Open Sans" panose="020B0606030504020204" pitchFamily="34" charset="0"/>
                        </a:rPr>
                        <a:t>09.00 - 13.00 Ενότητα 1 </a:t>
                      </a:r>
                    </a:p>
                    <a:p>
                      <a:pPr>
                        <a:lnSpc>
                          <a:spcPct val="107000"/>
                        </a:lnSpc>
                        <a:spcAft>
                          <a:spcPts val="800"/>
                        </a:spcAft>
                      </a:pPr>
                      <a:r>
                        <a:rPr lang="en-IE" sz="1050" dirty="0">
                          <a:effectLst/>
                          <a:latin typeface="Open Sans" panose="020B0606030504020204" pitchFamily="34" charset="0"/>
                          <a:ea typeface="Open Sans" panose="020B0606030504020204" pitchFamily="34" charset="0"/>
                          <a:cs typeface="Open Sans" panose="020B0606030504020204" pitchFamily="34" charset="0"/>
                        </a:rPr>
                        <a:t>14.00 - 15.30 Ενότητα 2</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284722038"/>
                  </a:ext>
                </a:extLst>
              </a:tr>
              <a:tr h="520985">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a:lnSpc>
                          <a:spcPct val="107000"/>
                        </a:lnSpc>
                        <a:spcAft>
                          <a:spcPts val="800"/>
                        </a:spcAft>
                      </a:pPr>
                      <a:r>
                        <a:rPr lang="en-US" sz="1050" dirty="0">
                          <a:effectLst/>
                          <a:latin typeface="Open Sans" panose="020B0606030504020204" pitchFamily="34" charset="0"/>
                          <a:ea typeface="Open Sans" panose="020B0606030504020204" pitchFamily="34" charset="0"/>
                          <a:cs typeface="Open Sans" panose="020B0606030504020204" pitchFamily="34" charset="0"/>
                        </a:rPr>
                        <a:t>2</a:t>
                      </a:r>
                      <a:endParaRPr lang="en-IE" sz="105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1F7A"/>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050" dirty="0">
                          <a:effectLst/>
                          <a:latin typeface="Open Sans" panose="020B0606030504020204" pitchFamily="34" charset="0"/>
                          <a:ea typeface="Open Sans" panose="020B0606030504020204" pitchFamily="34" charset="0"/>
                          <a:cs typeface="Open Sans" panose="020B0606030504020204" pitchFamily="34" charset="0"/>
                        </a:rPr>
                        <a:t>09.00 - 13.00 Ενότητα 2 </a:t>
                      </a:r>
                    </a:p>
                    <a:p>
                      <a:pPr>
                        <a:lnSpc>
                          <a:spcPct val="107000"/>
                        </a:lnSpc>
                        <a:spcAft>
                          <a:spcPts val="800"/>
                        </a:spcAft>
                      </a:pPr>
                      <a:r>
                        <a:rPr lang="en-IE" sz="1050" dirty="0">
                          <a:effectLst/>
                          <a:latin typeface="Open Sans" panose="020B0606030504020204" pitchFamily="34" charset="0"/>
                          <a:ea typeface="Open Sans" panose="020B0606030504020204" pitchFamily="34" charset="0"/>
                          <a:cs typeface="Open Sans" panose="020B0606030504020204" pitchFamily="34" charset="0"/>
                        </a:rPr>
                        <a:t>14.00 - 15.30 Ενότητα 3</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2718370664"/>
                  </a:ext>
                </a:extLst>
              </a:tr>
              <a:tr h="520985">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a:lnSpc>
                          <a:spcPct val="107000"/>
                        </a:lnSpc>
                        <a:spcAft>
                          <a:spcPts val="800"/>
                        </a:spcAft>
                      </a:pPr>
                      <a:r>
                        <a:rPr lang="en-US" sz="1050" dirty="0">
                          <a:effectLst/>
                          <a:latin typeface="Open Sans" panose="020B0606030504020204" pitchFamily="34" charset="0"/>
                          <a:ea typeface="Open Sans" panose="020B0606030504020204" pitchFamily="34" charset="0"/>
                          <a:cs typeface="Open Sans" panose="020B0606030504020204" pitchFamily="34" charset="0"/>
                        </a:rPr>
                        <a:t>3</a:t>
                      </a:r>
                      <a:endParaRPr lang="en-IE" sz="105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1F7A"/>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050" dirty="0">
                          <a:effectLst/>
                          <a:latin typeface="Open Sans" panose="020B0606030504020204" pitchFamily="34" charset="0"/>
                          <a:ea typeface="Open Sans" panose="020B0606030504020204" pitchFamily="34" charset="0"/>
                          <a:cs typeface="Open Sans" panose="020B0606030504020204" pitchFamily="34" charset="0"/>
                        </a:rPr>
                        <a:t>09.00 - 13.00 Ενότητα 3 </a:t>
                      </a:r>
                    </a:p>
                    <a:p>
                      <a:pPr>
                        <a:lnSpc>
                          <a:spcPct val="107000"/>
                        </a:lnSpc>
                        <a:spcAft>
                          <a:spcPts val="800"/>
                        </a:spcAft>
                      </a:pPr>
                      <a:r>
                        <a:rPr lang="en-IE" sz="1050" dirty="0">
                          <a:effectLst/>
                          <a:latin typeface="Open Sans" panose="020B0606030504020204" pitchFamily="34" charset="0"/>
                          <a:ea typeface="Open Sans" panose="020B0606030504020204" pitchFamily="34" charset="0"/>
                          <a:cs typeface="Open Sans" panose="020B0606030504020204" pitchFamily="34" charset="0"/>
                        </a:rPr>
                        <a:t>14.00 - 15.30 Ενότητα 4</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1454893525"/>
                  </a:ext>
                </a:extLst>
              </a:tr>
              <a:tr h="520985">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a:lnSpc>
                          <a:spcPct val="107000"/>
                        </a:lnSpc>
                        <a:spcAft>
                          <a:spcPts val="800"/>
                        </a:spcAft>
                      </a:pPr>
                      <a:r>
                        <a:rPr lang="en-US" sz="1050" dirty="0">
                          <a:effectLst/>
                          <a:latin typeface="Open Sans" panose="020B0606030504020204" pitchFamily="34" charset="0"/>
                          <a:ea typeface="Open Sans" panose="020B0606030504020204" pitchFamily="34" charset="0"/>
                          <a:cs typeface="Open Sans" panose="020B0606030504020204" pitchFamily="34" charset="0"/>
                        </a:rPr>
                        <a:t>4</a:t>
                      </a:r>
                      <a:endParaRPr lang="en-IE" sz="105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1F7A"/>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050" dirty="0">
                          <a:effectLst/>
                          <a:latin typeface="Open Sans" panose="020B0606030504020204" pitchFamily="34" charset="0"/>
                          <a:ea typeface="Open Sans" panose="020B0606030504020204" pitchFamily="34" charset="0"/>
                          <a:cs typeface="Open Sans" panose="020B0606030504020204" pitchFamily="34" charset="0"/>
                        </a:rPr>
                        <a:t>09.00 - 13.00 Ενότητα 4 </a:t>
                      </a:r>
                    </a:p>
                    <a:p>
                      <a:pPr>
                        <a:lnSpc>
                          <a:spcPct val="107000"/>
                        </a:lnSpc>
                        <a:spcAft>
                          <a:spcPts val="800"/>
                        </a:spcAft>
                      </a:pPr>
                      <a:r>
                        <a:rPr lang="en-IE" sz="1050" dirty="0">
                          <a:effectLst/>
                          <a:latin typeface="Open Sans" panose="020B0606030504020204" pitchFamily="34" charset="0"/>
                          <a:ea typeface="Open Sans" panose="020B0606030504020204" pitchFamily="34" charset="0"/>
                          <a:cs typeface="Open Sans" panose="020B0606030504020204" pitchFamily="34" charset="0"/>
                        </a:rPr>
                        <a:t>14.00 - 15.30 Ενότητα 5</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1018362354"/>
                  </a:ext>
                </a:extLst>
              </a:tr>
              <a:tr h="520985">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a:lnSpc>
                          <a:spcPct val="107000"/>
                        </a:lnSpc>
                        <a:spcAft>
                          <a:spcPts val="800"/>
                        </a:spcAft>
                      </a:pPr>
                      <a:r>
                        <a:rPr lang="en-US" sz="1050" dirty="0">
                          <a:effectLst/>
                          <a:latin typeface="Open Sans" panose="020B0606030504020204" pitchFamily="34" charset="0"/>
                          <a:ea typeface="Open Sans" panose="020B0606030504020204" pitchFamily="34" charset="0"/>
                          <a:cs typeface="Open Sans" panose="020B0606030504020204" pitchFamily="34" charset="0"/>
                        </a:rPr>
                        <a:t>5</a:t>
                      </a:r>
                      <a:endParaRPr lang="en-IE" sz="105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1F7A"/>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050" dirty="0">
                          <a:effectLst/>
                          <a:latin typeface="Open Sans" panose="020B0606030504020204" pitchFamily="34" charset="0"/>
                          <a:ea typeface="Open Sans" panose="020B0606030504020204" pitchFamily="34" charset="0"/>
                          <a:cs typeface="Open Sans" panose="020B0606030504020204" pitchFamily="34" charset="0"/>
                        </a:rPr>
                        <a:t>09.00 - 13.00 Ενότητα 5 </a:t>
                      </a:r>
                    </a:p>
                    <a:p>
                      <a:pPr>
                        <a:lnSpc>
                          <a:spcPct val="107000"/>
                        </a:lnSpc>
                        <a:spcAft>
                          <a:spcPts val="800"/>
                        </a:spcAft>
                      </a:pPr>
                      <a:r>
                        <a:rPr lang="en-IE" sz="1050" dirty="0">
                          <a:effectLst/>
                          <a:latin typeface="Open Sans" panose="020B0606030504020204" pitchFamily="34" charset="0"/>
                          <a:ea typeface="Open Sans" panose="020B0606030504020204" pitchFamily="34" charset="0"/>
                          <a:cs typeface="Open Sans" panose="020B0606030504020204" pitchFamily="34" charset="0"/>
                        </a:rPr>
                        <a:t>14.00 - 15.30 Ενότητα 6</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1333068176"/>
                  </a:ext>
                </a:extLst>
              </a:tr>
              <a:tr h="520985">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a:lnSpc>
                          <a:spcPct val="107000"/>
                        </a:lnSpc>
                        <a:spcAft>
                          <a:spcPts val="800"/>
                        </a:spcAft>
                      </a:pPr>
                      <a:r>
                        <a:rPr lang="en-US" sz="1050" dirty="0">
                          <a:effectLst/>
                          <a:latin typeface="Open Sans" panose="020B0606030504020204" pitchFamily="34" charset="0"/>
                          <a:ea typeface="Open Sans" panose="020B0606030504020204" pitchFamily="34" charset="0"/>
                          <a:cs typeface="Open Sans" panose="020B0606030504020204" pitchFamily="34" charset="0"/>
                        </a:rPr>
                        <a:t>6</a:t>
                      </a:r>
                      <a:endParaRPr lang="en-IE" sz="105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41F7A"/>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IE" sz="1050" dirty="0">
                          <a:effectLst/>
                          <a:latin typeface="Open Sans" panose="020B0606030504020204" pitchFamily="34" charset="0"/>
                          <a:ea typeface="Open Sans" panose="020B0606030504020204" pitchFamily="34" charset="0"/>
                          <a:cs typeface="Open Sans" panose="020B0606030504020204" pitchFamily="34" charset="0"/>
                        </a:rPr>
                        <a:t>09.00 - 13.00 Ενότητα 6 </a:t>
                      </a:r>
                    </a:p>
                    <a:p>
                      <a:pPr>
                        <a:lnSpc>
                          <a:spcPct val="107000"/>
                        </a:lnSpc>
                        <a:spcAft>
                          <a:spcPts val="800"/>
                        </a:spcAft>
                      </a:pPr>
                      <a:r>
                        <a:rPr lang="en-IE" sz="1050" dirty="0">
                          <a:effectLst/>
                          <a:latin typeface="Open Sans" panose="020B0606030504020204" pitchFamily="34" charset="0"/>
                          <a:ea typeface="Open Sans" panose="020B0606030504020204" pitchFamily="34" charset="0"/>
                          <a:cs typeface="Open Sans" panose="020B0606030504020204" pitchFamily="34" charset="0"/>
                        </a:rPr>
                        <a:t>14.00 - 15.30 Ανασκόπηση και ανακεφαλαίωση</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3361232306"/>
                  </a:ext>
                </a:extLst>
              </a:tr>
            </a:tbl>
          </a:graphicData>
        </a:graphic>
      </p:graphicFrame>
      <p:sp>
        <p:nvSpPr>
          <p:cNvPr id="13" name="Rectangle 1">
            <a:extLst>
              <a:ext uri="{FF2B5EF4-FFF2-40B4-BE49-F238E27FC236}">
                <a16:creationId xmlns:a16="http://schemas.microsoft.com/office/drawing/2014/main" id="{C1F913E9-EA7C-A90F-FB59-A5BAE5045AE6}"/>
              </a:ext>
            </a:extLst>
          </p:cNvPr>
          <p:cNvSpPr txBox="1">
            <a:spLocks noChangeArrowheads="1"/>
          </p:cNvSpPr>
          <p:nvPr/>
        </p:nvSpPr>
        <p:spPr bwMode="auto">
          <a:xfrm>
            <a:off x="395996" y="3192569"/>
            <a:ext cx="6273738"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spcCol="288000" rtlCol="0" anchor="ctr" anchorCtr="0" compatLnSpc="1">
            <a:prstTxWarp prst="textNoShape">
              <a:avLst/>
            </a:prstTxWarp>
            <a:spAutoFit/>
          </a:bodyPr>
          <a:lstStyle>
            <a:lvl1pPr marL="0" marR="0" indent="0" algn="just" defTabSz="755934" rtl="0" eaLnBrk="0" fontAlgn="base" latinLnBrk="0" hangingPunct="0">
              <a:lnSpc>
                <a:spcPct val="100000"/>
              </a:lnSpc>
              <a:spcBef>
                <a:spcPct val="0"/>
              </a:spcBef>
              <a:spcAft>
                <a:spcPct val="0"/>
              </a:spcAft>
              <a:buClrTx/>
              <a:buSzTx/>
              <a:buFont typeface="Arial" panose="020B0604020202020204" pitchFamily="34" charset="0"/>
              <a:buNone/>
              <a:tabLst/>
              <a:defRPr sz="1100" b="0" i="0" kern="1200">
                <a:solidFill>
                  <a:schemeClr val="tx1"/>
                </a:solidFill>
                <a:latin typeface="Arial" panose="020B0604020202020204" pitchFamily="34" charset="0"/>
                <a:ea typeface="+mn-ea"/>
                <a:cs typeface="Poppins" pitchFamily="2" charset="77"/>
              </a:defRPr>
            </a:lvl1pPr>
            <a:lvl2pPr marL="377967" indent="0" algn="l" defTabSz="755934" rtl="0" eaLnBrk="0" fontAlgn="base" latinLnBrk="0" hangingPunct="0">
              <a:lnSpc>
                <a:spcPct val="90000"/>
              </a:lnSpc>
              <a:spcBef>
                <a:spcPct val="0"/>
              </a:spcBef>
              <a:spcAft>
                <a:spcPct val="0"/>
              </a:spcAft>
              <a:buFont typeface="Arial" panose="020B0604020202020204" pitchFamily="34" charset="0"/>
              <a:buNone/>
              <a:defRPr sz="3200" kern="1200">
                <a:solidFill>
                  <a:schemeClr val="tx1"/>
                </a:solidFill>
                <a:latin typeface="Arial" panose="020B0604020202020204" pitchFamily="34" charset="0"/>
                <a:ea typeface="+mn-ea"/>
                <a:cs typeface="+mn-cs"/>
              </a:defRPr>
            </a:lvl2pPr>
            <a:lvl3pPr marL="755934" indent="0" algn="l" defTabSz="755934" rtl="0" eaLnBrk="0" fontAlgn="base" latinLnBrk="0" hangingPunct="0">
              <a:lnSpc>
                <a:spcPct val="90000"/>
              </a:lnSpc>
              <a:spcBef>
                <a:spcPct val="0"/>
              </a:spcBef>
              <a:spcAft>
                <a:spcPct val="0"/>
              </a:spcAft>
              <a:buFont typeface="Arial" panose="020B0604020202020204" pitchFamily="34" charset="0"/>
              <a:buNone/>
              <a:defRPr sz="3200" kern="1200">
                <a:solidFill>
                  <a:schemeClr val="tx1"/>
                </a:solidFill>
                <a:latin typeface="Arial" panose="020B0604020202020204" pitchFamily="34" charset="0"/>
                <a:ea typeface="+mn-ea"/>
                <a:cs typeface="+mn-cs"/>
              </a:defRPr>
            </a:lvl3pPr>
            <a:lvl4pPr marL="1133901" indent="0" algn="l" defTabSz="755934" rtl="0" eaLnBrk="0" fontAlgn="base" latinLnBrk="0" hangingPunct="0">
              <a:lnSpc>
                <a:spcPct val="90000"/>
              </a:lnSpc>
              <a:spcBef>
                <a:spcPct val="0"/>
              </a:spcBef>
              <a:spcAft>
                <a:spcPct val="0"/>
              </a:spcAft>
              <a:buFont typeface="Arial" panose="020B0604020202020204" pitchFamily="34" charset="0"/>
              <a:buNone/>
              <a:defRPr sz="3200" kern="1200">
                <a:solidFill>
                  <a:schemeClr val="tx1"/>
                </a:solidFill>
                <a:latin typeface="Arial" panose="020B0604020202020204" pitchFamily="34" charset="0"/>
                <a:ea typeface="+mn-ea"/>
                <a:cs typeface="+mn-cs"/>
              </a:defRPr>
            </a:lvl4pPr>
            <a:lvl5pPr marL="1511869" indent="0" algn="l" defTabSz="755934" rtl="0" eaLnBrk="0" fontAlgn="base" latinLnBrk="0" hangingPunct="0">
              <a:lnSpc>
                <a:spcPct val="90000"/>
              </a:lnSpc>
              <a:spcBef>
                <a:spcPct val="0"/>
              </a:spcBef>
              <a:spcAft>
                <a:spcPct val="0"/>
              </a:spcAft>
              <a:buFont typeface="Arial" panose="020B0604020202020204" pitchFamily="34" charset="0"/>
              <a:buNone/>
              <a:defRPr sz="3200" kern="1200">
                <a:solidFill>
                  <a:schemeClr val="tx1"/>
                </a:solidFill>
                <a:latin typeface="Arial" panose="020B0604020202020204" pitchFamily="34" charset="0"/>
                <a:ea typeface="+mn-ea"/>
                <a:cs typeface="+mn-cs"/>
              </a:defRPr>
            </a:lvl5pPr>
            <a:lvl6pPr marL="2078820" indent="-188984" algn="l" defTabSz="755934" rtl="0" eaLnBrk="0" fontAlgn="base" latinLnBrk="0" hangingPunct="0">
              <a:lnSpc>
                <a:spcPct val="90000"/>
              </a:lnSpc>
              <a:spcBef>
                <a:spcPct val="0"/>
              </a:spcBef>
              <a:spcAft>
                <a:spcPct val="0"/>
              </a:spcAft>
              <a:buFont typeface="Arial" panose="020B0604020202020204" pitchFamily="34" charset="0"/>
              <a:buChar char="•"/>
              <a:defRPr sz="1488" kern="1200">
                <a:solidFill>
                  <a:schemeClr val="tx1"/>
                </a:solidFill>
                <a:latin typeface="Arial" panose="020B0604020202020204" pitchFamily="34" charset="0"/>
                <a:ea typeface="+mn-ea"/>
                <a:cs typeface="+mn-cs"/>
              </a:defRPr>
            </a:lvl6pPr>
            <a:lvl7pPr marL="2456787" indent="-188984" algn="l" defTabSz="755934" rtl="0" eaLnBrk="0" fontAlgn="base" latinLnBrk="0" hangingPunct="0">
              <a:lnSpc>
                <a:spcPct val="90000"/>
              </a:lnSpc>
              <a:spcBef>
                <a:spcPct val="0"/>
              </a:spcBef>
              <a:spcAft>
                <a:spcPct val="0"/>
              </a:spcAft>
              <a:buFont typeface="Arial" panose="020B0604020202020204" pitchFamily="34" charset="0"/>
              <a:buChar char="•"/>
              <a:defRPr sz="1488" kern="1200">
                <a:solidFill>
                  <a:schemeClr val="tx1"/>
                </a:solidFill>
                <a:latin typeface="Arial" panose="020B0604020202020204" pitchFamily="34" charset="0"/>
                <a:ea typeface="+mn-ea"/>
                <a:cs typeface="+mn-cs"/>
              </a:defRPr>
            </a:lvl7pPr>
            <a:lvl8pPr marL="2834754" indent="-188984" algn="l" defTabSz="755934" rtl="0" eaLnBrk="0" fontAlgn="base" latinLnBrk="0" hangingPunct="0">
              <a:lnSpc>
                <a:spcPct val="90000"/>
              </a:lnSpc>
              <a:spcBef>
                <a:spcPct val="0"/>
              </a:spcBef>
              <a:spcAft>
                <a:spcPct val="0"/>
              </a:spcAft>
              <a:buFont typeface="Arial" panose="020B0604020202020204" pitchFamily="34" charset="0"/>
              <a:buChar char="•"/>
              <a:defRPr sz="1488" kern="1200">
                <a:solidFill>
                  <a:schemeClr val="tx1"/>
                </a:solidFill>
                <a:latin typeface="Arial" panose="020B0604020202020204" pitchFamily="34" charset="0"/>
                <a:ea typeface="+mn-ea"/>
                <a:cs typeface="+mn-cs"/>
              </a:defRPr>
            </a:lvl8pPr>
            <a:lvl9pPr marL="3212722" indent="-188984" algn="l" defTabSz="755934" rtl="0" eaLnBrk="0" fontAlgn="base" latinLnBrk="0" hangingPunct="0">
              <a:lnSpc>
                <a:spcPct val="90000"/>
              </a:lnSpc>
              <a:spcBef>
                <a:spcPct val="0"/>
              </a:spcBef>
              <a:spcAft>
                <a:spcPct val="0"/>
              </a:spcAft>
              <a:buFont typeface="Arial" panose="020B0604020202020204" pitchFamily="34" charset="0"/>
              <a:buChar char="•"/>
              <a:defRPr sz="1488" kern="1200">
                <a:solidFill>
                  <a:schemeClr val="tx1"/>
                </a:solidFill>
                <a:latin typeface="Arial" panose="020B0604020202020204" pitchFamily="34" charset="0"/>
                <a:ea typeface="+mn-ea"/>
                <a:cs typeface="+mn-cs"/>
              </a:defRPr>
            </a:lvl9pPr>
          </a:lstStyle>
          <a:p>
            <a:pPr marL="171450" marR="0" lvl="0" indent="-171450" algn="l" defTabSz="914400" rtl="0" eaLnBrk="0" fontAlgn="base" latinLnBrk="0" hangingPunct="0">
              <a:lnSpc>
                <a:spcPct val="100000"/>
              </a:lnSpc>
              <a:spcBef>
                <a:spcPct val="0"/>
              </a:spcBef>
              <a:spcAft>
                <a:spcPct val="0"/>
              </a:spcAft>
              <a:buClr>
                <a:srgbClr val="F16924"/>
              </a:buClr>
              <a:buSzTx/>
              <a:buFont typeface="Wingdings" panose="05000000000000000000" pitchFamily="2" charset="2"/>
              <a:buChar char="§"/>
              <a:tabLst/>
              <a:defRPr/>
            </a:pPr>
            <a:r>
              <a:rPr kumimoji="0" lang="en-IE" altLang="en-US" sz="1050" b="0" i="0" u="none" strike="noStrike" kern="1200" cap="none" spc="0" normalizeH="0" baseline="0" noProof="0" dirty="0">
                <a:ln>
                  <a:noFill/>
                </a:ln>
                <a:solidFill>
                  <a:srgbClr val="4B4B4B"/>
                </a:solidFill>
                <a:effectLst/>
                <a:uLnTx/>
                <a:uFillTx/>
                <a:latin typeface="Open Sans" panose="020B0606030504020204" pitchFamily="34" charset="0"/>
                <a:ea typeface="Open Sans" panose="020B0606030504020204" pitchFamily="34" charset="0"/>
                <a:cs typeface="Open Sans" panose="020B0606030504020204" pitchFamily="34" charset="0"/>
              </a:rPr>
              <a:t>Συνιστάται η μέγιστη διάρκεια των ημερών να μην υπερβαίνει τη διάρκεια που αναφέρεται στον παρακάτω πίνακα. </a:t>
            </a:r>
          </a:p>
          <a:p>
            <a:pPr marL="171450" marR="0" lvl="0" indent="-171450" algn="l" defTabSz="914400" rtl="0" eaLnBrk="0" fontAlgn="base" latinLnBrk="0" hangingPunct="0">
              <a:lnSpc>
                <a:spcPct val="100000"/>
              </a:lnSpc>
              <a:spcBef>
                <a:spcPct val="0"/>
              </a:spcBef>
              <a:spcAft>
                <a:spcPct val="0"/>
              </a:spcAft>
              <a:buClr>
                <a:srgbClr val="F16924"/>
              </a:buClr>
              <a:buSzTx/>
              <a:buFont typeface="Wingdings" panose="05000000000000000000" pitchFamily="2" charset="2"/>
              <a:buChar char="§"/>
              <a:tabLst/>
              <a:defRPr/>
            </a:pPr>
            <a:r>
              <a:rPr kumimoji="0" lang="en-IE" altLang="en-US" sz="1050" b="0" i="0" u="none" strike="noStrike" kern="1200" cap="none" spc="0" normalizeH="0" baseline="0" noProof="0" dirty="0">
                <a:ln>
                  <a:noFill/>
                </a:ln>
                <a:solidFill>
                  <a:srgbClr val="4B4B4B"/>
                </a:solidFill>
                <a:effectLst/>
                <a:uLnTx/>
                <a:uFillTx/>
                <a:latin typeface="Open Sans" panose="020B0606030504020204" pitchFamily="34" charset="0"/>
                <a:ea typeface="Open Sans" panose="020B0606030504020204" pitchFamily="34" charset="0"/>
                <a:cs typeface="Open Sans" panose="020B0606030504020204" pitchFamily="34" charset="0"/>
              </a:rPr>
              <a:t>Δεδομένου ότι το εκπαιδευτικό υλικό είναι αρκετά έντονο και νέο για τους εκπαιδευτικούς και τους εκπαιδευόμενους, συνιστάται η κατανομή των πληροφοριών σε πολλές ημέρες. </a:t>
            </a:r>
          </a:p>
          <a:p>
            <a:pPr marL="171450" marR="0" lvl="0" indent="-171450" algn="l" defTabSz="914400" rtl="0" eaLnBrk="0" fontAlgn="base" latinLnBrk="0" hangingPunct="0">
              <a:lnSpc>
                <a:spcPct val="100000"/>
              </a:lnSpc>
              <a:spcBef>
                <a:spcPct val="0"/>
              </a:spcBef>
              <a:spcAft>
                <a:spcPct val="0"/>
              </a:spcAft>
              <a:buClr>
                <a:srgbClr val="F16924"/>
              </a:buClr>
              <a:buSzTx/>
              <a:buFont typeface="Wingdings" panose="05000000000000000000" pitchFamily="2" charset="2"/>
              <a:buChar char="§"/>
              <a:tabLst/>
              <a:defRPr/>
            </a:pPr>
            <a:r>
              <a:rPr kumimoji="0" lang="en-IE" altLang="en-US" sz="1050" b="0" i="0" u="none" strike="noStrike" kern="1200" cap="none" spc="0" normalizeH="0" baseline="0" noProof="0" dirty="0">
                <a:ln>
                  <a:noFill/>
                </a:ln>
                <a:solidFill>
                  <a:srgbClr val="4B4B4B"/>
                </a:solidFill>
                <a:effectLst/>
                <a:uLnTx/>
                <a:uFillTx/>
                <a:latin typeface="Open Sans" panose="020B0606030504020204" pitchFamily="34" charset="0"/>
                <a:ea typeface="Open Sans" panose="020B0606030504020204" pitchFamily="34" charset="0"/>
                <a:cs typeface="Open Sans" panose="020B0606030504020204" pitchFamily="34" charset="0"/>
              </a:rPr>
              <a:t>Για την καλύτερη επεξεργασία, μπορείτε να επιλέξετε να κατανέμετε τις ημέρες στις εβδομάδες, δηλαδή για παράδειγμα μία ημέρα ανά εβδομάδα.</a:t>
            </a:r>
          </a:p>
        </p:txBody>
      </p:sp>
    </p:spTree>
    <p:extLst>
      <p:ext uri="{BB962C8B-B14F-4D97-AF65-F5344CB8AC3E}">
        <p14:creationId xmlns:p14="http://schemas.microsoft.com/office/powerpoint/2010/main" val="1193556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AD184C2-D5A2-9343-BE9F-71678DD9FF06}"/>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l="25308" r="25308"/>
          <a:stretch>
            <a:fillRect/>
          </a:stretch>
        </p:blipFill>
        <p:spPr/>
      </p:pic>
      <p:sp>
        <p:nvSpPr>
          <p:cNvPr id="3" name="Text Placeholder 2">
            <a:extLst>
              <a:ext uri="{FF2B5EF4-FFF2-40B4-BE49-F238E27FC236}">
                <a16:creationId xmlns:a16="http://schemas.microsoft.com/office/drawing/2014/main" id="{6DA11AE4-F04A-0C40-B6B6-29B8E7815AEE}"/>
              </a:ext>
            </a:extLst>
          </p:cNvPr>
          <p:cNvSpPr>
            <a:spLocks noGrp="1"/>
          </p:cNvSpPr>
          <p:nvPr>
            <p:ph type="body" sz="quarter" idx="14"/>
          </p:nvPr>
        </p:nvSpPr>
        <p:spPr>
          <a:xfrm>
            <a:off x="2873343" y="3055173"/>
            <a:ext cx="785328" cy="1056986"/>
          </a:xfrm>
        </p:spPr>
        <p:txBody>
          <a:bodyPr>
            <a:noAutofit/>
          </a:bodyPr>
          <a:lstStyle/>
          <a:p>
            <a:r>
              <a:rPr lang="en-US" dirty="0"/>
              <a:t>"</a:t>
            </a:r>
          </a:p>
        </p:txBody>
      </p:sp>
      <p:sp>
        <p:nvSpPr>
          <p:cNvPr id="4" name="Text Placeholder 3">
            <a:extLst>
              <a:ext uri="{FF2B5EF4-FFF2-40B4-BE49-F238E27FC236}">
                <a16:creationId xmlns:a16="http://schemas.microsoft.com/office/drawing/2014/main" id="{61C275D4-3367-9E40-B0B3-C70EB7AD59DD}"/>
              </a:ext>
            </a:extLst>
          </p:cNvPr>
          <p:cNvSpPr>
            <a:spLocks noGrp="1"/>
          </p:cNvSpPr>
          <p:nvPr>
            <p:ph type="body" sz="quarter" idx="13"/>
          </p:nvPr>
        </p:nvSpPr>
        <p:spPr>
          <a:xfrm>
            <a:off x="1077828" y="2048260"/>
            <a:ext cx="2386299" cy="2623117"/>
          </a:xfrm>
        </p:spPr>
        <p:txBody>
          <a:bodyPr/>
          <a:lstStyle/>
          <a:p>
            <a:r>
              <a:rPr lang="en-US" sz="1400" dirty="0"/>
              <a:t>...οι δύσκολες στιγμές δεν δημιουργούν ηγέτες, ...σας δείχνουν τι είδους ηγέτες έχετε ήδη</a:t>
            </a:r>
            <a:r>
              <a:rPr lang="en-US" dirty="0"/>
              <a:t>.  </a:t>
            </a:r>
          </a:p>
          <a:p>
            <a:endParaRPr lang="en-US" dirty="0"/>
          </a:p>
          <a:p>
            <a:r>
              <a:rPr lang="en-US" b="1" dirty="0"/>
              <a:t>Larry Barton</a:t>
            </a:r>
          </a:p>
        </p:txBody>
      </p:sp>
      <p:sp>
        <p:nvSpPr>
          <p:cNvPr id="5" name="Text Placeholder 4">
            <a:extLst>
              <a:ext uri="{FF2B5EF4-FFF2-40B4-BE49-F238E27FC236}">
                <a16:creationId xmlns:a16="http://schemas.microsoft.com/office/drawing/2014/main" id="{AD27D20C-89FD-6840-9B21-343E46BDE22A}"/>
              </a:ext>
            </a:extLst>
          </p:cNvPr>
          <p:cNvSpPr>
            <a:spLocks noGrp="1"/>
          </p:cNvSpPr>
          <p:nvPr>
            <p:ph type="body" sz="quarter" idx="15"/>
          </p:nvPr>
        </p:nvSpPr>
        <p:spPr>
          <a:xfrm>
            <a:off x="661691" y="2164133"/>
            <a:ext cx="2003444" cy="936605"/>
          </a:xfrm>
        </p:spPr>
        <p:txBody>
          <a:bodyPr>
            <a:noAutofit/>
          </a:bodyPr>
          <a:lstStyle/>
          <a:p>
            <a:r>
              <a:rPr lang="en-US" dirty="0"/>
              <a:t>"</a:t>
            </a:r>
            <a:r>
              <a:rPr lang="el-GR" dirty="0"/>
              <a:t> </a:t>
            </a:r>
            <a:endParaRPr lang="en-US" dirty="0"/>
          </a:p>
        </p:txBody>
      </p:sp>
      <p:sp>
        <p:nvSpPr>
          <p:cNvPr id="6" name="Slide Number Placeholder 5">
            <a:extLst>
              <a:ext uri="{FF2B5EF4-FFF2-40B4-BE49-F238E27FC236}">
                <a16:creationId xmlns:a16="http://schemas.microsoft.com/office/drawing/2014/main" id="{ADE5504C-8DCC-244B-BE48-7841378A68D6}"/>
              </a:ext>
            </a:extLst>
          </p:cNvPr>
          <p:cNvSpPr>
            <a:spLocks noGrp="1"/>
          </p:cNvSpPr>
          <p:nvPr>
            <p:ph type="sldNum" sz="quarter" idx="4"/>
          </p:nvPr>
        </p:nvSpPr>
        <p:spPr/>
        <p:txBody>
          <a:bodyPr/>
          <a:lstStyle/>
          <a:p>
            <a:fld id="{CB2079F2-58AF-ED44-82D7-E04B2F6FD686}" type="slidenum">
              <a:rPr lang="en-US" smtClean="0"/>
              <a:t>19</a:t>
            </a:fld>
            <a:endParaRPr lang="en-US" dirty="0"/>
          </a:p>
        </p:txBody>
      </p:sp>
    </p:spTree>
    <p:extLst>
      <p:ext uri="{BB962C8B-B14F-4D97-AF65-F5344CB8AC3E}">
        <p14:creationId xmlns:p14="http://schemas.microsoft.com/office/powerpoint/2010/main" val="455528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10959-1B0C-2544-8FBC-6A402677F595}"/>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5DF4806F-F40D-B344-9CBD-E8FCCBE02C83}"/>
              </a:ext>
            </a:extLst>
          </p:cNvPr>
          <p:cNvSpPr>
            <a:spLocks noGrp="1"/>
          </p:cNvSpPr>
          <p:nvPr>
            <p:ph type="body" sz="quarter" idx="12"/>
          </p:nvPr>
        </p:nvSpPr>
        <p:spPr/>
        <p:txBody>
          <a:bodyPr/>
          <a:lstStyle/>
          <a:p>
            <a:r>
              <a:rPr lang="en-US" b="1" dirty="0"/>
              <a:t>Πρόλογος</a:t>
            </a:r>
          </a:p>
        </p:txBody>
      </p:sp>
      <p:sp>
        <p:nvSpPr>
          <p:cNvPr id="4" name="Text Placeholder 3">
            <a:extLst>
              <a:ext uri="{FF2B5EF4-FFF2-40B4-BE49-F238E27FC236}">
                <a16:creationId xmlns:a16="http://schemas.microsoft.com/office/drawing/2014/main" id="{34C0390C-5785-F749-9D8A-FE0D0B2B39A7}"/>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13EA9265-3B0D-0041-9504-3A805FD8D269}"/>
              </a:ext>
            </a:extLst>
          </p:cNvPr>
          <p:cNvSpPr>
            <a:spLocks noGrp="1"/>
          </p:cNvSpPr>
          <p:nvPr>
            <p:ph type="body" sz="quarter" idx="14"/>
          </p:nvPr>
        </p:nvSpPr>
        <p:spPr>
          <a:xfrm>
            <a:off x="1486930" y="3425267"/>
            <a:ext cx="5517551" cy="348400"/>
          </a:xfrm>
        </p:spPr>
        <p:txBody>
          <a:bodyPr/>
          <a:lstStyle/>
          <a:p>
            <a:r>
              <a:rPr lang="el-GR" b="1" dirty="0"/>
              <a:t>Το </a:t>
            </a:r>
            <a:r>
              <a:rPr lang="en-US" b="1" dirty="0" err="1"/>
              <a:t>Πρόγρ</a:t>
            </a:r>
            <a:r>
              <a:rPr lang="en-US" b="1" dirty="0"/>
              <a:t>αμμα </a:t>
            </a:r>
            <a:r>
              <a:rPr lang="el-GR" b="1" dirty="0"/>
              <a:t>Μαθημάτων </a:t>
            </a:r>
            <a:r>
              <a:rPr lang="en-US" b="1" dirty="0"/>
              <a:t>και </a:t>
            </a:r>
            <a:r>
              <a:rPr lang="el-GR" b="1" dirty="0"/>
              <a:t>οι</a:t>
            </a:r>
            <a:r>
              <a:rPr lang="en-US" b="1" dirty="0"/>
              <a:t> </a:t>
            </a:r>
            <a:r>
              <a:rPr lang="en-US" b="1" dirty="0" err="1"/>
              <a:t>Ανοικτο</a:t>
            </a:r>
            <a:r>
              <a:rPr lang="el-GR" b="1" dirty="0"/>
              <a:t>ί </a:t>
            </a:r>
            <a:r>
              <a:rPr lang="en-US" b="1" dirty="0" err="1"/>
              <a:t>Εκ</a:t>
            </a:r>
            <a:r>
              <a:rPr lang="en-US" b="1" dirty="0"/>
              <a:t>παιδευτικ</a:t>
            </a:r>
            <a:r>
              <a:rPr lang="el-GR" b="1" dirty="0" err="1"/>
              <a:t>οί</a:t>
            </a:r>
            <a:r>
              <a:rPr lang="en-US" b="1" dirty="0"/>
              <a:t> </a:t>
            </a:r>
            <a:r>
              <a:rPr lang="en-US" b="1" dirty="0" err="1"/>
              <a:t>Πόρο</a:t>
            </a:r>
            <a:r>
              <a:rPr lang="el-GR" b="1" dirty="0"/>
              <a:t>ι</a:t>
            </a:r>
            <a:endParaRPr lang="en-US" b="1" dirty="0"/>
          </a:p>
        </p:txBody>
      </p:sp>
      <p:sp>
        <p:nvSpPr>
          <p:cNvPr id="6" name="Text Placeholder 5">
            <a:extLst>
              <a:ext uri="{FF2B5EF4-FFF2-40B4-BE49-F238E27FC236}">
                <a16:creationId xmlns:a16="http://schemas.microsoft.com/office/drawing/2014/main" id="{A41DDCC3-F3DF-024D-9034-EDEE91EB22D5}"/>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DC26A8CC-9488-C340-A411-F694ED6D3531}"/>
              </a:ext>
            </a:extLst>
          </p:cNvPr>
          <p:cNvSpPr>
            <a:spLocks noGrp="1"/>
          </p:cNvSpPr>
          <p:nvPr>
            <p:ph type="body" sz="quarter" idx="19"/>
          </p:nvPr>
        </p:nvSpPr>
        <p:spPr>
          <a:xfrm>
            <a:off x="1486930" y="3941391"/>
            <a:ext cx="3938510" cy="371316"/>
          </a:xfrm>
        </p:spPr>
        <p:txBody>
          <a:bodyPr/>
          <a:lstStyle/>
          <a:p>
            <a:r>
              <a:rPr lang="en-US" b="1" dirty="0"/>
              <a:t>Γενικές οδηγίες </a:t>
            </a:r>
            <a:r>
              <a:rPr lang="en-US" b="1" dirty="0" err="1"/>
              <a:t>γι</a:t>
            </a:r>
            <a:r>
              <a:rPr lang="en-US" b="1" dirty="0"/>
              <a:t>α  εκπαιδευτές</a:t>
            </a:r>
          </a:p>
        </p:txBody>
      </p:sp>
      <p:sp>
        <p:nvSpPr>
          <p:cNvPr id="8" name="Text Placeholder 7">
            <a:extLst>
              <a:ext uri="{FF2B5EF4-FFF2-40B4-BE49-F238E27FC236}">
                <a16:creationId xmlns:a16="http://schemas.microsoft.com/office/drawing/2014/main" id="{5F7A45C7-4265-F74E-B409-EF9DA1CB9A91}"/>
              </a:ext>
            </a:extLst>
          </p:cNvPr>
          <p:cNvSpPr>
            <a:spLocks noGrp="1"/>
          </p:cNvSpPr>
          <p:nvPr>
            <p:ph type="body" sz="quarter" idx="17"/>
          </p:nvPr>
        </p:nvSpPr>
        <p:spPr/>
        <p:txBody>
          <a:bodyPr/>
          <a:lstStyle/>
          <a:p>
            <a:endParaRPr lang="en-US"/>
          </a:p>
        </p:txBody>
      </p:sp>
      <p:sp>
        <p:nvSpPr>
          <p:cNvPr id="9" name="Text Placeholder 8">
            <a:extLst>
              <a:ext uri="{FF2B5EF4-FFF2-40B4-BE49-F238E27FC236}">
                <a16:creationId xmlns:a16="http://schemas.microsoft.com/office/drawing/2014/main" id="{FCF93FBB-02A8-124F-A0AA-A24560419BFE}"/>
              </a:ext>
            </a:extLst>
          </p:cNvPr>
          <p:cNvSpPr>
            <a:spLocks noGrp="1"/>
          </p:cNvSpPr>
          <p:nvPr>
            <p:ph type="body" sz="quarter" idx="20"/>
          </p:nvPr>
        </p:nvSpPr>
        <p:spPr>
          <a:xfrm>
            <a:off x="1486930" y="4427356"/>
            <a:ext cx="3725149" cy="348400"/>
          </a:xfrm>
        </p:spPr>
        <p:txBody>
          <a:bodyPr/>
          <a:lstStyle/>
          <a:p>
            <a:r>
              <a:rPr lang="en-US" b="1" dirty="0"/>
              <a:t>Επιλογές παράδοσης μαθημάτων</a:t>
            </a:r>
          </a:p>
        </p:txBody>
      </p:sp>
      <p:sp>
        <p:nvSpPr>
          <p:cNvPr id="10" name="Text Placeholder 9">
            <a:extLst>
              <a:ext uri="{FF2B5EF4-FFF2-40B4-BE49-F238E27FC236}">
                <a16:creationId xmlns:a16="http://schemas.microsoft.com/office/drawing/2014/main" id="{A73C6967-E7F1-6B4F-B8D5-B59DC7835C01}"/>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19F2445E-6458-2F4B-88D2-0B350C8B73E8}"/>
              </a:ext>
            </a:extLst>
          </p:cNvPr>
          <p:cNvSpPr>
            <a:spLocks noGrp="1"/>
          </p:cNvSpPr>
          <p:nvPr>
            <p:ph type="body" sz="quarter" idx="22"/>
          </p:nvPr>
        </p:nvSpPr>
        <p:spPr>
          <a:xfrm>
            <a:off x="1486930" y="4966621"/>
            <a:ext cx="5172949" cy="338804"/>
          </a:xfrm>
        </p:spPr>
        <p:txBody>
          <a:bodyPr/>
          <a:lstStyle/>
          <a:p>
            <a:r>
              <a:rPr lang="en-US" b="1" dirty="0"/>
              <a:t>Επισκόπηση του περιεχομένου του μαθήματος</a:t>
            </a:r>
          </a:p>
        </p:txBody>
      </p:sp>
      <p:sp>
        <p:nvSpPr>
          <p:cNvPr id="12" name="Text Placeholder 11">
            <a:extLst>
              <a:ext uri="{FF2B5EF4-FFF2-40B4-BE49-F238E27FC236}">
                <a16:creationId xmlns:a16="http://schemas.microsoft.com/office/drawing/2014/main" id="{E8516CC9-4821-E64E-B20F-091AC023B73B}"/>
              </a:ext>
            </a:extLst>
          </p:cNvPr>
          <p:cNvSpPr>
            <a:spLocks noGrp="1"/>
          </p:cNvSpPr>
          <p:nvPr>
            <p:ph type="body" sz="quarter" idx="23"/>
          </p:nvPr>
        </p:nvSpPr>
        <p:spPr/>
        <p:txBody>
          <a:bodyPr/>
          <a:lstStyle/>
          <a:p>
            <a:endParaRPr lang="en-US"/>
          </a:p>
        </p:txBody>
      </p:sp>
      <p:sp>
        <p:nvSpPr>
          <p:cNvPr id="13" name="Text Placeholder 12">
            <a:extLst>
              <a:ext uri="{FF2B5EF4-FFF2-40B4-BE49-F238E27FC236}">
                <a16:creationId xmlns:a16="http://schemas.microsoft.com/office/drawing/2014/main" id="{989B36B3-89DB-A040-9840-173F93611D97}"/>
              </a:ext>
            </a:extLst>
          </p:cNvPr>
          <p:cNvSpPr>
            <a:spLocks noGrp="1"/>
          </p:cNvSpPr>
          <p:nvPr>
            <p:ph type="body" sz="quarter" idx="24"/>
          </p:nvPr>
        </p:nvSpPr>
        <p:spPr/>
        <p:txBody>
          <a:bodyPr/>
          <a:lstStyle/>
          <a:p>
            <a:r>
              <a:rPr lang="en-US" b="1" dirty="0"/>
              <a:t>Χρήσιμοι σύνδεσμοι</a:t>
            </a:r>
          </a:p>
        </p:txBody>
      </p:sp>
      <p:sp>
        <p:nvSpPr>
          <p:cNvPr id="14" name="Text Placeholder 13">
            <a:extLst>
              <a:ext uri="{FF2B5EF4-FFF2-40B4-BE49-F238E27FC236}">
                <a16:creationId xmlns:a16="http://schemas.microsoft.com/office/drawing/2014/main" id="{269659BE-0EAA-8746-8528-523BA9020C50}"/>
              </a:ext>
            </a:extLst>
          </p:cNvPr>
          <p:cNvSpPr>
            <a:spLocks noGrp="1"/>
          </p:cNvSpPr>
          <p:nvPr>
            <p:ph type="body" sz="quarter" idx="25"/>
          </p:nvPr>
        </p:nvSpPr>
        <p:spPr/>
        <p:txBody>
          <a:bodyPr/>
          <a:lstStyle/>
          <a:p>
            <a:endParaRPr lang="en-US"/>
          </a:p>
        </p:txBody>
      </p:sp>
      <p:sp>
        <p:nvSpPr>
          <p:cNvPr id="15" name="Text Placeholder 14">
            <a:extLst>
              <a:ext uri="{FF2B5EF4-FFF2-40B4-BE49-F238E27FC236}">
                <a16:creationId xmlns:a16="http://schemas.microsoft.com/office/drawing/2014/main" id="{88203ED2-7A92-8049-A17E-ECF71A9F32A5}"/>
              </a:ext>
            </a:extLst>
          </p:cNvPr>
          <p:cNvSpPr>
            <a:spLocks noGrp="1"/>
          </p:cNvSpPr>
          <p:nvPr>
            <p:ph type="body" sz="quarter" idx="26"/>
          </p:nvPr>
        </p:nvSpPr>
        <p:spPr/>
        <p:txBody>
          <a:bodyPr/>
          <a:lstStyle/>
          <a:p>
            <a:r>
              <a:rPr lang="el-GR" b="1" dirty="0"/>
              <a:t>Ενδεικτικό</a:t>
            </a:r>
            <a:r>
              <a:rPr lang="en-US" b="1" dirty="0"/>
              <a:t> </a:t>
            </a:r>
            <a:r>
              <a:rPr lang="en-US" b="1" dirty="0" err="1"/>
              <a:t>χρονοδι</a:t>
            </a:r>
            <a:r>
              <a:rPr lang="el-GR" b="1" dirty="0" err="1"/>
              <a:t>άγραμμα</a:t>
            </a:r>
            <a:endParaRPr lang="en-US" b="1" dirty="0"/>
          </a:p>
        </p:txBody>
      </p:sp>
      <p:sp>
        <p:nvSpPr>
          <p:cNvPr id="18" name="Text Placeholder 17">
            <a:extLst>
              <a:ext uri="{FF2B5EF4-FFF2-40B4-BE49-F238E27FC236}">
                <a16:creationId xmlns:a16="http://schemas.microsoft.com/office/drawing/2014/main" id="{ED23A909-865F-5843-9810-26A18BF981CD}"/>
              </a:ext>
            </a:extLst>
          </p:cNvPr>
          <p:cNvSpPr>
            <a:spLocks noGrp="1"/>
          </p:cNvSpPr>
          <p:nvPr>
            <p:ph type="body" sz="quarter" idx="47"/>
          </p:nvPr>
        </p:nvSpPr>
        <p:spPr/>
        <p:txBody>
          <a:bodyPr/>
          <a:lstStyle/>
          <a:p>
            <a:r>
              <a:rPr lang="el-GR" sz="4800" dirty="0"/>
              <a:t>ΠΕΡΙΕΧΟΜΕΝΑ</a:t>
            </a:r>
            <a:endParaRPr lang="en-US" sz="4800" dirty="0"/>
          </a:p>
        </p:txBody>
      </p:sp>
      <p:sp>
        <p:nvSpPr>
          <p:cNvPr id="19" name="Slide Number Placeholder 18">
            <a:extLst>
              <a:ext uri="{FF2B5EF4-FFF2-40B4-BE49-F238E27FC236}">
                <a16:creationId xmlns:a16="http://schemas.microsoft.com/office/drawing/2014/main" id="{DBD16244-C31C-824F-8362-A83A08EC5248}"/>
              </a:ext>
            </a:extLst>
          </p:cNvPr>
          <p:cNvSpPr>
            <a:spLocks noGrp="1"/>
          </p:cNvSpPr>
          <p:nvPr>
            <p:ph type="sldNum" sz="quarter" idx="4"/>
          </p:nvPr>
        </p:nvSpPr>
        <p:spPr/>
        <p:txBody>
          <a:bodyPr/>
          <a:lstStyle/>
          <a:p>
            <a:pPr marL="0" marR="0" lvl="0" indent="0" algn="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700" b="0" i="0" u="none" strike="noStrike" kern="1200" cap="none" spc="0" normalizeH="0" baseline="0" noProof="0" smtClean="0">
                <a:ln>
                  <a:noFill/>
                </a:ln>
                <a:solidFill>
                  <a:srgbClr val="4B4B4B"/>
                </a:solidFill>
                <a:effectLst/>
                <a:uLnTx/>
                <a:uFillTx/>
                <a:latin typeface="Open Sans" panose="020B0606030504020204" pitchFamily="34" charset="0"/>
                <a:ea typeface="Open Sans" panose="020B0606030504020204" pitchFamily="34" charset="0"/>
                <a:cs typeface="Open Sans" panose="020B0606030504020204" pitchFamily="34" charset="0"/>
              </a:rPr>
              <a:t>2</a:t>
            </a:fld>
            <a:endParaRPr kumimoji="0" lang="en-US" sz="700" b="0" i="0" u="none" strike="noStrike" kern="1200" cap="none" spc="0" normalizeH="0" baseline="0" noProof="0" dirty="0">
              <a:ln>
                <a:noFill/>
              </a:ln>
              <a:solidFill>
                <a:srgbClr val="4B4B4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a:extLst>
              <a:ext uri="{FF2B5EF4-FFF2-40B4-BE49-F238E27FC236}">
                <a16:creationId xmlns:a16="http://schemas.microsoft.com/office/drawing/2014/main" id="{00CEF1A2-FC41-DCA6-9258-A0962076FE20}"/>
              </a:ext>
            </a:extLst>
          </p:cNvPr>
          <p:cNvPicPr>
            <a:picLocks noChangeAspect="1"/>
          </p:cNvPicPr>
          <p:nvPr/>
        </p:nvPicPr>
        <p:blipFill>
          <a:blip r:embed="rId2"/>
          <a:stretch>
            <a:fillRect/>
          </a:stretch>
        </p:blipFill>
        <p:spPr>
          <a:xfrm>
            <a:off x="1694083" y="6583072"/>
            <a:ext cx="4171507" cy="3575575"/>
          </a:xfrm>
          <a:prstGeom prst="rect">
            <a:avLst/>
          </a:prstGeom>
        </p:spPr>
      </p:pic>
    </p:spTree>
    <p:extLst>
      <p:ext uri="{BB962C8B-B14F-4D97-AF65-F5344CB8AC3E}">
        <p14:creationId xmlns:p14="http://schemas.microsoft.com/office/powerpoint/2010/main" val="3071487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6347A2FA-1932-D24E-B6B4-9F244B06EE0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8341" r="18341"/>
          <a:stretch>
            <a:fillRect/>
          </a:stretch>
        </p:blipFill>
        <p:spPr/>
      </p:pic>
      <p:sp>
        <p:nvSpPr>
          <p:cNvPr id="4" name="Text Placeholder 3">
            <a:extLst>
              <a:ext uri="{FF2B5EF4-FFF2-40B4-BE49-F238E27FC236}">
                <a16:creationId xmlns:a16="http://schemas.microsoft.com/office/drawing/2014/main" id="{3BE67ABE-B6C5-3246-ACB6-2C0C20AF3755}"/>
              </a:ext>
            </a:extLst>
          </p:cNvPr>
          <p:cNvSpPr>
            <a:spLocks noGrp="1"/>
          </p:cNvSpPr>
          <p:nvPr>
            <p:ph type="body" sz="quarter" idx="30"/>
          </p:nvPr>
        </p:nvSpPr>
        <p:spPr>
          <a:xfrm>
            <a:off x="689515" y="650668"/>
            <a:ext cx="5231585" cy="743603"/>
          </a:xfrm>
        </p:spPr>
        <p:txBody>
          <a:bodyPr/>
          <a:lstStyle/>
          <a:p>
            <a:r>
              <a:rPr lang="en-US" sz="4000" dirty="0"/>
              <a:t>ΣΑΣ ΕΥΧΑΡΙΣΤΟΥΜΕ</a:t>
            </a:r>
          </a:p>
        </p:txBody>
      </p:sp>
      <p:sp>
        <p:nvSpPr>
          <p:cNvPr id="6" name="Text Placeholder 32">
            <a:extLst>
              <a:ext uri="{FF2B5EF4-FFF2-40B4-BE49-F238E27FC236}">
                <a16:creationId xmlns:a16="http://schemas.microsoft.com/office/drawing/2014/main" id="{74E22C3A-9360-BF44-9CCC-1437D4E41044}"/>
              </a:ext>
            </a:extLst>
          </p:cNvPr>
          <p:cNvSpPr txBox="1">
            <a:spLocks/>
          </p:cNvSpPr>
          <p:nvPr/>
        </p:nvSpPr>
        <p:spPr>
          <a:xfrm>
            <a:off x="3707958" y="6976478"/>
            <a:ext cx="3089252" cy="465137"/>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1600" dirty="0" err="1">
                <a:solidFill>
                  <a:srgbClr val="B41F7A"/>
                </a:solidFill>
                <a:latin typeface="Poppins" pitchFamily="2" charset="77"/>
                <a:cs typeface="Poppins" pitchFamily="2" charset="77"/>
              </a:rPr>
              <a:t>Ακολουθήστε</a:t>
            </a:r>
            <a:r>
              <a:rPr lang="en-GB" sz="1600" dirty="0">
                <a:solidFill>
                  <a:srgbClr val="B41F7A"/>
                </a:solidFill>
                <a:latin typeface="Poppins" pitchFamily="2" charset="77"/>
                <a:cs typeface="Poppins" pitchFamily="2" charset="77"/>
              </a:rPr>
              <a:t> </a:t>
            </a:r>
            <a:r>
              <a:rPr lang="el-GR" sz="1600" dirty="0">
                <a:solidFill>
                  <a:srgbClr val="B41F7A"/>
                </a:solidFill>
                <a:latin typeface="Poppins" pitchFamily="2" charset="77"/>
                <a:cs typeface="Poppins" pitchFamily="2" charset="77"/>
              </a:rPr>
              <a:t>μας</a:t>
            </a:r>
            <a:endParaRPr lang="en-US" sz="1600" dirty="0">
              <a:solidFill>
                <a:srgbClr val="B41F7A"/>
              </a:solidFill>
              <a:latin typeface="Poppins" pitchFamily="2" charset="77"/>
              <a:cs typeface="Poppins" pitchFamily="2" charset="77"/>
            </a:endParaRPr>
          </a:p>
        </p:txBody>
      </p:sp>
      <p:grpSp>
        <p:nvGrpSpPr>
          <p:cNvPr id="7" name="Group 6">
            <a:extLst>
              <a:ext uri="{FF2B5EF4-FFF2-40B4-BE49-F238E27FC236}">
                <a16:creationId xmlns:a16="http://schemas.microsoft.com/office/drawing/2014/main" id="{A503C193-357C-8C4B-96AB-2ADA08B18B2E}"/>
              </a:ext>
            </a:extLst>
          </p:cNvPr>
          <p:cNvGrpSpPr/>
          <p:nvPr/>
        </p:nvGrpSpPr>
        <p:grpSpPr>
          <a:xfrm>
            <a:off x="5811932" y="7441615"/>
            <a:ext cx="888675" cy="208434"/>
            <a:chOff x="3244859" y="9797084"/>
            <a:chExt cx="1936438" cy="454180"/>
          </a:xfrm>
          <a:solidFill>
            <a:srgbClr val="F16924"/>
          </a:solidFill>
        </p:grpSpPr>
        <p:sp>
          <p:nvSpPr>
            <p:cNvPr id="8" name="Freeform 5">
              <a:extLst>
                <a:ext uri="{FF2B5EF4-FFF2-40B4-BE49-F238E27FC236}">
                  <a16:creationId xmlns:a16="http://schemas.microsoft.com/office/drawing/2014/main" id="{9D75AB37-D338-C348-95B2-7B8982800399}"/>
                </a:ext>
              </a:extLst>
            </p:cNvPr>
            <p:cNvSpPr>
              <a:spLocks/>
            </p:cNvSpPr>
            <p:nvPr/>
          </p:nvSpPr>
          <p:spPr bwMode="auto">
            <a:xfrm>
              <a:off x="3244859" y="9797084"/>
              <a:ext cx="206694" cy="420436"/>
            </a:xfrm>
            <a:custGeom>
              <a:avLst/>
              <a:gdLst>
                <a:gd name="T0" fmla="*/ 6 w 30"/>
                <a:gd name="T1" fmla="*/ 13 h 64"/>
                <a:gd name="T2" fmla="*/ 6 w 30"/>
                <a:gd name="T3" fmla="*/ 21 h 64"/>
                <a:gd name="T4" fmla="*/ 0 w 30"/>
                <a:gd name="T5" fmla="*/ 21 h 64"/>
                <a:gd name="T6" fmla="*/ 0 w 30"/>
                <a:gd name="T7" fmla="*/ 32 h 64"/>
                <a:gd name="T8" fmla="*/ 6 w 30"/>
                <a:gd name="T9" fmla="*/ 32 h 64"/>
                <a:gd name="T10" fmla="*/ 6 w 30"/>
                <a:gd name="T11" fmla="*/ 64 h 64"/>
                <a:gd name="T12" fmla="*/ 20 w 30"/>
                <a:gd name="T13" fmla="*/ 64 h 64"/>
                <a:gd name="T14" fmla="*/ 20 w 30"/>
                <a:gd name="T15" fmla="*/ 32 h 64"/>
                <a:gd name="T16" fmla="*/ 29 w 30"/>
                <a:gd name="T17" fmla="*/ 32 h 64"/>
                <a:gd name="T18" fmla="*/ 30 w 30"/>
                <a:gd name="T19" fmla="*/ 21 h 64"/>
                <a:gd name="T20" fmla="*/ 20 w 30"/>
                <a:gd name="T21" fmla="*/ 21 h 64"/>
                <a:gd name="T22" fmla="*/ 20 w 30"/>
                <a:gd name="T23" fmla="*/ 14 h 64"/>
                <a:gd name="T24" fmla="*/ 23 w 30"/>
                <a:gd name="T25" fmla="*/ 11 h 64"/>
                <a:gd name="T26" fmla="*/ 30 w 30"/>
                <a:gd name="T27" fmla="*/ 11 h 64"/>
                <a:gd name="T28" fmla="*/ 30 w 30"/>
                <a:gd name="T29" fmla="*/ 0 h 64"/>
                <a:gd name="T30" fmla="*/ 20 w 30"/>
                <a:gd name="T31" fmla="*/ 0 h 64"/>
                <a:gd name="T32" fmla="*/ 6 w 30"/>
                <a:gd name="T33"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64">
                  <a:moveTo>
                    <a:pt x="6" y="13"/>
                  </a:moveTo>
                  <a:cubicBezTo>
                    <a:pt x="6" y="14"/>
                    <a:pt x="6" y="21"/>
                    <a:pt x="6" y="21"/>
                  </a:cubicBezTo>
                  <a:cubicBezTo>
                    <a:pt x="0" y="21"/>
                    <a:pt x="0" y="21"/>
                    <a:pt x="0" y="21"/>
                  </a:cubicBezTo>
                  <a:cubicBezTo>
                    <a:pt x="0" y="32"/>
                    <a:pt x="0" y="32"/>
                    <a:pt x="0" y="32"/>
                  </a:cubicBezTo>
                  <a:cubicBezTo>
                    <a:pt x="6" y="32"/>
                    <a:pt x="6" y="32"/>
                    <a:pt x="6" y="32"/>
                  </a:cubicBezTo>
                  <a:cubicBezTo>
                    <a:pt x="6" y="64"/>
                    <a:pt x="6" y="64"/>
                    <a:pt x="6" y="64"/>
                  </a:cubicBezTo>
                  <a:cubicBezTo>
                    <a:pt x="20" y="64"/>
                    <a:pt x="20" y="64"/>
                    <a:pt x="20" y="64"/>
                  </a:cubicBezTo>
                  <a:cubicBezTo>
                    <a:pt x="20" y="32"/>
                    <a:pt x="20" y="32"/>
                    <a:pt x="20" y="32"/>
                  </a:cubicBezTo>
                  <a:cubicBezTo>
                    <a:pt x="29" y="32"/>
                    <a:pt x="29" y="32"/>
                    <a:pt x="29" y="32"/>
                  </a:cubicBezTo>
                  <a:cubicBezTo>
                    <a:pt x="29" y="32"/>
                    <a:pt x="29" y="27"/>
                    <a:pt x="30" y="21"/>
                  </a:cubicBezTo>
                  <a:cubicBezTo>
                    <a:pt x="29" y="21"/>
                    <a:pt x="20" y="21"/>
                    <a:pt x="20" y="21"/>
                  </a:cubicBezTo>
                  <a:cubicBezTo>
                    <a:pt x="20" y="21"/>
                    <a:pt x="20" y="15"/>
                    <a:pt x="20" y="14"/>
                  </a:cubicBezTo>
                  <a:cubicBezTo>
                    <a:pt x="20" y="13"/>
                    <a:pt x="21" y="11"/>
                    <a:pt x="23" y="11"/>
                  </a:cubicBezTo>
                  <a:cubicBezTo>
                    <a:pt x="24" y="11"/>
                    <a:pt x="27" y="11"/>
                    <a:pt x="30" y="11"/>
                  </a:cubicBezTo>
                  <a:cubicBezTo>
                    <a:pt x="30" y="10"/>
                    <a:pt x="30" y="5"/>
                    <a:pt x="30" y="0"/>
                  </a:cubicBezTo>
                  <a:cubicBezTo>
                    <a:pt x="26" y="0"/>
                    <a:pt x="22" y="0"/>
                    <a:pt x="20" y="0"/>
                  </a:cubicBezTo>
                  <a:cubicBezTo>
                    <a:pt x="6" y="0"/>
                    <a:pt x="6" y="11"/>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endParaRPr lang="fr-CA" sz="4294" dirty="0">
                <a:solidFill>
                  <a:srgbClr val="F16924"/>
                </a:solidFill>
              </a:endParaRPr>
            </a:p>
          </p:txBody>
        </p:sp>
        <p:sp>
          <p:nvSpPr>
            <p:cNvPr id="9" name="Freeform 9">
              <a:extLst>
                <a:ext uri="{FF2B5EF4-FFF2-40B4-BE49-F238E27FC236}">
                  <a16:creationId xmlns:a16="http://schemas.microsoft.com/office/drawing/2014/main" id="{7D58906F-1CA0-8440-8D24-4A9CA6216604}"/>
                </a:ext>
              </a:extLst>
            </p:cNvPr>
            <p:cNvSpPr>
              <a:spLocks noEditPoints="1"/>
            </p:cNvSpPr>
            <p:nvPr/>
          </p:nvSpPr>
          <p:spPr bwMode="auto">
            <a:xfrm>
              <a:off x="4763213" y="9806306"/>
              <a:ext cx="418084" cy="401645"/>
            </a:xfrm>
            <a:custGeom>
              <a:avLst/>
              <a:gdLst>
                <a:gd name="T0" fmla="*/ 64 w 64"/>
                <a:gd name="T1" fmla="*/ 37 h 61"/>
                <a:gd name="T2" fmla="*/ 64 w 64"/>
                <a:gd name="T3" fmla="*/ 61 h 61"/>
                <a:gd name="T4" fmla="*/ 50 w 64"/>
                <a:gd name="T5" fmla="*/ 61 h 61"/>
                <a:gd name="T6" fmla="*/ 50 w 64"/>
                <a:gd name="T7" fmla="*/ 39 h 61"/>
                <a:gd name="T8" fmla="*/ 43 w 64"/>
                <a:gd name="T9" fmla="*/ 30 h 61"/>
                <a:gd name="T10" fmla="*/ 36 w 64"/>
                <a:gd name="T11" fmla="*/ 35 h 61"/>
                <a:gd name="T12" fmla="*/ 36 w 64"/>
                <a:gd name="T13" fmla="*/ 38 h 61"/>
                <a:gd name="T14" fmla="*/ 36 w 64"/>
                <a:gd name="T15" fmla="*/ 61 h 61"/>
                <a:gd name="T16" fmla="*/ 22 w 64"/>
                <a:gd name="T17" fmla="*/ 61 h 61"/>
                <a:gd name="T18" fmla="*/ 22 w 64"/>
                <a:gd name="T19" fmla="*/ 20 h 61"/>
                <a:gd name="T20" fmla="*/ 36 w 64"/>
                <a:gd name="T21" fmla="*/ 20 h 61"/>
                <a:gd name="T22" fmla="*/ 36 w 64"/>
                <a:gd name="T23" fmla="*/ 26 h 61"/>
                <a:gd name="T24" fmla="*/ 36 w 64"/>
                <a:gd name="T25" fmla="*/ 26 h 61"/>
                <a:gd name="T26" fmla="*/ 36 w 64"/>
                <a:gd name="T27" fmla="*/ 26 h 61"/>
                <a:gd name="T28" fmla="*/ 36 w 64"/>
                <a:gd name="T29" fmla="*/ 26 h 61"/>
                <a:gd name="T30" fmla="*/ 48 w 64"/>
                <a:gd name="T31" fmla="*/ 19 h 61"/>
                <a:gd name="T32" fmla="*/ 64 w 64"/>
                <a:gd name="T33" fmla="*/ 37 h 61"/>
                <a:gd name="T34" fmla="*/ 8 w 64"/>
                <a:gd name="T35" fmla="*/ 0 h 61"/>
                <a:gd name="T36" fmla="*/ 0 w 64"/>
                <a:gd name="T37" fmla="*/ 7 h 61"/>
                <a:gd name="T38" fmla="*/ 8 w 64"/>
                <a:gd name="T39" fmla="*/ 14 h 61"/>
                <a:gd name="T40" fmla="*/ 8 w 64"/>
                <a:gd name="T41" fmla="*/ 14 h 61"/>
                <a:gd name="T42" fmla="*/ 15 w 64"/>
                <a:gd name="T43" fmla="*/ 7 h 61"/>
                <a:gd name="T44" fmla="*/ 8 w 64"/>
                <a:gd name="T45" fmla="*/ 0 h 61"/>
                <a:gd name="T46" fmla="*/ 1 w 64"/>
                <a:gd name="T47" fmla="*/ 61 h 61"/>
                <a:gd name="T48" fmla="*/ 15 w 64"/>
                <a:gd name="T49" fmla="*/ 61 h 61"/>
                <a:gd name="T50" fmla="*/ 15 w 64"/>
                <a:gd name="T51" fmla="*/ 20 h 61"/>
                <a:gd name="T52" fmla="*/ 1 w 64"/>
                <a:gd name="T53" fmla="*/ 20 h 61"/>
                <a:gd name="T54" fmla="*/ 1 w 64"/>
                <a:gd name="T5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61">
                  <a:moveTo>
                    <a:pt x="64" y="37"/>
                  </a:moveTo>
                  <a:cubicBezTo>
                    <a:pt x="64" y="61"/>
                    <a:pt x="64" y="61"/>
                    <a:pt x="64" y="61"/>
                  </a:cubicBezTo>
                  <a:cubicBezTo>
                    <a:pt x="50" y="61"/>
                    <a:pt x="50" y="61"/>
                    <a:pt x="50" y="61"/>
                  </a:cubicBezTo>
                  <a:cubicBezTo>
                    <a:pt x="50" y="39"/>
                    <a:pt x="50" y="39"/>
                    <a:pt x="50" y="39"/>
                  </a:cubicBezTo>
                  <a:cubicBezTo>
                    <a:pt x="50" y="34"/>
                    <a:pt x="48" y="30"/>
                    <a:pt x="43" y="30"/>
                  </a:cubicBezTo>
                  <a:cubicBezTo>
                    <a:pt x="40" y="30"/>
                    <a:pt x="37" y="32"/>
                    <a:pt x="36" y="35"/>
                  </a:cubicBezTo>
                  <a:cubicBezTo>
                    <a:pt x="36" y="36"/>
                    <a:pt x="36" y="37"/>
                    <a:pt x="36" y="38"/>
                  </a:cubicBezTo>
                  <a:cubicBezTo>
                    <a:pt x="36" y="61"/>
                    <a:pt x="36" y="61"/>
                    <a:pt x="36" y="61"/>
                  </a:cubicBezTo>
                  <a:cubicBezTo>
                    <a:pt x="22" y="61"/>
                    <a:pt x="22" y="61"/>
                    <a:pt x="22" y="61"/>
                  </a:cubicBezTo>
                  <a:cubicBezTo>
                    <a:pt x="22" y="61"/>
                    <a:pt x="22" y="24"/>
                    <a:pt x="22" y="20"/>
                  </a:cubicBezTo>
                  <a:cubicBezTo>
                    <a:pt x="36" y="20"/>
                    <a:pt x="36" y="20"/>
                    <a:pt x="36" y="20"/>
                  </a:cubicBezTo>
                  <a:cubicBezTo>
                    <a:pt x="36" y="26"/>
                    <a:pt x="36" y="26"/>
                    <a:pt x="36" y="26"/>
                  </a:cubicBezTo>
                  <a:cubicBezTo>
                    <a:pt x="36" y="26"/>
                    <a:pt x="36" y="26"/>
                    <a:pt x="36" y="26"/>
                  </a:cubicBezTo>
                  <a:cubicBezTo>
                    <a:pt x="36" y="26"/>
                    <a:pt x="36" y="26"/>
                    <a:pt x="36" y="26"/>
                  </a:cubicBezTo>
                  <a:cubicBezTo>
                    <a:pt x="36" y="26"/>
                    <a:pt x="36" y="26"/>
                    <a:pt x="36" y="26"/>
                  </a:cubicBezTo>
                  <a:cubicBezTo>
                    <a:pt x="38" y="23"/>
                    <a:pt x="41" y="19"/>
                    <a:pt x="48" y="19"/>
                  </a:cubicBezTo>
                  <a:cubicBezTo>
                    <a:pt x="57" y="19"/>
                    <a:pt x="64" y="25"/>
                    <a:pt x="64" y="37"/>
                  </a:cubicBezTo>
                  <a:close/>
                  <a:moveTo>
                    <a:pt x="8" y="0"/>
                  </a:moveTo>
                  <a:cubicBezTo>
                    <a:pt x="3" y="0"/>
                    <a:pt x="0" y="3"/>
                    <a:pt x="0" y="7"/>
                  </a:cubicBezTo>
                  <a:cubicBezTo>
                    <a:pt x="0" y="11"/>
                    <a:pt x="3" y="14"/>
                    <a:pt x="8" y="14"/>
                  </a:cubicBezTo>
                  <a:cubicBezTo>
                    <a:pt x="8" y="14"/>
                    <a:pt x="8" y="14"/>
                    <a:pt x="8" y="14"/>
                  </a:cubicBezTo>
                  <a:cubicBezTo>
                    <a:pt x="12" y="14"/>
                    <a:pt x="15" y="11"/>
                    <a:pt x="15" y="7"/>
                  </a:cubicBezTo>
                  <a:cubicBezTo>
                    <a:pt x="15" y="3"/>
                    <a:pt x="12" y="0"/>
                    <a:pt x="8" y="0"/>
                  </a:cubicBezTo>
                  <a:close/>
                  <a:moveTo>
                    <a:pt x="1" y="61"/>
                  </a:moveTo>
                  <a:cubicBezTo>
                    <a:pt x="15" y="61"/>
                    <a:pt x="15" y="61"/>
                    <a:pt x="15" y="61"/>
                  </a:cubicBezTo>
                  <a:cubicBezTo>
                    <a:pt x="15" y="20"/>
                    <a:pt x="15" y="20"/>
                    <a:pt x="15" y="20"/>
                  </a:cubicBezTo>
                  <a:cubicBezTo>
                    <a:pt x="1" y="20"/>
                    <a:pt x="1" y="20"/>
                    <a:pt x="1" y="20"/>
                  </a:cubicBezTo>
                  <a:lnTo>
                    <a:pt x="1"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endParaRPr lang="fr-CA" sz="4294" dirty="0">
                <a:solidFill>
                  <a:srgbClr val="F16924"/>
                </a:solidFill>
              </a:endParaRPr>
            </a:p>
          </p:txBody>
        </p:sp>
        <p:sp>
          <p:nvSpPr>
            <p:cNvPr id="10" name="Freeform 9">
              <a:extLst>
                <a:ext uri="{FF2B5EF4-FFF2-40B4-BE49-F238E27FC236}">
                  <a16:creationId xmlns:a16="http://schemas.microsoft.com/office/drawing/2014/main" id="{9ECD6054-759A-6A4C-8397-616EA8C0FA09}"/>
                </a:ext>
              </a:extLst>
            </p:cNvPr>
            <p:cNvSpPr>
              <a:spLocks/>
            </p:cNvSpPr>
            <p:nvPr/>
          </p:nvSpPr>
          <p:spPr bwMode="auto">
            <a:xfrm>
              <a:off x="3844999" y="9812041"/>
              <a:ext cx="521431" cy="439223"/>
            </a:xfrm>
            <a:custGeom>
              <a:avLst/>
              <a:gdLst>
                <a:gd name="T0" fmla="*/ 57 w 64"/>
                <a:gd name="T1" fmla="*/ 20 h 53"/>
                <a:gd name="T2" fmla="*/ 64 w 64"/>
                <a:gd name="T3" fmla="*/ 16 h 53"/>
                <a:gd name="T4" fmla="*/ 56 w 64"/>
                <a:gd name="T5" fmla="*/ 16 h 53"/>
                <a:gd name="T6" fmla="*/ 56 w 64"/>
                <a:gd name="T7" fmla="*/ 15 h 53"/>
                <a:gd name="T8" fmla="*/ 42 w 64"/>
                <a:gd name="T9" fmla="*/ 4 h 53"/>
                <a:gd name="T10" fmla="*/ 44 w 64"/>
                <a:gd name="T11" fmla="*/ 4 h 53"/>
                <a:gd name="T12" fmla="*/ 48 w 64"/>
                <a:gd name="T13" fmla="*/ 1 h 53"/>
                <a:gd name="T14" fmla="*/ 42 w 64"/>
                <a:gd name="T15" fmla="*/ 3 h 53"/>
                <a:gd name="T16" fmla="*/ 45 w 64"/>
                <a:gd name="T17" fmla="*/ 0 h 53"/>
                <a:gd name="T18" fmla="*/ 40 w 64"/>
                <a:gd name="T19" fmla="*/ 2 h 53"/>
                <a:gd name="T20" fmla="*/ 41 w 64"/>
                <a:gd name="T21" fmla="*/ 1 h 53"/>
                <a:gd name="T22" fmla="*/ 31 w 64"/>
                <a:gd name="T23" fmla="*/ 16 h 53"/>
                <a:gd name="T24" fmla="*/ 26 w 64"/>
                <a:gd name="T25" fmla="*/ 12 h 53"/>
                <a:gd name="T26" fmla="*/ 10 w 64"/>
                <a:gd name="T27" fmla="*/ 5 h 53"/>
                <a:gd name="T28" fmla="*/ 15 w 64"/>
                <a:gd name="T29" fmla="*/ 13 h 53"/>
                <a:gd name="T30" fmla="*/ 11 w 64"/>
                <a:gd name="T31" fmla="*/ 13 h 53"/>
                <a:gd name="T32" fmla="*/ 18 w 64"/>
                <a:gd name="T33" fmla="*/ 20 h 53"/>
                <a:gd name="T34" fmla="*/ 14 w 64"/>
                <a:gd name="T35" fmla="*/ 21 h 53"/>
                <a:gd name="T36" fmla="*/ 22 w 64"/>
                <a:gd name="T37" fmla="*/ 25 h 53"/>
                <a:gd name="T38" fmla="*/ 24 w 64"/>
                <a:gd name="T39" fmla="*/ 31 h 53"/>
                <a:gd name="T40" fmla="*/ 0 w 64"/>
                <a:gd name="T41" fmla="*/ 31 h 53"/>
                <a:gd name="T42" fmla="*/ 56 w 64"/>
                <a:gd name="T43" fmla="*/ 23 h 53"/>
                <a:gd name="T44" fmla="*/ 64 w 64"/>
                <a:gd name="T45" fmla="*/ 20 h 53"/>
                <a:gd name="T46" fmla="*/ 57 w 64"/>
                <a:gd name="T47"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53">
                  <a:moveTo>
                    <a:pt x="57" y="20"/>
                  </a:moveTo>
                  <a:cubicBezTo>
                    <a:pt x="60" y="19"/>
                    <a:pt x="63" y="18"/>
                    <a:pt x="64" y="16"/>
                  </a:cubicBezTo>
                  <a:cubicBezTo>
                    <a:pt x="62" y="16"/>
                    <a:pt x="58" y="17"/>
                    <a:pt x="56" y="16"/>
                  </a:cubicBezTo>
                  <a:cubicBezTo>
                    <a:pt x="56" y="16"/>
                    <a:pt x="56" y="15"/>
                    <a:pt x="56" y="15"/>
                  </a:cubicBezTo>
                  <a:cubicBezTo>
                    <a:pt x="54" y="9"/>
                    <a:pt x="48" y="4"/>
                    <a:pt x="42" y="4"/>
                  </a:cubicBezTo>
                  <a:cubicBezTo>
                    <a:pt x="43" y="4"/>
                    <a:pt x="43" y="4"/>
                    <a:pt x="44" y="4"/>
                  </a:cubicBezTo>
                  <a:cubicBezTo>
                    <a:pt x="44" y="3"/>
                    <a:pt x="48" y="3"/>
                    <a:pt x="48" y="1"/>
                  </a:cubicBezTo>
                  <a:cubicBezTo>
                    <a:pt x="47" y="0"/>
                    <a:pt x="42" y="2"/>
                    <a:pt x="42" y="3"/>
                  </a:cubicBezTo>
                  <a:cubicBezTo>
                    <a:pt x="43" y="2"/>
                    <a:pt x="45" y="1"/>
                    <a:pt x="45" y="0"/>
                  </a:cubicBezTo>
                  <a:cubicBezTo>
                    <a:pt x="43" y="0"/>
                    <a:pt x="41" y="1"/>
                    <a:pt x="40" y="2"/>
                  </a:cubicBezTo>
                  <a:cubicBezTo>
                    <a:pt x="40" y="2"/>
                    <a:pt x="41" y="1"/>
                    <a:pt x="41" y="1"/>
                  </a:cubicBezTo>
                  <a:cubicBezTo>
                    <a:pt x="36" y="4"/>
                    <a:pt x="33" y="10"/>
                    <a:pt x="31" y="16"/>
                  </a:cubicBezTo>
                  <a:cubicBezTo>
                    <a:pt x="29" y="14"/>
                    <a:pt x="27" y="13"/>
                    <a:pt x="26" y="12"/>
                  </a:cubicBezTo>
                  <a:cubicBezTo>
                    <a:pt x="22" y="10"/>
                    <a:pt x="17" y="8"/>
                    <a:pt x="10" y="5"/>
                  </a:cubicBezTo>
                  <a:cubicBezTo>
                    <a:pt x="9" y="7"/>
                    <a:pt x="11" y="11"/>
                    <a:pt x="15" y="13"/>
                  </a:cubicBezTo>
                  <a:cubicBezTo>
                    <a:pt x="14" y="13"/>
                    <a:pt x="12" y="13"/>
                    <a:pt x="11" y="13"/>
                  </a:cubicBezTo>
                  <a:cubicBezTo>
                    <a:pt x="12" y="16"/>
                    <a:pt x="13" y="19"/>
                    <a:pt x="18" y="20"/>
                  </a:cubicBezTo>
                  <a:cubicBezTo>
                    <a:pt x="16" y="20"/>
                    <a:pt x="15" y="20"/>
                    <a:pt x="14" y="21"/>
                  </a:cubicBezTo>
                  <a:cubicBezTo>
                    <a:pt x="15" y="23"/>
                    <a:pt x="17" y="26"/>
                    <a:pt x="22" y="25"/>
                  </a:cubicBezTo>
                  <a:cubicBezTo>
                    <a:pt x="17" y="27"/>
                    <a:pt x="20" y="31"/>
                    <a:pt x="24" y="31"/>
                  </a:cubicBezTo>
                  <a:cubicBezTo>
                    <a:pt x="17" y="38"/>
                    <a:pt x="6" y="37"/>
                    <a:pt x="0" y="31"/>
                  </a:cubicBezTo>
                  <a:cubicBezTo>
                    <a:pt x="16" y="53"/>
                    <a:pt x="51" y="44"/>
                    <a:pt x="56" y="23"/>
                  </a:cubicBezTo>
                  <a:cubicBezTo>
                    <a:pt x="60" y="23"/>
                    <a:pt x="63" y="22"/>
                    <a:pt x="64" y="20"/>
                  </a:cubicBezTo>
                  <a:cubicBezTo>
                    <a:pt x="62" y="21"/>
                    <a:pt x="58" y="20"/>
                    <a:pt x="5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endParaRPr lang="fr-CA" sz="4294" dirty="0">
                <a:solidFill>
                  <a:srgbClr val="F16924"/>
                </a:solidFill>
              </a:endParaRPr>
            </a:p>
          </p:txBody>
        </p:sp>
      </p:grpSp>
      <p:grpSp>
        <p:nvGrpSpPr>
          <p:cNvPr id="11" name="Group 10">
            <a:extLst>
              <a:ext uri="{FF2B5EF4-FFF2-40B4-BE49-F238E27FC236}">
                <a16:creationId xmlns:a16="http://schemas.microsoft.com/office/drawing/2014/main" id="{47862EBF-C712-9B4E-A11B-6E7430D1E036}"/>
              </a:ext>
            </a:extLst>
          </p:cNvPr>
          <p:cNvGrpSpPr/>
          <p:nvPr/>
        </p:nvGrpSpPr>
        <p:grpSpPr>
          <a:xfrm>
            <a:off x="491018" y="6083685"/>
            <a:ext cx="4061117" cy="2475119"/>
            <a:chOff x="-4633036" y="5041382"/>
            <a:chExt cx="5608871" cy="3418425"/>
          </a:xfrm>
        </p:grpSpPr>
        <p:pic>
          <p:nvPicPr>
            <p:cNvPr id="12" name="Picture 11">
              <a:extLst>
                <a:ext uri="{FF2B5EF4-FFF2-40B4-BE49-F238E27FC236}">
                  <a16:creationId xmlns:a16="http://schemas.microsoft.com/office/drawing/2014/main" id="{E0D2D0B0-1426-0642-8695-6D72B35707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33036" y="5041382"/>
              <a:ext cx="5608871" cy="3418425"/>
            </a:xfrm>
            <a:prstGeom prst="rect">
              <a:avLst/>
            </a:prstGeom>
          </p:spPr>
        </p:pic>
        <p:sp>
          <p:nvSpPr>
            <p:cNvPr id="13" name="Rectangle 12">
              <a:extLst>
                <a:ext uri="{FF2B5EF4-FFF2-40B4-BE49-F238E27FC236}">
                  <a16:creationId xmlns:a16="http://schemas.microsoft.com/office/drawing/2014/main" id="{128A24C5-6454-5C48-9EA6-3F39976A1B67}"/>
                </a:ext>
              </a:extLst>
            </p:cNvPr>
            <p:cNvSpPr/>
            <p:nvPr/>
          </p:nvSpPr>
          <p:spPr>
            <a:xfrm>
              <a:off x="-3782767" y="5338786"/>
              <a:ext cx="3981692" cy="2523281"/>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308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E2604-E977-1949-B28B-19E1015867F2}"/>
              </a:ext>
            </a:extLst>
          </p:cNvPr>
          <p:cNvSpPr>
            <a:spLocks noGrp="1"/>
          </p:cNvSpPr>
          <p:nvPr>
            <p:ph type="body" sz="quarter" idx="14"/>
          </p:nvPr>
        </p:nvSpPr>
        <p:spPr>
          <a:xfrm>
            <a:off x="2867565" y="5638424"/>
            <a:ext cx="785328" cy="1056986"/>
          </a:xfrm>
        </p:spPr>
        <p:txBody>
          <a:bodyPr>
            <a:noAutofit/>
          </a:bodyPr>
          <a:lstStyle/>
          <a:p>
            <a:r>
              <a:rPr lang="en-US" dirty="0"/>
              <a:t>"</a:t>
            </a:r>
          </a:p>
        </p:txBody>
      </p:sp>
      <p:sp>
        <p:nvSpPr>
          <p:cNvPr id="3" name="Text Placeholder 2">
            <a:extLst>
              <a:ext uri="{FF2B5EF4-FFF2-40B4-BE49-F238E27FC236}">
                <a16:creationId xmlns:a16="http://schemas.microsoft.com/office/drawing/2014/main" id="{FE60CF33-6524-FA4C-8225-349F03A33FD2}"/>
              </a:ext>
            </a:extLst>
          </p:cNvPr>
          <p:cNvSpPr>
            <a:spLocks noGrp="1"/>
          </p:cNvSpPr>
          <p:nvPr>
            <p:ph type="body" sz="quarter" idx="13"/>
          </p:nvPr>
        </p:nvSpPr>
        <p:spPr>
          <a:xfrm>
            <a:off x="414032" y="3448303"/>
            <a:ext cx="2846197" cy="4380243"/>
          </a:xfrm>
        </p:spPr>
        <p:txBody>
          <a:bodyPr/>
          <a:lstStyle/>
          <a:p>
            <a:r>
              <a:rPr lang="el-GR" dirty="0"/>
              <a:t>Κ</a:t>
            </a:r>
            <a:r>
              <a:rPr lang="en-US" dirty="0" err="1"/>
              <a:t>ρίση</a:t>
            </a:r>
            <a:r>
              <a:rPr lang="en-US" dirty="0"/>
              <a:t> είναι μια ευκαιρία </a:t>
            </a:r>
          </a:p>
          <a:p>
            <a:r>
              <a:rPr lang="el-GR" dirty="0"/>
              <a:t>που έρχεται πάνω σε </a:t>
            </a:r>
            <a:r>
              <a:rPr lang="el-GR" dirty="0" err="1"/>
              <a:t>επ</a:t>
            </a:r>
            <a:r>
              <a:rPr lang="en-US" dirty="0" err="1"/>
              <a:t>ικίνδυνο</a:t>
            </a:r>
            <a:r>
              <a:rPr lang="en-US" dirty="0"/>
              <a:t> άνεμο</a:t>
            </a:r>
          </a:p>
        </p:txBody>
      </p:sp>
      <p:sp>
        <p:nvSpPr>
          <p:cNvPr id="4" name="Text Placeholder 3">
            <a:extLst>
              <a:ext uri="{FF2B5EF4-FFF2-40B4-BE49-F238E27FC236}">
                <a16:creationId xmlns:a16="http://schemas.microsoft.com/office/drawing/2014/main" id="{3E81B963-EDC6-FE4B-AC15-459C9AC40D42}"/>
              </a:ext>
            </a:extLst>
          </p:cNvPr>
          <p:cNvSpPr>
            <a:spLocks noGrp="1"/>
          </p:cNvSpPr>
          <p:nvPr>
            <p:ph type="body" sz="quarter" idx="15"/>
          </p:nvPr>
        </p:nvSpPr>
        <p:spPr>
          <a:xfrm>
            <a:off x="237020" y="4247167"/>
            <a:ext cx="2003444" cy="936605"/>
          </a:xfrm>
        </p:spPr>
        <p:txBody>
          <a:bodyPr>
            <a:noAutofit/>
          </a:bodyPr>
          <a:lstStyle/>
          <a:p>
            <a:endParaRPr lang="en-US" dirty="0"/>
          </a:p>
        </p:txBody>
      </p:sp>
      <p:sp>
        <p:nvSpPr>
          <p:cNvPr id="5" name="Text Placeholder 4">
            <a:extLst>
              <a:ext uri="{FF2B5EF4-FFF2-40B4-BE49-F238E27FC236}">
                <a16:creationId xmlns:a16="http://schemas.microsoft.com/office/drawing/2014/main" id="{25D01D24-72B4-2F40-AFE6-ABBCD4BE285B}"/>
              </a:ext>
            </a:extLst>
          </p:cNvPr>
          <p:cNvSpPr>
            <a:spLocks noGrp="1"/>
          </p:cNvSpPr>
          <p:nvPr>
            <p:ph type="body" sz="quarter" idx="43"/>
          </p:nvPr>
        </p:nvSpPr>
        <p:spPr>
          <a:xfrm>
            <a:off x="295853" y="1558275"/>
            <a:ext cx="6849790" cy="4726984"/>
          </a:xfrm>
        </p:spPr>
        <p:txBody>
          <a:bodyPr/>
          <a:lstStyle/>
          <a:p>
            <a:r>
              <a:rPr lang="en-US" sz="1200" dirty="0"/>
              <a:t>Χαιρόμαστε που εσείς, ως εκπαιδευτικός, αποφασίσατε να χρησιμοποιήσετε τους </a:t>
            </a:r>
            <a:r>
              <a:rPr lang="el-GR" sz="1200" dirty="0"/>
              <a:t>αναλυτικούς </a:t>
            </a:r>
            <a:r>
              <a:rPr lang="en-US" sz="1200" dirty="0" err="1"/>
              <a:t>Ανοικτούς</a:t>
            </a:r>
            <a:r>
              <a:rPr lang="en-US" sz="1200" dirty="0"/>
              <a:t> Εκπαιδευτικούς Πόρους μας, </a:t>
            </a:r>
            <a:r>
              <a:rPr lang="el-GR" sz="1200" dirty="0"/>
              <a:t>με κεντρικό</a:t>
            </a:r>
            <a:r>
              <a:rPr lang="en-GB" sz="1200" dirty="0"/>
              <a:t> </a:t>
            </a:r>
            <a:r>
              <a:rPr lang="en-GB" sz="1200" dirty="0" err="1"/>
              <a:t>θέμ</a:t>
            </a:r>
            <a:r>
              <a:rPr lang="en-GB" sz="1200" dirty="0"/>
              <a:t>α τη</a:t>
            </a:r>
            <a:r>
              <a:rPr lang="el-GR" sz="1200" dirty="0"/>
              <a:t>ν </a:t>
            </a:r>
            <a:r>
              <a:rPr lang="en-GB" sz="1200" dirty="0" err="1"/>
              <a:t>έγκ</a:t>
            </a:r>
            <a:r>
              <a:rPr lang="en-GB" sz="1200" dirty="0"/>
              <a:t>αιρη ανίχνευση επιχειρηματικών κρίσεων και τη διαχείριση κρίσεων</a:t>
            </a:r>
            <a:r>
              <a:rPr lang="en-US" sz="1200" dirty="0"/>
              <a:t>.</a:t>
            </a:r>
            <a:r>
              <a:rPr lang="el-GR" sz="1200" dirty="0"/>
              <a:t> Έχουμε δύο βασικούς στόχους:</a:t>
            </a:r>
            <a:endParaRPr lang="en-US" sz="1200" dirty="0"/>
          </a:p>
          <a:p>
            <a:endParaRPr lang="en-US" sz="1200" dirty="0"/>
          </a:p>
          <a:p>
            <a:pPr marL="3521075" indent="-285750">
              <a:buFont typeface="Arial" panose="020B0604020202020204" pitchFamily="34" charset="0"/>
              <a:buChar char="•"/>
            </a:pPr>
            <a:r>
              <a:rPr lang="en-GB" sz="1200" dirty="0"/>
              <a:t>   Να πα</a:t>
            </a:r>
            <a:r>
              <a:rPr lang="en-GB" sz="1200" dirty="0" err="1"/>
              <a:t>ρέχ</a:t>
            </a:r>
            <a:r>
              <a:rPr lang="el-GR" sz="1200" dirty="0" err="1"/>
              <a:t>ουμε</a:t>
            </a:r>
            <a:r>
              <a:rPr lang="en-GB" sz="1200" dirty="0"/>
              <a:t> σε εκπαιδευτές επαγγελματικής εκπαίδευσης και κατάρτισης, </a:t>
            </a:r>
            <a:r>
              <a:rPr lang="el-GR" sz="1200" dirty="0"/>
              <a:t>επιχειρηματικούς </a:t>
            </a:r>
            <a:r>
              <a:rPr lang="en-GB" sz="1200" dirty="0" err="1"/>
              <a:t>συμ</a:t>
            </a:r>
            <a:r>
              <a:rPr lang="en-GB" sz="1200" dirty="0"/>
              <a:t>βούλους, συμβούλους </a:t>
            </a:r>
            <a:r>
              <a:rPr lang="el-GR" sz="1200" dirty="0"/>
              <a:t>νεοσύστατων επιχειρήσεων</a:t>
            </a:r>
            <a:r>
              <a:rPr lang="en-GB" sz="1200" dirty="0"/>
              <a:t> κ.λπ. πρόσβαση σε ένα καινοτόμο πακέτο επαγγελματικής εκπαίδευσης και κατάρτισης το οποίο μπορείτε εύκολα και χωρίς εμπόδια να ενσωματώσετε στ</a:t>
            </a:r>
            <a:r>
              <a:rPr lang="el-GR" sz="1200" dirty="0" err="1"/>
              <a:t>ις</a:t>
            </a:r>
            <a:r>
              <a:rPr lang="en-GB" sz="1200" dirty="0"/>
              <a:t> </a:t>
            </a:r>
            <a:r>
              <a:rPr lang="en-GB" sz="1200" dirty="0" err="1"/>
              <a:t>δικ</a:t>
            </a:r>
            <a:r>
              <a:rPr lang="el-GR" sz="1200" dirty="0"/>
              <a:t>ές</a:t>
            </a:r>
            <a:r>
              <a:rPr lang="en-GB" sz="1200" dirty="0"/>
              <a:t> σας </a:t>
            </a:r>
            <a:r>
              <a:rPr lang="el-GR" sz="1200" dirty="0"/>
              <a:t>παρεχόμενες υπηρεσίες.</a:t>
            </a:r>
            <a:endParaRPr lang="en-GB" sz="1200" dirty="0"/>
          </a:p>
          <a:p>
            <a:pPr marL="3600450" indent="-285750">
              <a:buFont typeface="Arial" panose="020B0604020202020204" pitchFamily="34" charset="0"/>
              <a:buChar char="•"/>
            </a:pPr>
            <a:endParaRPr lang="en-GB" sz="1200" dirty="0"/>
          </a:p>
          <a:p>
            <a:pPr marL="3600450" indent="-285750">
              <a:buFont typeface="Arial" panose="020B0604020202020204" pitchFamily="34" charset="0"/>
              <a:buChar char="•"/>
            </a:pPr>
            <a:r>
              <a:rPr lang="en-GB" sz="1200" dirty="0"/>
              <a:t>Να παρέχουμε στους ιδιοκτήτες/</a:t>
            </a:r>
            <a:r>
              <a:rPr lang="en-GB" sz="1200" dirty="0" err="1"/>
              <a:t>διευθυντές</a:t>
            </a:r>
            <a:r>
              <a:rPr lang="en-GB" sz="1200" dirty="0"/>
              <a:t> ΜΜΕ και στους μελλοντικούς επιχειρηματίες εκπαιδευτικό υλικό και μαθήματα μέσω οργανισμών επαγγελματικής εκπαίδευσης και κατάρτισης, χρησιμοποιώντας το καινοτόμο πλαίσιό μας και δημιουργώντας έτσι άμεσο αντίκτυπο στην αντιμετώπιση των υφιστάμενων επιχειρηματικών κρίσεων και στη διασφάλιση θέσεων εργασίας με βιώσιμο τρόπο. </a:t>
            </a:r>
          </a:p>
          <a:p>
            <a:pPr marL="3600450" indent="-285750">
              <a:buFont typeface="Arial" panose="020B0604020202020204" pitchFamily="34" charset="0"/>
              <a:buChar char="•"/>
            </a:pPr>
            <a:endParaRPr lang="en-GB" sz="1200" dirty="0"/>
          </a:p>
          <a:p>
            <a:pPr marL="3600450" indent="-285750">
              <a:buFont typeface="Arial" panose="020B0604020202020204" pitchFamily="34" charset="0"/>
              <a:buChar char="•"/>
            </a:pPr>
            <a:endParaRPr lang="en-US" sz="1200" dirty="0"/>
          </a:p>
          <a:p>
            <a:endParaRPr lang="en-US" sz="1400" dirty="0"/>
          </a:p>
        </p:txBody>
      </p:sp>
      <p:sp>
        <p:nvSpPr>
          <p:cNvPr id="6" name="Text Placeholder 5">
            <a:extLst>
              <a:ext uri="{FF2B5EF4-FFF2-40B4-BE49-F238E27FC236}">
                <a16:creationId xmlns:a16="http://schemas.microsoft.com/office/drawing/2014/main" id="{383ECDCA-485D-8243-9CD5-32122B7A277D}"/>
              </a:ext>
            </a:extLst>
          </p:cNvPr>
          <p:cNvSpPr>
            <a:spLocks noGrp="1"/>
          </p:cNvSpPr>
          <p:nvPr>
            <p:ph type="body" sz="quarter" idx="44"/>
          </p:nvPr>
        </p:nvSpPr>
        <p:spPr>
          <a:xfrm>
            <a:off x="3932309" y="6744459"/>
            <a:ext cx="3213334" cy="159261"/>
          </a:xfrm>
        </p:spPr>
        <p:txBody>
          <a:bodyPr/>
          <a:lstStyle/>
          <a:p>
            <a:r>
              <a:rPr lang="en-GB" sz="1200" b="0" i="1" dirty="0">
                <a:solidFill>
                  <a:srgbClr val="B41F7A"/>
                </a:solidFill>
              </a:rPr>
              <a:t>Γραμμένο από μερικούς από τους κορυφαίους εμπειρογνώμονες σε επιχειρηματικές κρίσεις στην Ευρώπη, το </a:t>
            </a:r>
            <a:r>
              <a:rPr lang="el-GR" sz="1200" b="0" i="1" dirty="0">
                <a:solidFill>
                  <a:srgbClr val="B41F7A"/>
                </a:solidFill>
              </a:rPr>
              <a:t>ΠΡΟΓΡΑΜΜΑ ΜΑΘΗΜΑΤΩΝ ΚΑΙ ΟΙ ΑΝΟΙΚΤΟΙ ΕΚΠΑΙΔΕΥΤΙΚΟΙ ΠΟΡΟΙ ΤΟΥ ΕΡΓΟΥ </a:t>
            </a:r>
            <a:r>
              <a:rPr lang="en-US" sz="1200" b="0" i="1" dirty="0">
                <a:solidFill>
                  <a:srgbClr val="B41F7A"/>
                </a:solidFill>
              </a:rPr>
              <a:t>SECURE </a:t>
            </a:r>
            <a:r>
              <a:rPr lang="en-GB" sz="1200" b="0" i="1" dirty="0" err="1">
                <a:solidFill>
                  <a:srgbClr val="B41F7A"/>
                </a:solidFill>
              </a:rPr>
              <a:t>συγκεντρώνουν</a:t>
            </a:r>
            <a:r>
              <a:rPr lang="en-GB" sz="1200" b="0" i="1" dirty="0">
                <a:solidFill>
                  <a:srgbClr val="B41F7A"/>
                </a:solidFill>
              </a:rPr>
              <a:t> τις καλύτερες εξειδικευμένες πηγές, στην </a:t>
            </a:r>
            <a:r>
              <a:rPr lang="en-US" sz="1200" b="0" i="1" dirty="0">
                <a:solidFill>
                  <a:srgbClr val="B41F7A"/>
                </a:solidFill>
              </a:rPr>
              <a:t>πρώτη ολιστική προσέγγιση ΕΕΚ για την αντιμετώπιση της έγκαιρης ανίχνευσης και επίλυσης κρίσεων με βάση ένα πλαίσιο που έχει αναπτυχθεί ειδικά για τις ΜΜΕ. Αυτό το επιτυγχάνει συνδυάζοντας μια προσέγγιση βασισμένη σε προγράμματα σπουδών, η οποία μπορεί να υιοθετηθεί στη διδασκαλία και την κατάρτιση από </a:t>
            </a:r>
            <a:r>
              <a:rPr lang="el-GR" sz="1200" b="0" i="1" dirty="0">
                <a:solidFill>
                  <a:srgbClr val="B41F7A"/>
                </a:solidFill>
              </a:rPr>
              <a:t>οργανισμούς </a:t>
            </a:r>
            <a:r>
              <a:rPr lang="en-US" sz="1200" b="0" i="1" dirty="0">
                <a:solidFill>
                  <a:srgbClr val="B41F7A"/>
                </a:solidFill>
              </a:rPr>
              <a:t> ΕΕΚ, με μια προσέγγιση</a:t>
            </a:r>
            <a:r>
              <a:rPr lang="el-GR" sz="1200" b="0" i="1" dirty="0">
                <a:solidFill>
                  <a:srgbClr val="B41F7A"/>
                </a:solidFill>
              </a:rPr>
              <a:t> που βασίζεται σε ενότητες</a:t>
            </a:r>
            <a:r>
              <a:rPr lang="en-US" sz="1200" b="0" i="1" dirty="0">
                <a:solidFill>
                  <a:srgbClr val="B41F7A"/>
                </a:solidFill>
              </a:rPr>
              <a:t>, η οποία είναι ιδιαίτερα χρήσιμη για τους συμβούλους και για άμεση χρήση από τΜΜΕ και </a:t>
            </a:r>
            <a:r>
              <a:rPr lang="el-GR" sz="1200" b="0" i="1" dirty="0">
                <a:solidFill>
                  <a:srgbClr val="B41F7A"/>
                </a:solidFill>
              </a:rPr>
              <a:t>επιχειρηματίες.</a:t>
            </a:r>
            <a:r>
              <a:rPr lang="en-US" sz="1200" b="0" i="1" dirty="0">
                <a:solidFill>
                  <a:srgbClr val="B41F7A"/>
                </a:solidFill>
              </a:rPr>
              <a:t>.</a:t>
            </a:r>
            <a:endParaRPr lang="en-IE" sz="1200" b="0" i="1" dirty="0">
              <a:solidFill>
                <a:srgbClr val="B41F7A"/>
              </a:solidFill>
            </a:endParaRPr>
          </a:p>
          <a:p>
            <a:endParaRPr lang="en-US" dirty="0"/>
          </a:p>
        </p:txBody>
      </p:sp>
      <p:sp>
        <p:nvSpPr>
          <p:cNvPr id="9" name="Text Placeholder 8">
            <a:extLst>
              <a:ext uri="{FF2B5EF4-FFF2-40B4-BE49-F238E27FC236}">
                <a16:creationId xmlns:a16="http://schemas.microsoft.com/office/drawing/2014/main" id="{5E6D823B-FFA0-A842-8C56-19E19500E040}"/>
              </a:ext>
            </a:extLst>
          </p:cNvPr>
          <p:cNvSpPr>
            <a:spLocks noGrp="1"/>
          </p:cNvSpPr>
          <p:nvPr>
            <p:ph type="body" sz="quarter" idx="30"/>
          </p:nvPr>
        </p:nvSpPr>
        <p:spPr>
          <a:xfrm>
            <a:off x="395997" y="277626"/>
            <a:ext cx="2471568" cy="879667"/>
          </a:xfrm>
        </p:spPr>
        <p:txBody>
          <a:bodyPr/>
          <a:lstStyle/>
          <a:p>
            <a:r>
              <a:rPr lang="en-US" dirty="0"/>
              <a:t>01 </a:t>
            </a:r>
          </a:p>
          <a:p>
            <a:r>
              <a:rPr lang="en-US" dirty="0"/>
              <a:t>ΠΡΟΛΟΓΟΣ</a:t>
            </a:r>
          </a:p>
        </p:txBody>
      </p:sp>
      <p:sp>
        <p:nvSpPr>
          <p:cNvPr id="10" name="Slide Number Placeholder 9">
            <a:extLst>
              <a:ext uri="{FF2B5EF4-FFF2-40B4-BE49-F238E27FC236}">
                <a16:creationId xmlns:a16="http://schemas.microsoft.com/office/drawing/2014/main" id="{3BD1B90F-BE07-A148-BFB2-60251FB02725}"/>
              </a:ext>
            </a:extLst>
          </p:cNvPr>
          <p:cNvSpPr>
            <a:spLocks noGrp="1"/>
          </p:cNvSpPr>
          <p:nvPr>
            <p:ph type="sldNum" sz="quarter" idx="4"/>
          </p:nvPr>
        </p:nvSpPr>
        <p:spPr/>
        <p:txBody>
          <a:bodyPr/>
          <a:lstStyle/>
          <a:p>
            <a:fld id="{CB2079F2-58AF-ED44-82D7-E04B2F6FD686}" type="slidenum">
              <a:rPr lang="en-US" smtClean="0"/>
              <a:t>3</a:t>
            </a:fld>
            <a:endParaRPr lang="en-US" dirty="0"/>
          </a:p>
        </p:txBody>
      </p:sp>
      <p:pic>
        <p:nvPicPr>
          <p:cNvPr id="14" name="Picture 13">
            <a:extLst>
              <a:ext uri="{FF2B5EF4-FFF2-40B4-BE49-F238E27FC236}">
                <a16:creationId xmlns:a16="http://schemas.microsoft.com/office/drawing/2014/main" id="{F0837665-0F68-84C3-F6B6-62EDB3294A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321478"/>
            <a:ext cx="3779837" cy="2004807"/>
          </a:xfrm>
          <a:prstGeom prst="rect">
            <a:avLst/>
          </a:prstGeom>
        </p:spPr>
      </p:pic>
    </p:spTree>
    <p:extLst>
      <p:ext uri="{BB962C8B-B14F-4D97-AF65-F5344CB8AC3E}">
        <p14:creationId xmlns:p14="http://schemas.microsoft.com/office/powerpoint/2010/main" val="171045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5524F8-6846-C44B-8617-4C12710DC2A7}"/>
              </a:ext>
            </a:extLst>
          </p:cNvPr>
          <p:cNvSpPr>
            <a:spLocks noGrp="1"/>
          </p:cNvSpPr>
          <p:nvPr>
            <p:ph type="body" sz="quarter" idx="30"/>
          </p:nvPr>
        </p:nvSpPr>
        <p:spPr>
          <a:xfrm>
            <a:off x="395996" y="353826"/>
            <a:ext cx="6839193" cy="743603"/>
          </a:xfrm>
        </p:spPr>
        <p:txBody>
          <a:bodyPr/>
          <a:lstStyle/>
          <a:p>
            <a:r>
              <a:rPr lang="en-US" dirty="0"/>
              <a:t>02 </a:t>
            </a:r>
          </a:p>
          <a:p>
            <a:r>
              <a:rPr lang="en-US" dirty="0"/>
              <a:t>ΣΧΕΤΙΚΆ ΜΕ ΤΟ ΠΡΌΓΡΑΜΜΑ </a:t>
            </a:r>
            <a:r>
              <a:rPr lang="el-GR" dirty="0"/>
              <a:t>ΜΑΘΗΜΑΤΩΝ</a:t>
            </a:r>
            <a:r>
              <a:rPr lang="en-US" dirty="0"/>
              <a:t> ΚΑΙ </a:t>
            </a:r>
            <a:r>
              <a:rPr lang="el-GR" dirty="0"/>
              <a:t>ΤΟΥΣ ΑΝΟΙΚΤΟΥΣ ΕΚΠΑΙΔΕΥΤΙΚΟΥΣ ΠΟΡΟΥΣ ΤΟΥ ΕΡΓΟΥ</a:t>
            </a:r>
            <a:endParaRPr lang="en-US" dirty="0"/>
          </a:p>
        </p:txBody>
      </p:sp>
      <p:sp>
        <p:nvSpPr>
          <p:cNvPr id="5" name="Slide Number Placeholder 4">
            <a:extLst>
              <a:ext uri="{FF2B5EF4-FFF2-40B4-BE49-F238E27FC236}">
                <a16:creationId xmlns:a16="http://schemas.microsoft.com/office/drawing/2014/main" id="{0019D380-4422-8E4D-8E91-AE82D44CFF7A}"/>
              </a:ext>
            </a:extLst>
          </p:cNvPr>
          <p:cNvSpPr>
            <a:spLocks noGrp="1"/>
          </p:cNvSpPr>
          <p:nvPr>
            <p:ph type="sldNum" sz="quarter" idx="4"/>
          </p:nvPr>
        </p:nvSpPr>
        <p:spPr/>
        <p:txBody>
          <a:bodyPr/>
          <a:lstStyle/>
          <a:p>
            <a:fld id="{CB2079F2-58AF-ED44-82D7-E04B2F6FD686}" type="slidenum">
              <a:rPr lang="en-US" smtClean="0"/>
              <a:t>4</a:t>
            </a:fld>
            <a:endParaRPr lang="en-US" dirty="0"/>
          </a:p>
        </p:txBody>
      </p:sp>
      <p:sp>
        <p:nvSpPr>
          <p:cNvPr id="6" name="Text Placeholder 5">
            <a:extLst>
              <a:ext uri="{FF2B5EF4-FFF2-40B4-BE49-F238E27FC236}">
                <a16:creationId xmlns:a16="http://schemas.microsoft.com/office/drawing/2014/main" id="{3D317F5A-829E-8D55-CC1C-27BD2B7D74D9}"/>
              </a:ext>
            </a:extLst>
          </p:cNvPr>
          <p:cNvSpPr>
            <a:spLocks noGrp="1"/>
          </p:cNvSpPr>
          <p:nvPr>
            <p:ph type="body" sz="quarter" idx="32"/>
          </p:nvPr>
        </p:nvSpPr>
        <p:spPr/>
        <p:txBody>
          <a:bodyPr/>
          <a:lstStyle/>
          <a:p>
            <a:endParaRPr lang="en-IE"/>
          </a:p>
        </p:txBody>
      </p:sp>
      <p:pic>
        <p:nvPicPr>
          <p:cNvPr id="7" name="Picture 6" descr="Text&#10;&#10;Description automatically generated">
            <a:extLst>
              <a:ext uri="{FF2B5EF4-FFF2-40B4-BE49-F238E27FC236}">
                <a16:creationId xmlns:a16="http://schemas.microsoft.com/office/drawing/2014/main" id="{B08C1A74-51F8-BBC6-9A80-9E7125F104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709720"/>
            <a:ext cx="7559675" cy="7055587"/>
          </a:xfrm>
          <a:prstGeom prst="rect">
            <a:avLst/>
          </a:prstGeom>
        </p:spPr>
      </p:pic>
    </p:spTree>
    <p:extLst>
      <p:ext uri="{BB962C8B-B14F-4D97-AF65-F5344CB8AC3E}">
        <p14:creationId xmlns:p14="http://schemas.microsoft.com/office/powerpoint/2010/main" val="382872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5524F8-6846-C44B-8617-4C12710DC2A7}"/>
              </a:ext>
            </a:extLst>
          </p:cNvPr>
          <p:cNvSpPr>
            <a:spLocks noGrp="1"/>
          </p:cNvSpPr>
          <p:nvPr>
            <p:ph type="body" sz="quarter" idx="30"/>
          </p:nvPr>
        </p:nvSpPr>
        <p:spPr/>
        <p:txBody>
          <a:bodyPr/>
          <a:lstStyle/>
          <a:p>
            <a:r>
              <a:rPr lang="en-IE" dirty="0"/>
              <a:t>03</a:t>
            </a:r>
          </a:p>
          <a:p>
            <a:r>
              <a:rPr lang="en-IE" dirty="0"/>
              <a:t>ΓΕΝΙΚ</a:t>
            </a:r>
            <a:r>
              <a:rPr lang="el-GR" dirty="0"/>
              <a:t>Ε</a:t>
            </a:r>
            <a:r>
              <a:rPr lang="en-IE" dirty="0"/>
              <a:t>Σ ΟΔΗΓ</a:t>
            </a:r>
            <a:r>
              <a:rPr lang="el-GR" dirty="0"/>
              <a:t>Ι</a:t>
            </a:r>
            <a:r>
              <a:rPr lang="en-IE" dirty="0"/>
              <a:t>ΕΣ ΓΙΑ ΕΚΠΑΙΔΕΥΤ</a:t>
            </a:r>
            <a:r>
              <a:rPr lang="el-GR" dirty="0"/>
              <a:t>Ε</a:t>
            </a:r>
            <a:r>
              <a:rPr lang="en-IE" dirty="0"/>
              <a:t>Σ</a:t>
            </a:r>
          </a:p>
        </p:txBody>
      </p:sp>
      <p:sp>
        <p:nvSpPr>
          <p:cNvPr id="4" name="Text Placeholder 3">
            <a:extLst>
              <a:ext uri="{FF2B5EF4-FFF2-40B4-BE49-F238E27FC236}">
                <a16:creationId xmlns:a16="http://schemas.microsoft.com/office/drawing/2014/main" id="{3DA87092-4332-9745-B490-B864FE5175B0}"/>
              </a:ext>
            </a:extLst>
          </p:cNvPr>
          <p:cNvSpPr>
            <a:spLocks noGrp="1"/>
          </p:cNvSpPr>
          <p:nvPr>
            <p:ph type="body" sz="quarter" idx="32"/>
          </p:nvPr>
        </p:nvSpPr>
        <p:spPr>
          <a:xfrm>
            <a:off x="264131" y="2829593"/>
            <a:ext cx="6687338" cy="5579889"/>
          </a:xfrm>
        </p:spPr>
        <p:txBody>
          <a:bodyPr/>
          <a:lstStyle/>
          <a:p>
            <a:pPr marL="228600" indent="-228600">
              <a:buAutoNum type="arabicPeriod"/>
            </a:pPr>
            <a:r>
              <a:rPr lang="en-US" sz="900" b="1" dirty="0"/>
              <a:t>Μεθοδολογική προσέγγιση</a:t>
            </a:r>
          </a:p>
          <a:p>
            <a:endParaRPr lang="en-US" sz="900" dirty="0"/>
          </a:p>
          <a:p>
            <a:r>
              <a:rPr lang="en-US" sz="900" dirty="0" err="1"/>
              <a:t>Το</a:t>
            </a:r>
            <a:r>
              <a:rPr lang="en-US" sz="900" dirty="0"/>
              <a:t> </a:t>
            </a:r>
            <a:r>
              <a:rPr lang="el-GR" sz="900" dirty="0"/>
              <a:t>ΠΡΟΓΡΑΜΜΑ ΜΑΘΗΜΑΤΩΝ ΚΑΙ ΤΟ ΠΑΚΕΤΟ ΕΕΚ ΤΟΥ ΕΡΓΟΥ </a:t>
            </a:r>
            <a:r>
              <a:rPr lang="en-US" sz="900" dirty="0"/>
              <a:t>SECURE </a:t>
            </a:r>
            <a:r>
              <a:rPr lang="en-US" sz="900" dirty="0" err="1"/>
              <a:t>είν</a:t>
            </a:r>
            <a:r>
              <a:rPr lang="en-US" sz="900" dirty="0"/>
              <a:t>αι η πρώτη ολιστική προσέγγιση ΕΕΚ για την αντιμετώπιση της έγκαιρης ανίχνευσης και επίλυσης κρίσεων με βάση ένα πλαίσιο που έχει αναπτυχθεί ειδικά για </a:t>
            </a:r>
            <a:r>
              <a:rPr lang="el-GR" sz="900" dirty="0"/>
              <a:t>μικρομεσαίες επιχειρήσεις</a:t>
            </a:r>
            <a:r>
              <a:rPr lang="en-US" sz="900" dirty="0"/>
              <a:t>. </a:t>
            </a:r>
          </a:p>
          <a:p>
            <a:endParaRPr lang="en-US" sz="900" dirty="0"/>
          </a:p>
          <a:p>
            <a:r>
              <a:rPr lang="en-US" sz="900" dirty="0"/>
              <a:t>Ο γενικός στόχος του πλα</a:t>
            </a:r>
            <a:r>
              <a:rPr lang="en-US" sz="900" dirty="0" err="1"/>
              <a:t>ισίου</a:t>
            </a:r>
            <a:r>
              <a:rPr lang="en-US" sz="900" dirty="0"/>
              <a:t> </a:t>
            </a:r>
            <a:r>
              <a:rPr lang="en-US" sz="900" dirty="0" err="1"/>
              <a:t>μάθησης</a:t>
            </a:r>
            <a:r>
              <a:rPr lang="el-GR" sz="900" dirty="0"/>
              <a:t> του έργου</a:t>
            </a:r>
            <a:r>
              <a:rPr lang="en-US" sz="900" dirty="0"/>
              <a:t> SECURE </a:t>
            </a:r>
            <a:r>
              <a:rPr lang="en-US" sz="900" dirty="0" err="1"/>
              <a:t>είν</a:t>
            </a:r>
            <a:r>
              <a:rPr lang="en-US" sz="900" dirty="0"/>
              <a:t>αι να παρέχει στους συμμετέχοντες τις γνώσεις, τις δεξιότητες και τις ικανότητες που απαιτούνται για τον εντοπισμό και την αντιμετώπιση μιας αναδυόμενης επιχειρηματικής κρίσης.</a:t>
            </a:r>
          </a:p>
          <a:p>
            <a:endParaRPr lang="en-US" sz="900" dirty="0"/>
          </a:p>
          <a:p>
            <a:r>
              <a:rPr lang="en-US" sz="900" dirty="0"/>
              <a:t>Αυτό επιτυγχάνεται συνδυάζοντας μια προσέγγιση βασισμένη σε προγράμματα σπουδών, η οποία μπορεί να υιοθετηθεί στη διδασκαλία και την κατάρτιση από </a:t>
            </a:r>
            <a:r>
              <a:rPr lang="el-GR" sz="900" dirty="0"/>
              <a:t>οργανισμούς</a:t>
            </a:r>
            <a:r>
              <a:rPr lang="en-US" sz="900" dirty="0"/>
              <a:t> ΕΕΚ, με </a:t>
            </a:r>
            <a:r>
              <a:rPr lang="en-US" sz="900" dirty="0" err="1"/>
              <a:t>μι</a:t>
            </a:r>
            <a:r>
              <a:rPr lang="en-US" sz="900" dirty="0"/>
              <a:t>α προσέγγιση</a:t>
            </a:r>
            <a:r>
              <a:rPr lang="el-GR" sz="900" dirty="0"/>
              <a:t> που βασίζεται σε ενότητες</a:t>
            </a:r>
            <a:r>
              <a:rPr lang="en-US" sz="900" dirty="0"/>
              <a:t>, η οποία είναι ιδιαίτερα χρήσιμη για τους συμβούλους και για άμεση χρήση από τις ΜΜΕ και </a:t>
            </a:r>
            <a:r>
              <a:rPr lang="el-GR" sz="900" dirty="0"/>
              <a:t>από επιχειρηματίες.</a:t>
            </a:r>
            <a:endParaRPr lang="en-US" sz="900" dirty="0"/>
          </a:p>
          <a:p>
            <a:endParaRPr lang="en-US" sz="900" dirty="0"/>
          </a:p>
          <a:p>
            <a:endParaRPr lang="en-US" sz="900" dirty="0"/>
          </a:p>
          <a:p>
            <a:r>
              <a:rPr lang="en-US" sz="900" b="1" dirty="0"/>
              <a:t>2. Γενικές οδηγίες</a:t>
            </a:r>
          </a:p>
          <a:p>
            <a:endParaRPr lang="en-US" sz="900" b="1" dirty="0"/>
          </a:p>
          <a:p>
            <a:r>
              <a:rPr lang="en-US" sz="900" dirty="0"/>
              <a:t>Διαβάστε προσεκτικά τον παρόντα οδηγό πριν από τη διεξαγωγή της εκπαίδευσης. Για παράδοση σε αίθουσα διδασκαλίας, </a:t>
            </a:r>
            <a:r>
              <a:rPr lang="el-GR" sz="900" dirty="0"/>
              <a:t>αντεστραμμένη αίθουσα </a:t>
            </a:r>
            <a:r>
              <a:rPr lang="en-US" sz="900" dirty="0"/>
              <a:t>ή μεικτή παράδοση, παρακαλούμε: </a:t>
            </a:r>
          </a:p>
          <a:p>
            <a:endParaRPr lang="en-US" sz="900" dirty="0"/>
          </a:p>
          <a:p>
            <a:pPr marL="171450" indent="-171450">
              <a:buFont typeface="Wingdings" panose="05000000000000000000" pitchFamily="2" charset="2"/>
              <a:buChar char="§"/>
            </a:pPr>
            <a:r>
              <a:rPr lang="en-US" sz="900" dirty="0"/>
              <a:t>Κατεβάστε, επανεξετάστε και αναθεωρήστε τους πόρους του μαθήματος για την </a:t>
            </a:r>
            <a:r>
              <a:rPr lang="el-GR" sz="900" dirty="0"/>
              <a:t>εκπαίδευση</a:t>
            </a:r>
            <a:r>
              <a:rPr lang="en-US" sz="900" dirty="0"/>
              <a:t>, όπως απαιτείται. Διαθέστε επαρκή χρόνο για τις συνεδρίες κατάρτισης.  Ο σύνδεσμος που χρειάζεστε είναι: </a:t>
            </a:r>
            <a:r>
              <a:rPr lang="en-US" sz="900" dirty="0">
                <a:hlinkClick r:id="rId2"/>
              </a:rPr>
              <a:t>https://www.smecrisistoolkit.eu/resources/</a:t>
            </a:r>
            <a:endParaRPr lang="en-US" sz="900" dirty="0"/>
          </a:p>
          <a:p>
            <a:endParaRPr lang="en-US" sz="900" dirty="0"/>
          </a:p>
          <a:p>
            <a:pPr marL="171450" indent="-171450">
              <a:buFont typeface="Wingdings" panose="05000000000000000000" pitchFamily="2" charset="2"/>
              <a:buChar char="§"/>
            </a:pPr>
            <a:r>
              <a:rPr lang="el-GR" sz="900" dirty="0"/>
              <a:t>Τοπικοποιήστε</a:t>
            </a:r>
            <a:r>
              <a:rPr lang="en-US" sz="900" dirty="0"/>
              <a:t> </a:t>
            </a:r>
            <a:r>
              <a:rPr lang="en-US" sz="900" dirty="0" err="1"/>
              <a:t>το</a:t>
            </a:r>
            <a:r>
              <a:rPr lang="en-US" sz="900" dirty="0"/>
              <a:t> περιεχόμενο της κατάρτισης με μελέτες περιπτώσεων και πληροφορίες σχετικά με τις τοπικ</a:t>
            </a:r>
            <a:r>
              <a:rPr lang="el-GR" sz="900" dirty="0" err="1"/>
              <a:t>ούς</a:t>
            </a:r>
            <a:r>
              <a:rPr lang="el-GR" sz="900" dirty="0"/>
              <a:t> φορείς </a:t>
            </a:r>
            <a:r>
              <a:rPr lang="en-US" sz="900" dirty="0"/>
              <a:t>υπ</a:t>
            </a:r>
            <a:r>
              <a:rPr lang="en-US" sz="900" dirty="0" err="1"/>
              <a:t>οστ</a:t>
            </a:r>
            <a:r>
              <a:rPr lang="el-GR" sz="900" dirty="0" err="1"/>
              <a:t>ήριξης</a:t>
            </a:r>
            <a:r>
              <a:rPr lang="el-GR" sz="900" dirty="0"/>
              <a:t> </a:t>
            </a:r>
            <a:r>
              <a:rPr lang="en-US" sz="900" dirty="0" err="1"/>
              <a:t>γι</a:t>
            </a:r>
            <a:r>
              <a:rPr lang="en-US" sz="900" dirty="0"/>
              <a:t>α τους μαθητές σας. </a:t>
            </a:r>
          </a:p>
          <a:p>
            <a:pPr marL="171450" indent="-171450">
              <a:buFont typeface="Wingdings" panose="05000000000000000000" pitchFamily="2" charset="2"/>
              <a:buChar char="§"/>
            </a:pPr>
            <a:endParaRPr lang="en-US" sz="900" dirty="0"/>
          </a:p>
          <a:p>
            <a:pPr marL="171450" indent="-171450">
              <a:buFont typeface="Wingdings" panose="05000000000000000000" pitchFamily="2" charset="2"/>
              <a:buChar char="§"/>
            </a:pPr>
            <a:r>
              <a:rPr lang="en-US" sz="900" dirty="0"/>
              <a:t>Βεβαιωθείτε ότι κάθε συμμετέχων ολοκληρώνει τις ασκήσεις που είναι ενσωματωμένες σε κάθε Ενότητα - αυτές παρέχουν πολύτιμ</a:t>
            </a:r>
            <a:r>
              <a:rPr lang="el-GR" sz="900" dirty="0" err="1"/>
              <a:t>ες</a:t>
            </a:r>
            <a:r>
              <a:rPr lang="en-US" sz="900" dirty="0"/>
              <a:t> </a:t>
            </a:r>
            <a:r>
              <a:rPr lang="el-GR" sz="900" dirty="0"/>
              <a:t>πληροφορίες.</a:t>
            </a:r>
            <a:endParaRPr lang="en-US" sz="900" dirty="0"/>
          </a:p>
          <a:p>
            <a:pPr marL="171450" indent="-171450">
              <a:buFont typeface="Wingdings" panose="05000000000000000000" pitchFamily="2" charset="2"/>
              <a:buChar char="§"/>
            </a:pPr>
            <a:endParaRPr lang="en-US" sz="900" dirty="0"/>
          </a:p>
          <a:p>
            <a:pPr marL="171450" indent="-171450">
              <a:buFont typeface="Wingdings" panose="05000000000000000000" pitchFamily="2" charset="2"/>
              <a:buChar char="§"/>
            </a:pPr>
            <a:r>
              <a:rPr lang="en-US" sz="900" dirty="0"/>
              <a:t>Δώστε χρόνο για επανεξέταση των ασκήσεων και </a:t>
            </a:r>
            <a:r>
              <a:rPr lang="el-GR" sz="900" dirty="0"/>
              <a:t>αφιερώστε χρόνο στην</a:t>
            </a:r>
            <a:r>
              <a:rPr lang="en-US" sz="900" dirty="0"/>
              <a:t> ανα</a:t>
            </a:r>
            <a:r>
              <a:rPr lang="en-US" sz="900" dirty="0" err="1"/>
              <a:t>τροφοδότηση</a:t>
            </a:r>
            <a:r>
              <a:rPr lang="en-US" sz="900" dirty="0"/>
              <a:t>.</a:t>
            </a:r>
          </a:p>
          <a:p>
            <a:pPr marL="171450" indent="-171450">
              <a:buFont typeface="Wingdings" panose="05000000000000000000" pitchFamily="2" charset="2"/>
              <a:buChar char="§"/>
            </a:pPr>
            <a:endParaRPr lang="en-US" sz="900" dirty="0"/>
          </a:p>
          <a:p>
            <a:endParaRPr lang="en-US" sz="900" dirty="0"/>
          </a:p>
          <a:p>
            <a:r>
              <a:rPr lang="en-US" sz="900" b="1" dirty="0"/>
              <a:t>3. Διδακτική προσέγγιση</a:t>
            </a:r>
          </a:p>
          <a:p>
            <a:endParaRPr lang="en-US" sz="900" b="1" dirty="0"/>
          </a:p>
          <a:p>
            <a:r>
              <a:rPr lang="en-US" sz="900" dirty="0"/>
              <a:t>Οι Ανοικτοί Εκπαιδευτικοί Πόροι έχουν σχεδιαστεί για να εξυπηρετούν ένα ευρύ φάσμα στυλ διδασκαλίας και πολιτισμών. </a:t>
            </a:r>
          </a:p>
          <a:p>
            <a:endParaRPr lang="en-US" sz="900" dirty="0"/>
          </a:p>
          <a:p>
            <a:r>
              <a:rPr lang="en-US" sz="900" dirty="0"/>
              <a:t>Ως κοινή συνισταμένη, κάθε ενότητα παρουσιάζεται με τον ακόλουθο σχεδιασμό:</a:t>
            </a:r>
          </a:p>
          <a:p>
            <a:endParaRPr lang="en-US" sz="900" dirty="0"/>
          </a:p>
          <a:p>
            <a:pPr marL="171450" indent="-171450">
              <a:buFont typeface="Wingdings" panose="05000000000000000000" pitchFamily="2" charset="2"/>
              <a:buChar char="§"/>
            </a:pPr>
            <a:r>
              <a:rPr lang="en-US" sz="900" dirty="0"/>
              <a:t>Το θέμα παρουσιάζεται συνοπτικά πριν από την εμβάθυνση στο αντικείμενο.  </a:t>
            </a:r>
          </a:p>
          <a:p>
            <a:endParaRPr lang="en-US" sz="900" dirty="0"/>
          </a:p>
          <a:p>
            <a:pPr marL="171450" indent="-171450">
              <a:buFont typeface="Wingdings" panose="05000000000000000000" pitchFamily="2" charset="2"/>
              <a:buChar char="§"/>
            </a:pPr>
            <a:r>
              <a:rPr lang="en-US" sz="900" dirty="0"/>
              <a:t>Παρουσιάζονται πληροφορίες και τρέχουσες βέλτιστες πρακτικές σχετικά με το θέμα, από γενικούς ορισμούς σε πιο λεπτομερείς εφαρμογές, επιτρέποντας την κατανόηση του πεδίου εφαρμογής του θέματος.</a:t>
            </a:r>
          </a:p>
          <a:p>
            <a:endParaRPr lang="en-US" sz="900" dirty="0"/>
          </a:p>
          <a:p>
            <a:pPr marL="171450" indent="-171450">
              <a:buFont typeface="Wingdings" panose="05000000000000000000" pitchFamily="2" charset="2"/>
              <a:buChar char="§"/>
            </a:pPr>
            <a:r>
              <a:rPr lang="en-US" sz="900" dirty="0"/>
              <a:t>Οι γνώσεις ενισχύονται και οι δεξιότητες αναπτύσσονται καθώς οι μαθητές/μαθητές συμμετέχουν σε πρακτικές ασκήσεις ή ερωτήσεις μελέτης.</a:t>
            </a:r>
          </a:p>
          <a:p>
            <a:endParaRPr lang="en-US" sz="900" dirty="0"/>
          </a:p>
          <a:p>
            <a:endParaRPr lang="en-US" sz="1000" dirty="0"/>
          </a:p>
        </p:txBody>
      </p:sp>
      <p:sp>
        <p:nvSpPr>
          <p:cNvPr id="5" name="Slide Number Placeholder 4">
            <a:extLst>
              <a:ext uri="{FF2B5EF4-FFF2-40B4-BE49-F238E27FC236}">
                <a16:creationId xmlns:a16="http://schemas.microsoft.com/office/drawing/2014/main" id="{0019D380-4422-8E4D-8E91-AE82D44CFF7A}"/>
              </a:ext>
            </a:extLst>
          </p:cNvPr>
          <p:cNvSpPr>
            <a:spLocks noGrp="1"/>
          </p:cNvSpPr>
          <p:nvPr>
            <p:ph type="sldNum" sz="quarter" idx="4"/>
          </p:nvPr>
        </p:nvSpPr>
        <p:spPr/>
        <p:txBody>
          <a:bodyPr/>
          <a:lstStyle/>
          <a:p>
            <a:fld id="{CB2079F2-58AF-ED44-82D7-E04B2F6FD686}" type="slidenum">
              <a:rPr lang="en-US" smtClean="0"/>
              <a:t>5</a:t>
            </a:fld>
            <a:endParaRPr lang="en-US" dirty="0"/>
          </a:p>
        </p:txBody>
      </p:sp>
      <p:pic>
        <p:nvPicPr>
          <p:cNvPr id="8" name="Picture 7">
            <a:extLst>
              <a:ext uri="{FF2B5EF4-FFF2-40B4-BE49-F238E27FC236}">
                <a16:creationId xmlns:a16="http://schemas.microsoft.com/office/drawing/2014/main" id="{ED4A8B77-B5F8-4E25-8241-719A7C2D3C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4510" b="41396"/>
          <a:stretch/>
        </p:blipFill>
        <p:spPr>
          <a:xfrm>
            <a:off x="-1" y="9002486"/>
            <a:ext cx="7559675" cy="1279436"/>
          </a:xfrm>
          <a:prstGeom prst="rect">
            <a:avLst/>
          </a:prstGeom>
        </p:spPr>
      </p:pic>
    </p:spTree>
    <p:extLst>
      <p:ext uri="{BB962C8B-B14F-4D97-AF65-F5344CB8AC3E}">
        <p14:creationId xmlns:p14="http://schemas.microsoft.com/office/powerpoint/2010/main" val="276773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5524F8-6846-C44B-8617-4C12710DC2A7}"/>
              </a:ext>
            </a:extLst>
          </p:cNvPr>
          <p:cNvSpPr>
            <a:spLocks noGrp="1"/>
          </p:cNvSpPr>
          <p:nvPr>
            <p:ph type="body" sz="quarter" idx="30"/>
          </p:nvPr>
        </p:nvSpPr>
        <p:spPr/>
        <p:txBody>
          <a:bodyPr/>
          <a:lstStyle/>
          <a:p>
            <a:r>
              <a:rPr lang="en-IE" sz="2400" dirty="0"/>
              <a:t>04</a:t>
            </a:r>
          </a:p>
          <a:p>
            <a:r>
              <a:rPr lang="en-IE" sz="2400" dirty="0"/>
              <a:t>ΕΠΙΛΟΓ</a:t>
            </a:r>
            <a:r>
              <a:rPr lang="el-GR" sz="2400" dirty="0"/>
              <a:t>Ε</a:t>
            </a:r>
            <a:r>
              <a:rPr lang="en-IE" sz="2400" dirty="0"/>
              <a:t>Σ ΠΑΡ</a:t>
            </a:r>
            <a:r>
              <a:rPr lang="el-GR" sz="2400" dirty="0"/>
              <a:t>Α</a:t>
            </a:r>
            <a:r>
              <a:rPr lang="en-IE" sz="2400" dirty="0"/>
              <a:t>ΔΟΣΗΣ ΜΑΘΗΜ</a:t>
            </a:r>
            <a:r>
              <a:rPr lang="el-GR" sz="2400" dirty="0"/>
              <a:t>Α</a:t>
            </a:r>
            <a:r>
              <a:rPr lang="en-IE" sz="2400" dirty="0"/>
              <a:t>ΤΩΝ</a:t>
            </a:r>
          </a:p>
        </p:txBody>
      </p:sp>
      <p:sp>
        <p:nvSpPr>
          <p:cNvPr id="4" name="Text Placeholder 3">
            <a:extLst>
              <a:ext uri="{FF2B5EF4-FFF2-40B4-BE49-F238E27FC236}">
                <a16:creationId xmlns:a16="http://schemas.microsoft.com/office/drawing/2014/main" id="{3DA87092-4332-9745-B490-B864FE5175B0}"/>
              </a:ext>
            </a:extLst>
          </p:cNvPr>
          <p:cNvSpPr>
            <a:spLocks noGrp="1"/>
          </p:cNvSpPr>
          <p:nvPr>
            <p:ph type="body" sz="quarter" idx="32"/>
          </p:nvPr>
        </p:nvSpPr>
        <p:spPr>
          <a:xfrm>
            <a:off x="282549" y="2826599"/>
            <a:ext cx="13905282" cy="2036629"/>
          </a:xfrm>
        </p:spPr>
        <p:txBody>
          <a:bodyPr/>
          <a:lstStyle/>
          <a:p>
            <a:r>
              <a:rPr lang="el-GR" b="1" dirty="0">
                <a:solidFill>
                  <a:schemeClr val="bg1"/>
                </a:solidFill>
                <a:highlight>
                  <a:srgbClr val="B41F7A"/>
                </a:highlight>
              </a:rPr>
              <a:t>α</a:t>
            </a:r>
            <a:r>
              <a:rPr lang="en-US" b="1" dirty="0">
                <a:solidFill>
                  <a:schemeClr val="bg1"/>
                </a:solidFill>
                <a:highlight>
                  <a:srgbClr val="B41F7A"/>
                </a:highlight>
              </a:rPr>
              <a:t>. Παραδοσιακή εκπαίδευση στην τάξη &amp; απαιτούμενα εργαλεία</a:t>
            </a:r>
          </a:p>
          <a:p>
            <a:endParaRPr lang="en-US" dirty="0"/>
          </a:p>
          <a:p>
            <a:r>
              <a:rPr lang="en-US" dirty="0"/>
              <a:t>Η εκπαίδευση στην τάξη παραμένει μια από τις πιο δημοφιλείς τεχνικές κατάρτισης για την ανάπτυξη ικανοτήτων. Συνήθως, πρόκειται για εκπαίδευση </a:t>
            </a:r>
            <a:r>
              <a:rPr lang="el-GR" dirty="0"/>
              <a:t>δια ζώσης </a:t>
            </a:r>
            <a:r>
              <a:rPr lang="en-US" dirty="0" err="1"/>
              <a:t>με</a:t>
            </a:r>
            <a:r>
              <a:rPr lang="en-US" dirty="0"/>
              <a:t> τον εκπαιδευτή, η οποία πραγματοποιείται σε καθορισμένο χρόνο και τόπο. Τα εργαλεία του έργου </a:t>
            </a:r>
            <a:r>
              <a:rPr lang="en-US" dirty="0" err="1"/>
              <a:t>SECURE </a:t>
            </a:r>
            <a:r>
              <a:rPr lang="en-US" dirty="0"/>
              <a:t>SME Early Crisis Toolkit, η προτεινόμενη χρήση και οι απαιτούμενοι πρόσθετοι πόροι μπορούν να </a:t>
            </a:r>
          </a:p>
          <a:p>
            <a:r>
              <a:rPr lang="en-US" dirty="0"/>
              <a:t>να π</a:t>
            </a:r>
            <a:r>
              <a:rPr lang="en-US" dirty="0" err="1"/>
              <a:t>εριγρ</a:t>
            </a:r>
            <a:r>
              <a:rPr lang="en-US" dirty="0"/>
              <a:t>αφ</a:t>
            </a:r>
            <a:r>
              <a:rPr lang="el-GR" dirty="0" err="1"/>
              <a:t>ούν</a:t>
            </a:r>
            <a:r>
              <a:rPr lang="en-US" dirty="0"/>
              <a:t> ως ...</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0019D380-4422-8E4D-8E91-AE82D44CFF7A}"/>
              </a:ext>
            </a:extLst>
          </p:cNvPr>
          <p:cNvSpPr>
            <a:spLocks noGrp="1"/>
          </p:cNvSpPr>
          <p:nvPr>
            <p:ph type="sldNum" sz="quarter" idx="4"/>
          </p:nvPr>
        </p:nvSpPr>
        <p:spPr/>
        <p:txBody>
          <a:bodyPr/>
          <a:lstStyle/>
          <a:p>
            <a:fld id="{CB2079F2-58AF-ED44-82D7-E04B2F6FD686}" type="slidenum">
              <a:rPr lang="en-US" smtClean="0"/>
              <a:t>6</a:t>
            </a:fld>
            <a:endParaRPr lang="en-US" dirty="0"/>
          </a:p>
        </p:txBody>
      </p:sp>
      <p:graphicFrame>
        <p:nvGraphicFramePr>
          <p:cNvPr id="2" name="Table 5">
            <a:extLst>
              <a:ext uri="{FF2B5EF4-FFF2-40B4-BE49-F238E27FC236}">
                <a16:creationId xmlns:a16="http://schemas.microsoft.com/office/drawing/2014/main" id="{3B935420-7ED1-4BED-99F7-029BA7A86DA7}"/>
              </a:ext>
            </a:extLst>
          </p:cNvPr>
          <p:cNvGraphicFramePr>
            <a:graphicFrameLocks noGrp="1"/>
          </p:cNvGraphicFramePr>
          <p:nvPr>
            <p:extLst>
              <p:ext uri="{D42A27DB-BD31-4B8C-83A1-F6EECF244321}">
                <p14:modId xmlns:p14="http://schemas.microsoft.com/office/powerpoint/2010/main" val="2434383245"/>
              </p:ext>
            </p:extLst>
          </p:nvPr>
        </p:nvGraphicFramePr>
        <p:xfrm>
          <a:off x="427149" y="4104532"/>
          <a:ext cx="6776886" cy="3870960"/>
        </p:xfrm>
        <a:graphic>
          <a:graphicData uri="http://schemas.openxmlformats.org/drawingml/2006/table">
            <a:tbl>
              <a:tblPr firstRow="1" bandRow="1">
                <a:tableStyleId>{5C22544A-7EE6-4342-B048-85BDC9FD1C3A}</a:tableStyleId>
              </a:tblPr>
              <a:tblGrid>
                <a:gridCol w="2258962">
                  <a:extLst>
                    <a:ext uri="{9D8B030D-6E8A-4147-A177-3AD203B41FA5}">
                      <a16:colId xmlns:a16="http://schemas.microsoft.com/office/drawing/2014/main" val="3562104861"/>
                    </a:ext>
                  </a:extLst>
                </a:gridCol>
                <a:gridCol w="2258962">
                  <a:extLst>
                    <a:ext uri="{9D8B030D-6E8A-4147-A177-3AD203B41FA5}">
                      <a16:colId xmlns:a16="http://schemas.microsoft.com/office/drawing/2014/main" val="3850822797"/>
                    </a:ext>
                  </a:extLst>
                </a:gridCol>
                <a:gridCol w="2258962">
                  <a:extLst>
                    <a:ext uri="{9D8B030D-6E8A-4147-A177-3AD203B41FA5}">
                      <a16:colId xmlns:a16="http://schemas.microsoft.com/office/drawing/2014/main" val="4059103702"/>
                    </a:ext>
                  </a:extLst>
                </a:gridCol>
              </a:tblGrid>
              <a:tr h="580390">
                <a:tc>
                  <a:txBody>
                    <a:bodyPr/>
                    <a:lstStyle/>
                    <a:p>
                      <a:pPr algn="ctr"/>
                      <a:r>
                        <a:rPr lang="en-US" sz="1150" dirty="0">
                          <a:latin typeface="Open Sans" panose="020B0606030504020204"/>
                        </a:rPr>
                        <a:t>Εργαλείο για την τάξη</a:t>
                      </a:r>
                    </a:p>
                    <a:p>
                      <a:pPr algn="ctr"/>
                      <a:endParaRPr lang="en-US" sz="1150" dirty="0">
                        <a:latin typeface="Open Sans" panose="020B0606030504020204"/>
                      </a:endParaRPr>
                    </a:p>
                  </a:txBody>
                  <a:tcPr anchor="ctr"/>
                </a:tc>
                <a:tc>
                  <a:txBody>
                    <a:bodyPr/>
                    <a:lstStyle/>
                    <a:p>
                      <a:pPr algn="ctr"/>
                      <a:r>
                        <a:rPr lang="en-IE" sz="1150" dirty="0">
                          <a:solidFill>
                            <a:schemeClr val="bg1"/>
                          </a:solidFill>
                          <a:latin typeface="Open Sans" panose="020B0606030504020204"/>
                        </a:rPr>
                        <a:t>Προτεινόμενη χρήση στην τάξη</a:t>
                      </a:r>
                    </a:p>
                    <a:p>
                      <a:pPr algn="ctr"/>
                      <a:endParaRPr lang="en-IE" sz="1150" dirty="0">
                        <a:solidFill>
                          <a:schemeClr val="bg1"/>
                        </a:solidFill>
                        <a:latin typeface="Open Sans" panose="020B0606030504020204"/>
                      </a:endParaRPr>
                    </a:p>
                  </a:txBody>
                  <a:tcPr anchor="ctr"/>
                </a:tc>
                <a:tc>
                  <a:txBody>
                    <a:bodyPr/>
                    <a:lstStyle/>
                    <a:p>
                      <a:pPr algn="ctr"/>
                      <a:r>
                        <a:rPr lang="en-IE" sz="1150" dirty="0">
                          <a:solidFill>
                            <a:schemeClr val="bg1"/>
                          </a:solidFill>
                          <a:latin typeface="Open Sans" panose="020B0606030504020204"/>
                        </a:rPr>
                        <a:t>Απαιτούμενοι πρόσθετοι πόροι</a:t>
                      </a:r>
                    </a:p>
                    <a:p>
                      <a:pPr algn="ctr"/>
                      <a:endParaRPr lang="en-IE" sz="1150" dirty="0">
                        <a:solidFill>
                          <a:schemeClr val="bg1"/>
                        </a:solidFill>
                        <a:latin typeface="Open Sans" panose="020B0606030504020204"/>
                      </a:endParaRPr>
                    </a:p>
                  </a:txBody>
                  <a:tcPr anchor="ctr"/>
                </a:tc>
                <a:extLst>
                  <a:ext uri="{0D108BD9-81ED-4DB2-BD59-A6C34878D82A}">
                    <a16:rowId xmlns:a16="http://schemas.microsoft.com/office/drawing/2014/main" val="2241302482"/>
                  </a:ext>
                </a:extLst>
              </a:tr>
              <a:tr h="912042">
                <a:tc>
                  <a:txBody>
                    <a:bodyPr/>
                    <a:lstStyle/>
                    <a:p>
                      <a:pPr algn="ctr"/>
                      <a:r>
                        <a:rPr lang="en-IE" sz="1150" dirty="0">
                          <a:latin typeface="Open Sans" panose="020B0606030504020204"/>
                        </a:rPr>
                        <a:t>Παρουσίαση PowerPoint ©</a:t>
                      </a:r>
                    </a:p>
                  </a:txBody>
                  <a:tcPr anchor="ctr"/>
                </a:tc>
                <a:tc>
                  <a:txBody>
                    <a:bodyPr/>
                    <a:lstStyle/>
                    <a:p>
                      <a:pPr algn="ctr"/>
                      <a:r>
                        <a:rPr lang="en-IE" sz="1150" dirty="0">
                          <a:latin typeface="Open Sans" panose="020B0606030504020204"/>
                        </a:rPr>
                        <a:t>Το εκπαιδευτικό υλικό αναπτύσσεται στο PowerPoint. </a:t>
                      </a:r>
                      <a:r>
                        <a:rPr lang="en-IE" sz="1150" dirty="0" err="1">
                          <a:latin typeface="Open Sans" panose="020B0606030504020204"/>
                        </a:rPr>
                        <a:t>Προτείνουμε</a:t>
                      </a:r>
                      <a:r>
                        <a:rPr lang="en-IE" sz="1150" dirty="0">
                          <a:latin typeface="Open Sans" panose="020B0606030504020204"/>
                        </a:rPr>
                        <a:t> </a:t>
                      </a:r>
                      <a:r>
                        <a:rPr lang="el-GR" sz="1150" dirty="0">
                          <a:latin typeface="Open Sans" panose="020B0606030504020204"/>
                        </a:rPr>
                        <a:t>οι διαφάνειες </a:t>
                      </a:r>
                      <a:r>
                        <a:rPr lang="en-IE" sz="1150" dirty="0">
                          <a:latin typeface="Open Sans" panose="020B0606030504020204"/>
                        </a:rPr>
                        <a:t>να προβάλλονται σε μεγάλη οθόνη για παράδοση στην τάξη.</a:t>
                      </a:r>
                    </a:p>
                  </a:txBody>
                  <a:tcPr anchor="ctr"/>
                </a:tc>
                <a:tc>
                  <a:txBody>
                    <a:bodyPr/>
                    <a:lstStyle/>
                    <a:p>
                      <a:pPr algn="ctr"/>
                      <a:r>
                        <a:rPr lang="en-IE" sz="1150" dirty="0">
                          <a:latin typeface="Open Sans" panose="020B0606030504020204"/>
                        </a:rPr>
                        <a:t>Φορητός υπολογιστής/ Υπολογιστής</a:t>
                      </a:r>
                    </a:p>
                    <a:p>
                      <a:pPr algn="ctr"/>
                      <a:r>
                        <a:rPr lang="en-IE" sz="1150" dirty="0">
                          <a:latin typeface="Open Sans" panose="020B0606030504020204"/>
                        </a:rPr>
                        <a:t>Προβολέας</a:t>
                      </a:r>
                    </a:p>
                    <a:p>
                      <a:pPr algn="ctr"/>
                      <a:r>
                        <a:rPr lang="en-IE" sz="1150" dirty="0">
                          <a:latin typeface="Open Sans" panose="020B0606030504020204"/>
                        </a:rPr>
                        <a:t>Μεγάλη οθόνη / τοίχος</a:t>
                      </a:r>
                    </a:p>
                  </a:txBody>
                  <a:tcPr anchor="ctr"/>
                </a:tc>
                <a:extLst>
                  <a:ext uri="{0D108BD9-81ED-4DB2-BD59-A6C34878D82A}">
                    <a16:rowId xmlns:a16="http://schemas.microsoft.com/office/drawing/2014/main" val="1520173639"/>
                  </a:ext>
                </a:extLst>
              </a:tr>
              <a:tr h="746216">
                <a:tc>
                  <a:txBody>
                    <a:bodyPr/>
                    <a:lstStyle/>
                    <a:p>
                      <a:pPr algn="ctr"/>
                      <a:r>
                        <a:rPr lang="en-IE" sz="1150" dirty="0">
                          <a:latin typeface="Open Sans" panose="020B0606030504020204"/>
                        </a:rPr>
                        <a:t>Βίντεο</a:t>
                      </a:r>
                    </a:p>
                  </a:txBody>
                  <a:tcPr anchor="ctr"/>
                </a:tc>
                <a:tc>
                  <a:txBody>
                    <a:bodyPr/>
                    <a:lstStyle/>
                    <a:p>
                      <a:pPr algn="ctr"/>
                      <a:r>
                        <a:rPr lang="en-IE" sz="1150" dirty="0">
                          <a:latin typeface="Open Sans" panose="020B0606030504020204"/>
                        </a:rPr>
                        <a:t>Τα βίντεο χρησιμοποιούνται για την επεξήγηση ορισμένων τμημάτων του περιεχομένου της κατάρτισης και για την παρουσίαση μελετών περίπτωσης προς συζήτηση.</a:t>
                      </a:r>
                    </a:p>
                  </a:txBody>
                  <a:tcPr anchor="ctr"/>
                </a:tc>
                <a:tc>
                  <a:txBody>
                    <a:bodyPr/>
                    <a:lstStyle/>
                    <a:p>
                      <a:pPr algn="ctr"/>
                      <a:r>
                        <a:rPr lang="en-IE" sz="1150" dirty="0" err="1">
                          <a:latin typeface="Open Sans" panose="020B0606030504020204"/>
                        </a:rPr>
                        <a:t>Σύστημ</a:t>
                      </a:r>
                      <a:r>
                        <a:rPr lang="en-IE" sz="1150" dirty="0">
                          <a:latin typeface="Open Sans" panose="020B0606030504020204"/>
                        </a:rPr>
                        <a:t>α ήχου</a:t>
                      </a:r>
                    </a:p>
                  </a:txBody>
                  <a:tcPr anchor="ctr"/>
                </a:tc>
                <a:extLst>
                  <a:ext uri="{0D108BD9-81ED-4DB2-BD59-A6C34878D82A}">
                    <a16:rowId xmlns:a16="http://schemas.microsoft.com/office/drawing/2014/main" val="3328380219"/>
                  </a:ext>
                </a:extLst>
              </a:tr>
              <a:tr h="746216">
                <a:tc>
                  <a:txBody>
                    <a:bodyPr/>
                    <a:lstStyle/>
                    <a:p>
                      <a:pPr algn="ctr"/>
                      <a:r>
                        <a:rPr lang="en-IE" sz="1150" dirty="0">
                          <a:latin typeface="Open Sans" panose="020B0606030504020204"/>
                        </a:rPr>
                        <a:t>Πίνακας ή Flip Chart</a:t>
                      </a:r>
                    </a:p>
                  </a:txBody>
                  <a:tcPr anchor="ctr"/>
                </a:tc>
                <a:tc>
                  <a:txBody>
                    <a:bodyPr/>
                    <a:lstStyle/>
                    <a:p>
                      <a:pPr algn="ctr"/>
                      <a:r>
                        <a:rPr lang="el-GR" sz="1150" dirty="0">
                          <a:latin typeface="Open Sans" panose="020B0606030504020204"/>
                        </a:rPr>
                        <a:t>Ζητήστε από</a:t>
                      </a:r>
                      <a:r>
                        <a:rPr lang="en-IE" sz="1150" dirty="0">
                          <a:latin typeface="Open Sans" panose="020B0606030504020204"/>
                        </a:rPr>
                        <a:t> τους μαθητές να γράψουν στον πίνακα ή ζητήστε τους </a:t>
                      </a:r>
                      <a:r>
                        <a:rPr lang="el-GR" sz="1150" dirty="0">
                          <a:latin typeface="Open Sans" panose="020B0606030504020204"/>
                        </a:rPr>
                        <a:t>σχόλια </a:t>
                      </a:r>
                      <a:r>
                        <a:rPr lang="el-GR" sz="1150" dirty="0" err="1">
                          <a:latin typeface="Open Sans" panose="020B0606030504020204"/>
                        </a:rPr>
                        <a:t>υα</a:t>
                      </a:r>
                      <a:r>
                        <a:rPr lang="el-GR" sz="1150" dirty="0">
                          <a:latin typeface="Open Sans" panose="020B0606030504020204"/>
                        </a:rPr>
                        <a:t> οποία θα </a:t>
                      </a:r>
                      <a:r>
                        <a:rPr lang="en-IE" sz="1150" dirty="0" err="1">
                          <a:latin typeface="Open Sans" panose="020B0606030504020204"/>
                        </a:rPr>
                        <a:t>γράψετε</a:t>
                      </a:r>
                      <a:r>
                        <a:rPr lang="en-IE" sz="1150" dirty="0">
                          <a:latin typeface="Open Sans" panose="020B0606030504020204"/>
                        </a:rPr>
                        <a:t> εσείς στον πίνακα.</a:t>
                      </a:r>
                    </a:p>
                  </a:txBody>
                  <a:tcPr anchor="ctr"/>
                </a:tc>
                <a:tc>
                  <a:txBody>
                    <a:bodyPr/>
                    <a:lstStyle/>
                    <a:p>
                      <a:pPr algn="ctr"/>
                      <a:r>
                        <a:rPr lang="en-IE" sz="1150" dirty="0">
                          <a:latin typeface="Open Sans" panose="020B0606030504020204"/>
                        </a:rPr>
                        <a:t>Στυλό / μαρκαδόροι</a:t>
                      </a:r>
                    </a:p>
                  </a:txBody>
                  <a:tcPr anchor="ctr"/>
                </a:tc>
                <a:extLst>
                  <a:ext uri="{0D108BD9-81ED-4DB2-BD59-A6C34878D82A}">
                    <a16:rowId xmlns:a16="http://schemas.microsoft.com/office/drawing/2014/main" val="2032652607"/>
                  </a:ext>
                </a:extLst>
              </a:tr>
            </a:tbl>
          </a:graphicData>
        </a:graphic>
      </p:graphicFrame>
      <p:sp>
        <p:nvSpPr>
          <p:cNvPr id="8" name="Text Placeholder 3">
            <a:extLst>
              <a:ext uri="{FF2B5EF4-FFF2-40B4-BE49-F238E27FC236}">
                <a16:creationId xmlns:a16="http://schemas.microsoft.com/office/drawing/2014/main" id="{4924311F-B4EE-4336-9AC7-6073A2572A34}"/>
              </a:ext>
            </a:extLst>
          </p:cNvPr>
          <p:cNvSpPr txBox="1">
            <a:spLocks/>
          </p:cNvSpPr>
          <p:nvPr/>
        </p:nvSpPr>
        <p:spPr>
          <a:xfrm>
            <a:off x="355640" y="8008991"/>
            <a:ext cx="6821156" cy="2449470"/>
          </a:xfrm>
          <a:prstGeom prst="rect">
            <a:avLst/>
          </a:prstGeom>
        </p:spPr>
        <p:txBody>
          <a:bodyPr vert="horz" lIns="91440" tIns="45720" rIns="91440" bIns="45720" numCol="2" spcCol="288000" rtlCol="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000" b="1" dirty="0">
                <a:solidFill>
                  <a:srgbClr val="B41F7A"/>
                </a:solidFill>
              </a:rPr>
              <a:t>Προτεινόμενοι μηχανισμοί παράδοσης: </a:t>
            </a:r>
          </a:p>
          <a:p>
            <a:endParaRPr lang="en-US" sz="1000" dirty="0"/>
          </a:p>
          <a:p>
            <a:pPr marL="171450" indent="-171450">
              <a:buFont typeface="Wingdings" panose="05000000000000000000" pitchFamily="2" charset="2"/>
              <a:buChar char="§"/>
            </a:pPr>
            <a:r>
              <a:rPr lang="en-US" sz="800" u="sng" dirty="0">
                <a:solidFill>
                  <a:srgbClr val="B41F7A"/>
                </a:solidFill>
              </a:rPr>
              <a:t>Συζητήσεις σε μικρές ομάδες: </a:t>
            </a:r>
            <a:r>
              <a:rPr lang="en-US" sz="800" dirty="0"/>
              <a:t>Χωρίστε τους συμμετέχοντες σε μικρές ομάδες και δώστε τους μελέτες περιπτώσεων ή </a:t>
            </a:r>
            <a:r>
              <a:rPr lang="el-GR" sz="800" dirty="0"/>
              <a:t>περιστατικά από τον εργασιακό χώρο </a:t>
            </a:r>
            <a:r>
              <a:rPr lang="en-US" sz="800" dirty="0" err="1"/>
              <a:t>γι</a:t>
            </a:r>
            <a:r>
              <a:rPr lang="en-US" sz="800" dirty="0"/>
              <a:t>α να συζητήσουν ή να επιλύσουν. </a:t>
            </a:r>
            <a:r>
              <a:rPr lang="en-US" sz="800" dirty="0" err="1"/>
              <a:t>Αυτό</a:t>
            </a:r>
            <a:r>
              <a:rPr lang="en-US" sz="800" dirty="0"/>
              <a:t> </a:t>
            </a:r>
            <a:r>
              <a:rPr lang="el-GR" sz="800" dirty="0"/>
              <a:t>ενθαρρύνει</a:t>
            </a:r>
            <a:r>
              <a:rPr lang="en-US" sz="800" dirty="0"/>
              <a:t> τη μεταφορά γνώσεων μεταξύ των εκπαιδευομένων. </a:t>
            </a:r>
          </a:p>
          <a:p>
            <a:pPr marL="171450" indent="-171450">
              <a:buFont typeface="Wingdings" panose="05000000000000000000" pitchFamily="2" charset="2"/>
              <a:buChar char="§"/>
            </a:pPr>
            <a:endParaRPr lang="en-US" sz="800" dirty="0"/>
          </a:p>
          <a:p>
            <a:pPr marL="171450" indent="-171450">
              <a:buFont typeface="Wingdings" panose="05000000000000000000" pitchFamily="2" charset="2"/>
              <a:buChar char="§"/>
            </a:pPr>
            <a:r>
              <a:rPr lang="en-US" sz="800" u="sng" dirty="0" err="1">
                <a:solidFill>
                  <a:srgbClr val="B41F7A"/>
                </a:solidFill>
              </a:rPr>
              <a:t>Συνεδρίες</a:t>
            </a:r>
            <a:r>
              <a:rPr lang="en-US" sz="800" u="sng" dirty="0">
                <a:solidFill>
                  <a:srgbClr val="B41F7A"/>
                </a:solidFill>
              </a:rPr>
              <a:t> </a:t>
            </a:r>
            <a:r>
              <a:rPr lang="el-GR" sz="800" u="sng" dirty="0">
                <a:solidFill>
                  <a:srgbClr val="B41F7A"/>
                </a:solidFill>
              </a:rPr>
              <a:t>ερωτήσεων</a:t>
            </a:r>
            <a:r>
              <a:rPr lang="en-US" sz="800" u="sng" dirty="0"/>
              <a:t>: </a:t>
            </a:r>
            <a:r>
              <a:rPr lang="en-US" sz="800" dirty="0"/>
              <a:t>Οι άτυπες συνεδρίες ερωτήσεων και απαντήσεων είναι πιο αποτελεσματικές σε μικρές ομάδες και για την ενημέρωση δεξιοτήτων παρά για τη διδασκαλία νέων δεξιοτήτων. </a:t>
            </a:r>
            <a:r>
              <a:rPr lang="el-GR" sz="800" dirty="0"/>
              <a:t>Θα </a:t>
            </a:r>
            <a:r>
              <a:rPr lang="en-US" sz="800" dirty="0"/>
              <a:t>π</a:t>
            </a:r>
            <a:r>
              <a:rPr lang="en-US" sz="800" dirty="0" err="1"/>
              <a:t>ρέ</a:t>
            </a:r>
            <a:r>
              <a:rPr lang="en-US" sz="800" dirty="0"/>
              <a:t>πει να χρησιμοποιούνται συχνά κατά τη διάρκεια των μαθημάτων. </a:t>
            </a:r>
            <a:endParaRPr lang="el-GR" sz="800" dirty="0"/>
          </a:p>
          <a:p>
            <a:pPr marL="171450" indent="-171450">
              <a:buFont typeface="Wingdings" panose="05000000000000000000" pitchFamily="2" charset="2"/>
              <a:buChar char="§"/>
            </a:pPr>
            <a:endParaRPr lang="en-US" sz="800" i="1" dirty="0"/>
          </a:p>
          <a:p>
            <a:pPr marL="171450" indent="-171450">
              <a:buFont typeface="Wingdings" panose="05000000000000000000" pitchFamily="2" charset="2"/>
              <a:buChar char="§"/>
            </a:pPr>
            <a:r>
              <a:rPr lang="en-US" sz="800" u="sng" dirty="0">
                <a:solidFill>
                  <a:srgbClr val="B41F7A"/>
                </a:solidFill>
              </a:rPr>
              <a:t>Πολυμέσα: </a:t>
            </a:r>
            <a:r>
              <a:rPr lang="en-US" sz="800" dirty="0"/>
              <a:t>Το εκπαιδευτικό υλικό πολυμέσων τείνει να είναι πιο </a:t>
            </a:r>
            <a:r>
              <a:rPr lang="el-GR" sz="800" dirty="0"/>
              <a:t>διεγερτικό</a:t>
            </a:r>
            <a:r>
              <a:rPr lang="en-US" sz="800" dirty="0"/>
              <a:t> και </a:t>
            </a:r>
            <a:r>
              <a:rPr lang="el-GR" sz="800" dirty="0"/>
              <a:t>απαιτητικό</a:t>
            </a:r>
            <a:r>
              <a:rPr lang="en-US" sz="800" dirty="0"/>
              <a:t> και, ως εκ τούτου, π</a:t>
            </a:r>
            <a:r>
              <a:rPr lang="en-US" sz="800" dirty="0" err="1"/>
              <a:t>ιο</a:t>
            </a:r>
            <a:r>
              <a:rPr lang="en-US" sz="800" dirty="0"/>
              <a:t> </a:t>
            </a:r>
            <a:r>
              <a:rPr lang="el-GR" sz="800" dirty="0"/>
              <a:t>ενδιαφέρον</a:t>
            </a:r>
            <a:r>
              <a:rPr lang="en-US" sz="800" dirty="0"/>
              <a:t> για το μυαλό των ενηλίκων. Οι εκπαιδευτές θα πρέπει να διασφαλίζουν ότι όλα τα ενσωματωμένα εργαλεία χρησιμοποιούνται στο έπακρο. </a:t>
            </a:r>
          </a:p>
          <a:p>
            <a:pPr marL="171450" indent="-171450">
              <a:buFont typeface="Wingdings" panose="05000000000000000000" pitchFamily="2" charset="2"/>
              <a:buChar char="§"/>
            </a:pPr>
            <a:endParaRPr lang="en-US" sz="800" dirty="0">
              <a:solidFill>
                <a:srgbClr val="B41F7A"/>
              </a:solidFill>
            </a:endParaRPr>
          </a:p>
          <a:p>
            <a:pPr marL="171450" indent="-171450">
              <a:buFont typeface="Wingdings" panose="05000000000000000000" pitchFamily="2" charset="2"/>
              <a:buChar char="§"/>
            </a:pPr>
            <a:r>
              <a:rPr lang="en-US" sz="800" u="sng" dirty="0">
                <a:solidFill>
                  <a:srgbClr val="B41F7A"/>
                </a:solidFill>
              </a:rPr>
              <a:t>Διαδραστικά εργαλεία: </a:t>
            </a:r>
            <a:r>
              <a:rPr lang="en-US" sz="800" dirty="0"/>
              <a:t>Η εμπλοκή των μαθητών μπορεί εύκολα να επιτευχθεί με τη χρήση διαδραστικών εργαλείων. Ένα παράδειγμα δωρεάν εργαλείου είναι το Kahoot! το οποίο είναι μια πλατφόρμα μάθησης και γνώσεων που βασίζεται σε παιχνίδια και χρησιμοποιείται σε αίθουσες διδασκαλίας, γραφεία και κοινωνικά περιβάλλοντα. Μπορείτε να </a:t>
            </a:r>
            <a:r>
              <a:rPr lang="el-GR" sz="800" dirty="0"/>
              <a:t>φτιάξετε</a:t>
            </a:r>
            <a:r>
              <a:rPr lang="en-US" sz="800" dirty="0"/>
              <a:t> ένα κουίζ, το οποίο μπορούν να απαντήσουν οι μαθητές από τα τηλέφωνα/tablets/υπολογιστές τους. </a:t>
            </a:r>
            <a:r>
              <a:rPr lang="el-GR" sz="800" dirty="0"/>
              <a:t>Μπορείτε </a:t>
            </a:r>
            <a:r>
              <a:rPr lang="en-US" sz="800" dirty="0"/>
              <a:t>να </a:t>
            </a:r>
            <a:r>
              <a:rPr lang="el-GR" sz="800" dirty="0"/>
              <a:t>έχετε </a:t>
            </a:r>
            <a:r>
              <a:rPr lang="en-US" sz="800" dirty="0" err="1"/>
              <a:t>άμεση</a:t>
            </a:r>
            <a:r>
              <a:rPr lang="en-US" sz="800" dirty="0"/>
              <a:t> ανατροφοδότηση και αποτελέσματα.</a:t>
            </a:r>
          </a:p>
          <a:p>
            <a:endParaRPr lang="en-US" sz="1000" dirty="0"/>
          </a:p>
        </p:txBody>
      </p:sp>
    </p:spTree>
    <p:extLst>
      <p:ext uri="{BB962C8B-B14F-4D97-AF65-F5344CB8AC3E}">
        <p14:creationId xmlns:p14="http://schemas.microsoft.com/office/powerpoint/2010/main" val="144459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5524F8-6846-C44B-8617-4C12710DC2A7}"/>
              </a:ext>
            </a:extLst>
          </p:cNvPr>
          <p:cNvSpPr>
            <a:spLocks noGrp="1"/>
          </p:cNvSpPr>
          <p:nvPr>
            <p:ph type="body" sz="quarter" idx="30"/>
          </p:nvPr>
        </p:nvSpPr>
        <p:spPr/>
        <p:txBody>
          <a:bodyPr/>
          <a:lstStyle/>
          <a:p>
            <a:r>
              <a:rPr lang="en-IE" sz="2400" dirty="0"/>
              <a:t>04</a:t>
            </a:r>
          </a:p>
          <a:p>
            <a:r>
              <a:rPr lang="en-IE" sz="2400" dirty="0"/>
              <a:t>ΕΠΙΛΟΓ</a:t>
            </a:r>
            <a:r>
              <a:rPr lang="el-GR" sz="2400" dirty="0"/>
              <a:t>Ε</a:t>
            </a:r>
            <a:r>
              <a:rPr lang="en-IE" sz="2400" dirty="0"/>
              <a:t>Σ ΠΑΡ</a:t>
            </a:r>
            <a:r>
              <a:rPr lang="el-GR" sz="2400" dirty="0"/>
              <a:t>Α</a:t>
            </a:r>
            <a:r>
              <a:rPr lang="en-IE" sz="2400" dirty="0"/>
              <a:t>ΔΟΣΗΣ ΜΑΘΗΜ</a:t>
            </a:r>
            <a:r>
              <a:rPr lang="el-GR" sz="2400" dirty="0"/>
              <a:t>Α</a:t>
            </a:r>
            <a:r>
              <a:rPr lang="en-IE" sz="2400" dirty="0"/>
              <a:t>ΤΩΝ</a:t>
            </a:r>
          </a:p>
        </p:txBody>
      </p:sp>
      <p:sp>
        <p:nvSpPr>
          <p:cNvPr id="4" name="Text Placeholder 3">
            <a:extLst>
              <a:ext uri="{FF2B5EF4-FFF2-40B4-BE49-F238E27FC236}">
                <a16:creationId xmlns:a16="http://schemas.microsoft.com/office/drawing/2014/main" id="{3DA87092-4332-9745-B490-B864FE5175B0}"/>
              </a:ext>
            </a:extLst>
          </p:cNvPr>
          <p:cNvSpPr>
            <a:spLocks noGrp="1"/>
          </p:cNvSpPr>
          <p:nvPr>
            <p:ph type="body" sz="quarter" idx="32"/>
          </p:nvPr>
        </p:nvSpPr>
        <p:spPr>
          <a:xfrm>
            <a:off x="395996" y="2925228"/>
            <a:ext cx="6821156" cy="4571531"/>
          </a:xfrm>
        </p:spPr>
        <p:txBody>
          <a:bodyPr/>
          <a:lstStyle/>
          <a:p>
            <a:r>
              <a:rPr lang="el-GR" sz="900" b="1" dirty="0">
                <a:solidFill>
                  <a:schemeClr val="bg1"/>
                </a:solidFill>
                <a:highlight>
                  <a:srgbClr val="B41F7A"/>
                </a:highlight>
              </a:rPr>
              <a:t>β</a:t>
            </a:r>
            <a:r>
              <a:rPr lang="en-US" sz="900" b="1" dirty="0">
                <a:solidFill>
                  <a:schemeClr val="bg1"/>
                </a:solidFill>
                <a:highlight>
                  <a:srgbClr val="B41F7A"/>
                </a:highlight>
              </a:rPr>
              <a:t>. Διαδικτυακή μάθηση</a:t>
            </a:r>
          </a:p>
          <a:p>
            <a:endParaRPr lang="en-US" sz="900" dirty="0"/>
          </a:p>
          <a:p>
            <a:r>
              <a:rPr lang="en-US" sz="900" dirty="0"/>
              <a:t>Αυτή η </a:t>
            </a:r>
            <a:r>
              <a:rPr lang="en-US" sz="900" dirty="0" err="1"/>
              <a:t>μέθοδος</a:t>
            </a:r>
            <a:r>
              <a:rPr lang="el-GR" sz="900" dirty="0"/>
              <a:t> παράδοσης</a:t>
            </a:r>
            <a:r>
              <a:rPr lang="en-US" sz="900" dirty="0"/>
              <a:t> χρησιμοποιεί τεχνολογίες του Διαδικτύου ενσωματωμένες στην πλατφόρμα μάθησης </a:t>
            </a:r>
            <a:r>
              <a:rPr lang="el-GR" sz="900" dirty="0"/>
              <a:t>του έργου </a:t>
            </a:r>
            <a:r>
              <a:rPr lang="en-US" sz="900" dirty="0"/>
              <a:t>SECURE για να παρέχει ένα ευρύ φάσμα λύσεων που επιτρέπουν τη μάθηση. </a:t>
            </a:r>
          </a:p>
          <a:p>
            <a:endParaRPr lang="en-US" sz="900" dirty="0"/>
          </a:p>
          <a:p>
            <a:r>
              <a:rPr lang="en-US" sz="900" dirty="0"/>
              <a:t>Το </a:t>
            </a:r>
            <a:r>
              <a:rPr lang="en-US" sz="900" b="1" dirty="0"/>
              <a:t>πλαίσιο SECURE </a:t>
            </a:r>
            <a:r>
              <a:rPr lang="en-US" sz="900" dirty="0"/>
              <a:t>είναι καινοτόμο διότι</a:t>
            </a:r>
            <a:r>
              <a:rPr lang="el-GR" sz="900" dirty="0"/>
              <a:t> είναι</a:t>
            </a:r>
            <a:endParaRPr lang="en-US" sz="900" dirty="0"/>
          </a:p>
          <a:p>
            <a:r>
              <a:rPr lang="en-US" sz="900" dirty="0"/>
              <a:t>η πρώτη μελέτη προσανατολισμένη στην πράξη για τ</a:t>
            </a:r>
            <a:r>
              <a:rPr lang="el-GR" sz="900" dirty="0" err="1"/>
              <a:t>ους</a:t>
            </a:r>
            <a:r>
              <a:rPr lang="en-US" sz="900" dirty="0"/>
              <a:t> (π</a:t>
            </a:r>
            <a:r>
              <a:rPr lang="en-US" sz="900" dirty="0" err="1"/>
              <a:t>οιοτικ</a:t>
            </a:r>
            <a:r>
              <a:rPr lang="el-GR" sz="900" dirty="0" err="1"/>
              <a:t>ούς</a:t>
            </a:r>
            <a:r>
              <a:rPr lang="en-US" sz="900" dirty="0"/>
              <a:t>)</a:t>
            </a:r>
            <a:r>
              <a:rPr lang="el-GR" sz="900" dirty="0"/>
              <a:t> </a:t>
            </a:r>
            <a:r>
              <a:rPr lang="en-US" sz="900" dirty="0" err="1"/>
              <a:t>δείκτες</a:t>
            </a:r>
            <a:r>
              <a:rPr lang="en-US" sz="900" dirty="0"/>
              <a:t> έγκαιρης προειδοποίησης στις ΜΜΕ και ταυτόχρονα</a:t>
            </a:r>
          </a:p>
          <a:p>
            <a:r>
              <a:rPr lang="en-US" sz="900" dirty="0"/>
              <a:t>πα</a:t>
            </a:r>
            <a:r>
              <a:rPr lang="en-US" sz="900" dirty="0" err="1"/>
              <a:t>ρέχει</a:t>
            </a:r>
            <a:r>
              <a:rPr lang="en-US" sz="900" dirty="0"/>
              <a:t> τη βάση για την ανάπτυξη </a:t>
            </a:r>
            <a:r>
              <a:rPr lang="el-GR" sz="900" dirty="0"/>
              <a:t>καινοτόμων </a:t>
            </a:r>
            <a:r>
              <a:rPr lang="en-US" sz="900" dirty="0"/>
              <a:t>μα</a:t>
            </a:r>
            <a:r>
              <a:rPr lang="en-US" sz="900" dirty="0" err="1"/>
              <a:t>θησι</a:t>
            </a:r>
            <a:r>
              <a:rPr lang="en-US" sz="900" dirty="0"/>
              <a:t>ακ</a:t>
            </a:r>
            <a:r>
              <a:rPr lang="el-GR" sz="900" dirty="0" err="1"/>
              <a:t>ών</a:t>
            </a:r>
            <a:r>
              <a:rPr lang="en-US" sz="900" dirty="0"/>
              <a:t> π</a:t>
            </a:r>
            <a:r>
              <a:rPr lang="en-US" sz="900" dirty="0" err="1"/>
              <a:t>όρ</a:t>
            </a:r>
            <a:r>
              <a:rPr lang="el-GR" sz="900" dirty="0"/>
              <a:t>ων</a:t>
            </a:r>
            <a:r>
              <a:rPr lang="en-US" sz="900" dirty="0"/>
              <a:t> και </a:t>
            </a:r>
            <a:r>
              <a:rPr lang="en-US" sz="900" dirty="0" err="1"/>
              <a:t>δι</a:t>
            </a:r>
            <a:r>
              <a:rPr lang="en-US" sz="900" dirty="0"/>
              <a:t>αδραστικ</a:t>
            </a:r>
            <a:r>
              <a:rPr lang="el-GR" sz="900" dirty="0" err="1"/>
              <a:t>ών</a:t>
            </a:r>
            <a:r>
              <a:rPr lang="en-US" sz="900" dirty="0"/>
              <a:t>,</a:t>
            </a:r>
          </a:p>
          <a:p>
            <a:r>
              <a:rPr lang="el-GR" sz="900" dirty="0"/>
              <a:t>εξατομικευμένων</a:t>
            </a:r>
            <a:r>
              <a:rPr lang="en-US" sz="900" dirty="0"/>
              <a:t> </a:t>
            </a:r>
            <a:r>
              <a:rPr lang="en-US" sz="900" dirty="0" err="1"/>
              <a:t>λύσε</a:t>
            </a:r>
            <a:r>
              <a:rPr lang="el-GR" sz="900" dirty="0"/>
              <a:t>ων</a:t>
            </a:r>
            <a:r>
              <a:rPr lang="en-US" sz="900" dirty="0"/>
              <a:t> για την αντιμετώπιση εταιρικών κρίσεων.</a:t>
            </a:r>
          </a:p>
          <a:p>
            <a:endParaRPr lang="en-US" sz="900" dirty="0"/>
          </a:p>
          <a:p>
            <a:r>
              <a:rPr lang="en-US" sz="900" dirty="0"/>
              <a:t>Η πλατφόρμα του έργου είναι ένας πολύγλωσσος, διαδραστικός δικτυακός τόπος</a:t>
            </a:r>
            <a:r>
              <a:rPr lang="el-GR" sz="900" dirty="0"/>
              <a:t>.</a:t>
            </a:r>
            <a:r>
              <a:rPr lang="en-US" sz="900" dirty="0"/>
              <a:t> Η διαδικτυακή δυνατότητα μάθησης ενσωματώνει τις βέλτιστες πρακτικές στη διαδικτυακή μάθηση, έτσι ώστε, ενώ ο μαθησιακός στόχος παραμένει ο ίδιος (ή παρόμοιος), η διεπαφή χρήστη και η εμπειρία μπορούν να είναι ριζικά διαφορετικές, όπως αρμόζει στο μέσο.</a:t>
            </a:r>
          </a:p>
          <a:p>
            <a:endParaRPr lang="en-US" sz="900" b="1" dirty="0"/>
          </a:p>
          <a:p>
            <a:r>
              <a:rPr lang="en-US" sz="900" b="1" dirty="0"/>
              <a:t>ΚAΝΤΕ ΚΛΙΚ ΣΤΗΝ ΕΙΚOΝΑ ΓΙΑ ΠΡOΣΒΑΣΗ</a:t>
            </a:r>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dirty="0"/>
          </a:p>
          <a:p>
            <a:endParaRPr lang="en-US" sz="900" dirty="0"/>
          </a:p>
          <a:p>
            <a:endParaRPr lang="en-US" sz="900" dirty="0"/>
          </a:p>
          <a:p>
            <a:endParaRPr lang="en-US" sz="900" dirty="0">
              <a:highlight>
                <a:srgbClr val="B41F7A"/>
              </a:highlight>
            </a:endParaRPr>
          </a:p>
          <a:p>
            <a:r>
              <a:rPr lang="en-US" sz="900" b="1" dirty="0">
                <a:solidFill>
                  <a:schemeClr val="bg1"/>
                </a:solidFill>
                <a:highlight>
                  <a:srgbClr val="B41F7A"/>
                </a:highlight>
              </a:rPr>
              <a:t>c. Άλλες μεθοδολογίες διδασκαλίας</a:t>
            </a:r>
          </a:p>
          <a:p>
            <a:endParaRPr lang="en-US" sz="900" b="1" dirty="0">
              <a:solidFill>
                <a:schemeClr val="bg1"/>
              </a:solidFill>
            </a:endParaRPr>
          </a:p>
          <a:p>
            <a:endParaRPr lang="en-US" sz="900" b="1" dirty="0"/>
          </a:p>
          <a:p>
            <a:r>
              <a:rPr lang="en-US" sz="900" b="1" u="sng" dirty="0">
                <a:solidFill>
                  <a:srgbClr val="B41F7A"/>
                </a:solidFill>
              </a:rPr>
              <a:t>Α</a:t>
            </a:r>
            <a:r>
              <a:rPr lang="el-GR" sz="900" b="1" u="sng" dirty="0" err="1">
                <a:solidFill>
                  <a:srgbClr val="B41F7A"/>
                </a:solidFill>
              </a:rPr>
              <a:t>ντεστραμμένη</a:t>
            </a:r>
            <a:r>
              <a:rPr lang="el-GR" sz="900" b="1" u="sng" dirty="0">
                <a:solidFill>
                  <a:srgbClr val="B41F7A"/>
                </a:solidFill>
              </a:rPr>
              <a:t> αίθουσα</a:t>
            </a:r>
            <a:r>
              <a:rPr lang="en-US" sz="900" b="1" u="sng" dirty="0">
                <a:solidFill>
                  <a:srgbClr val="B41F7A"/>
                </a:solidFill>
              </a:rPr>
              <a:t> </a:t>
            </a:r>
          </a:p>
          <a:p>
            <a:endParaRPr lang="en-US" sz="900" i="1" dirty="0"/>
          </a:p>
          <a:p>
            <a:r>
              <a:rPr lang="en-US" sz="900" dirty="0"/>
              <a:t>Σε </a:t>
            </a:r>
            <a:r>
              <a:rPr lang="en-US" sz="900" dirty="0" err="1"/>
              <a:t>μι</a:t>
            </a:r>
            <a:r>
              <a:rPr lang="en-US" sz="900" dirty="0"/>
              <a:t>α </a:t>
            </a:r>
            <a:r>
              <a:rPr lang="el-GR" sz="900" dirty="0"/>
              <a:t>αντεστραμμένη αίθουσα, </a:t>
            </a:r>
            <a:r>
              <a:rPr lang="en-US" sz="900" dirty="0" err="1"/>
              <a:t>οι</a:t>
            </a:r>
            <a:r>
              <a:rPr lang="en-US" sz="900" dirty="0"/>
              <a:t> μαθητές μελετούν το περιεχόμενο της ενότητας πριν από το μάθημα και επικεντρώνονται σε ασκήσεις και εργασίες στην τάξη. Η μεταφορά της γνώσης στην τάξη δίνει τη θέση της στην ηλεκτρονική διδασκαλία εκτός της τάξης. Αυτό δημιουργεί περισσότερο χώρο για εξάσκηση στην τάξη, για επιπλέον εξηγήσεις όταν χρειάζεται και προσφέρει τη δυνατότητα εμβάθυνσης στο υλικό κατά τη διάρκεια της </a:t>
            </a:r>
            <a:r>
              <a:rPr lang="el-GR" sz="900" dirty="0"/>
              <a:t>παράδοσης</a:t>
            </a:r>
            <a:r>
              <a:rPr lang="en-US" sz="900" dirty="0"/>
              <a:t>.</a:t>
            </a:r>
          </a:p>
          <a:p>
            <a:endParaRPr lang="en-US" sz="900" dirty="0"/>
          </a:p>
          <a:p>
            <a:endParaRPr lang="en-US" sz="900" u="sng" dirty="0"/>
          </a:p>
          <a:p>
            <a:r>
              <a:rPr lang="el-GR" sz="900" u="sng" dirty="0">
                <a:solidFill>
                  <a:srgbClr val="B41F7A"/>
                </a:solidFill>
              </a:rPr>
              <a:t>Συνδυασμένη μέθοδος διδασκαλίας</a:t>
            </a:r>
            <a:endParaRPr lang="en-US" sz="900" u="sng" dirty="0">
              <a:solidFill>
                <a:srgbClr val="B41F7A"/>
              </a:solidFill>
            </a:endParaRPr>
          </a:p>
          <a:p>
            <a:endParaRPr lang="en-US" sz="900" i="1" dirty="0"/>
          </a:p>
          <a:p>
            <a:r>
              <a:rPr lang="en-US" sz="900" dirty="0"/>
              <a:t>Η </a:t>
            </a:r>
            <a:r>
              <a:rPr lang="el-GR" sz="900" dirty="0"/>
              <a:t>συνδυασμένη μέθοδος διδασκαλίας </a:t>
            </a:r>
            <a:r>
              <a:rPr lang="en-US" sz="900" dirty="0" err="1"/>
              <a:t>συνδυάζει</a:t>
            </a:r>
            <a:r>
              <a:rPr lang="en-US" sz="900" dirty="0"/>
              <a:t> διαδικτυακά ψηφιακά μέσα με παραδοσιακές μεθόδους διδασκαλίας. Απαιτεί τη φυσική παρουσία τόσο του εκπαιδευτικού όσο και του μαθητή, με κάποιο στοιχείο ελέγχου του μαθητή ως προς τον χρόνο, τον τόπο, τη διαδρομή ή τον ρυθμό. Οι εκπαιδευόμενοι εξακολουθούν να παρακολουθούν μια τάξη με έναν καθηγητή/εκπαιδευτή παρόντα, οι πρακτικές της </a:t>
            </a:r>
            <a:r>
              <a:rPr lang="el-GR" sz="900" dirty="0"/>
              <a:t>παράδοσης δια ζώσης </a:t>
            </a:r>
            <a:r>
              <a:rPr lang="en-US" sz="900" dirty="0" err="1"/>
              <a:t>συνδυάζοντ</a:t>
            </a:r>
            <a:r>
              <a:rPr lang="en-US" sz="900" dirty="0"/>
              <a:t>αι με δραστηριότητες με τη διαμεσολάβηση υπολογιστή όσον αφορά το περιεχόμενο και την παράδοση. Η </a:t>
            </a:r>
            <a:r>
              <a:rPr lang="el-GR" sz="900" dirty="0"/>
              <a:t>συνδυασμένη μέθοδος διδασκαλίας</a:t>
            </a:r>
            <a:r>
              <a:rPr lang="en-US" sz="900" dirty="0"/>
              <a:t> χρησιμοποιείται περισσότερο σε περιβάλλοντα επαγγελματικής ανάπτυξης και κατάρτισης.</a:t>
            </a:r>
          </a:p>
          <a:p>
            <a:endParaRPr lang="en-US" sz="900" dirty="0"/>
          </a:p>
          <a:p>
            <a:endParaRPr lang="en-US" sz="900" dirty="0">
              <a:solidFill>
                <a:srgbClr val="B41F7A"/>
              </a:solidFill>
            </a:endParaRPr>
          </a:p>
          <a:p>
            <a:r>
              <a:rPr lang="en-US" sz="900" u="sng" dirty="0">
                <a:solidFill>
                  <a:srgbClr val="B41F7A"/>
                </a:solidFill>
              </a:rPr>
              <a:t>Συνεργατική μάθηση/μάθηση από ομότιμο σε ομότιμο </a:t>
            </a:r>
          </a:p>
          <a:p>
            <a:endParaRPr lang="en-US" sz="900" u="sng" dirty="0"/>
          </a:p>
          <a:p>
            <a:r>
              <a:rPr lang="en-US" sz="900" dirty="0"/>
              <a:t>Η συνεργατική μάθηση είναι μια εκπαιδευτική προσέγγιση της διδασκαλίας και της μάθησης που περιλαμβάνει ομάδες μαθητών που εργάζονται από κοινού. Παραδείγματα για την ενίσχυση της συνεργατικής και ομότιμης μάθησης είναι:</a:t>
            </a:r>
          </a:p>
          <a:p>
            <a:endParaRPr lang="en-US" sz="900" dirty="0"/>
          </a:p>
          <a:p>
            <a:r>
              <a:rPr lang="en-US" sz="900" i="1" dirty="0"/>
              <a:t>Αξιολόγηση από ομότιμους:</a:t>
            </a:r>
            <a:r>
              <a:rPr lang="en-US" sz="900" dirty="0"/>
              <a:t> Οι συμμαθητές στην τάξη συγκεντρώνονται για να αξιολογήσουν από κοινού το έργο από ένα ή περισσότερα άτομα με παρόμοιες ικανότητες με τους παραγωγούς του έργου. Οι ομότιμοι όχι μόνο αξιολογούν τις επιδόσεις του άλλου αλλά και μοιράζονται την εμπειρία και την τεχνογνωσία τους.</a:t>
            </a:r>
          </a:p>
          <a:p>
            <a:endParaRPr lang="en-US" sz="900" dirty="0"/>
          </a:p>
          <a:p>
            <a:r>
              <a:rPr lang="en-US" sz="900" i="1" dirty="0"/>
              <a:t>Έγγραφα Google: </a:t>
            </a:r>
            <a:r>
              <a:rPr lang="en-US" sz="900" dirty="0"/>
              <a:t>Αυτό το διαδικτυακό εργαλείο συνεργασίας διευκολύνει τη δημιουργία ουσιαστικών εγγράφων. Όλα τα μέλη της ομάδας μπορούν να εργάζονται ταυτόχρονα (σε πραγματικό χρόνο) στο ίδιο έγγραφο, από οποιαδήποτε τοποθεσία και από διάφορες συσκευές. Οι αλλαγές αποθηκεύονται αυτόματα στα έγγραφα, καθώς πληκτρολογούνται. Είναι δυνατή η παρακολούθηση του ιστορικού αναθεώρησης ενός εγγράφου, όπου μπορείτε επίσης να δείτε ποιος έκανε μια συγκεκριμένη αλλαγή. Η αξία των Εγγράφων Google ως μαθησιακός πόρος είναι ότι τα μέλη της ομάδας μπορούν επίσης να μοιράζονται έγγραφα, να συνομιλούν και να σχολιάζουν τα ίδια.</a:t>
            </a:r>
          </a:p>
          <a:p>
            <a:endParaRPr lang="en-US" dirty="0"/>
          </a:p>
          <a:p>
            <a:endParaRPr lang="en-US" dirty="0"/>
          </a:p>
        </p:txBody>
      </p:sp>
      <p:sp>
        <p:nvSpPr>
          <p:cNvPr id="5" name="Slide Number Placeholder 4">
            <a:extLst>
              <a:ext uri="{FF2B5EF4-FFF2-40B4-BE49-F238E27FC236}">
                <a16:creationId xmlns:a16="http://schemas.microsoft.com/office/drawing/2014/main" id="{0019D380-4422-8E4D-8E91-AE82D44CFF7A}"/>
              </a:ext>
            </a:extLst>
          </p:cNvPr>
          <p:cNvSpPr>
            <a:spLocks noGrp="1"/>
          </p:cNvSpPr>
          <p:nvPr>
            <p:ph type="sldNum" sz="quarter" idx="4"/>
          </p:nvPr>
        </p:nvSpPr>
        <p:spPr/>
        <p:txBody>
          <a:bodyPr/>
          <a:lstStyle/>
          <a:p>
            <a:fld id="{CB2079F2-58AF-ED44-82D7-E04B2F6FD686}" type="slidenum">
              <a:rPr lang="en-US" smtClean="0"/>
              <a:t>7</a:t>
            </a:fld>
            <a:endParaRPr lang="en-US" dirty="0"/>
          </a:p>
        </p:txBody>
      </p:sp>
      <p:pic>
        <p:nvPicPr>
          <p:cNvPr id="6" name="Picture 5">
            <a:hlinkClick r:id="rId2"/>
            <a:extLst>
              <a:ext uri="{FF2B5EF4-FFF2-40B4-BE49-F238E27FC236}">
                <a16:creationId xmlns:a16="http://schemas.microsoft.com/office/drawing/2014/main" id="{4D6BE81B-F704-C750-FE4E-1FA45BE6D9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822" y="6476482"/>
            <a:ext cx="2565149" cy="1165977"/>
          </a:xfrm>
          <a:prstGeom prst="rect">
            <a:avLst/>
          </a:prstGeom>
        </p:spPr>
      </p:pic>
    </p:spTree>
    <p:extLst>
      <p:ext uri="{BB962C8B-B14F-4D97-AF65-F5344CB8AC3E}">
        <p14:creationId xmlns:p14="http://schemas.microsoft.com/office/powerpoint/2010/main" val="369628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5524F8-6846-C44B-8617-4C12710DC2A7}"/>
              </a:ext>
            </a:extLst>
          </p:cNvPr>
          <p:cNvSpPr>
            <a:spLocks noGrp="1"/>
          </p:cNvSpPr>
          <p:nvPr>
            <p:ph type="body" sz="quarter" idx="30"/>
          </p:nvPr>
        </p:nvSpPr>
        <p:spPr/>
        <p:txBody>
          <a:bodyPr/>
          <a:lstStyle/>
          <a:p>
            <a:r>
              <a:rPr lang="en-IE" sz="2400" dirty="0"/>
              <a:t>05</a:t>
            </a:r>
          </a:p>
          <a:p>
            <a:r>
              <a:rPr lang="en-IE" sz="2400" dirty="0"/>
              <a:t>ΕΠΙΣΚ</a:t>
            </a:r>
            <a:r>
              <a:rPr lang="el-GR" dirty="0"/>
              <a:t>Ο</a:t>
            </a:r>
            <a:r>
              <a:rPr lang="en-IE" sz="2400" dirty="0"/>
              <a:t>ΠΗΣΗ ΤΟΥ ΠΕΡΙΕΧΟΜ</a:t>
            </a:r>
            <a:r>
              <a:rPr lang="el-GR" sz="2400" dirty="0"/>
              <a:t>Ε</a:t>
            </a:r>
            <a:r>
              <a:rPr lang="en-IE" sz="2400" dirty="0"/>
              <a:t>ΝΟΥ Τ</a:t>
            </a:r>
            <a:r>
              <a:rPr lang="el-GR" sz="2400" dirty="0"/>
              <a:t>ΩΝ</a:t>
            </a:r>
            <a:r>
              <a:rPr lang="en-IE" sz="2400" dirty="0"/>
              <a:t> ΜΑΘ</a:t>
            </a:r>
            <a:r>
              <a:rPr lang="el-GR" sz="2400" dirty="0"/>
              <a:t>Η</a:t>
            </a:r>
            <a:r>
              <a:rPr lang="en-IE" sz="2400" dirty="0"/>
              <a:t>ΜΑΤ</a:t>
            </a:r>
            <a:r>
              <a:rPr lang="el-GR" sz="2400"/>
              <a:t>ΩΝ</a:t>
            </a:r>
            <a:endParaRPr lang="en-IE" sz="2400" dirty="0"/>
          </a:p>
        </p:txBody>
      </p:sp>
      <p:sp>
        <p:nvSpPr>
          <p:cNvPr id="4" name="Text Placeholder 3">
            <a:extLst>
              <a:ext uri="{FF2B5EF4-FFF2-40B4-BE49-F238E27FC236}">
                <a16:creationId xmlns:a16="http://schemas.microsoft.com/office/drawing/2014/main" id="{3DA87092-4332-9745-B490-B864FE5175B0}"/>
              </a:ext>
            </a:extLst>
          </p:cNvPr>
          <p:cNvSpPr>
            <a:spLocks noGrp="1"/>
          </p:cNvSpPr>
          <p:nvPr>
            <p:ph type="body" sz="quarter" idx="32"/>
          </p:nvPr>
        </p:nvSpPr>
        <p:spPr>
          <a:xfrm>
            <a:off x="414032" y="3120258"/>
            <a:ext cx="12642401" cy="1239986"/>
          </a:xfrm>
        </p:spPr>
        <p:txBody>
          <a:bodyPr/>
          <a:lstStyle/>
          <a:p>
            <a:r>
              <a:rPr lang="en-US" sz="2000" b="1" u="sng" dirty="0">
                <a:solidFill>
                  <a:srgbClr val="B41F7A"/>
                </a:solidFill>
              </a:rPr>
              <a:t>Ενότητες</a:t>
            </a:r>
          </a:p>
          <a:p>
            <a:endParaRPr lang="en-US" sz="1400" dirty="0"/>
          </a:p>
          <a:p>
            <a:r>
              <a:rPr lang="en-US" sz="1400" dirty="0"/>
              <a:t>Το πρόγραμμα σπουδών περιλαμβάνει έξι ενότητες που είναι δομημένες</a:t>
            </a:r>
            <a:r>
              <a:rPr lang="el-GR" sz="1400" dirty="0"/>
              <a:t> </a:t>
            </a:r>
          </a:p>
          <a:p>
            <a:r>
              <a:rPr lang="el-GR" sz="1400" dirty="0"/>
              <a:t>σαν ένα ταξίδι </a:t>
            </a:r>
            <a:endParaRPr lang="en-US" sz="1400"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0019D380-4422-8E4D-8E91-AE82D44CFF7A}"/>
              </a:ext>
            </a:extLst>
          </p:cNvPr>
          <p:cNvSpPr>
            <a:spLocks noGrp="1"/>
          </p:cNvSpPr>
          <p:nvPr>
            <p:ph type="sldNum" sz="quarter" idx="4"/>
          </p:nvPr>
        </p:nvSpPr>
        <p:spPr/>
        <p:txBody>
          <a:bodyPr/>
          <a:lstStyle/>
          <a:p>
            <a:fld id="{CB2079F2-58AF-ED44-82D7-E04B2F6FD686}" type="slidenum">
              <a:rPr lang="en-US" smtClean="0"/>
              <a:t>8</a:t>
            </a:fld>
            <a:endParaRPr lang="en-US" dirty="0"/>
          </a:p>
        </p:txBody>
      </p:sp>
      <p:sp>
        <p:nvSpPr>
          <p:cNvPr id="6" name="Text Placeholder 3">
            <a:extLst>
              <a:ext uri="{FF2B5EF4-FFF2-40B4-BE49-F238E27FC236}">
                <a16:creationId xmlns:a16="http://schemas.microsoft.com/office/drawing/2014/main" id="{469DC523-506E-410E-BB2B-FD3F4C61FD3D}"/>
              </a:ext>
            </a:extLst>
          </p:cNvPr>
          <p:cNvSpPr txBox="1">
            <a:spLocks/>
          </p:cNvSpPr>
          <p:nvPr/>
        </p:nvSpPr>
        <p:spPr>
          <a:xfrm>
            <a:off x="395996" y="4198077"/>
            <a:ext cx="13949591" cy="2718990"/>
          </a:xfrm>
          <a:prstGeom prst="rect">
            <a:avLst/>
          </a:prstGeom>
        </p:spPr>
        <p:txBody>
          <a:bodyPr vert="horz" lIns="91440" tIns="45720" rIns="91440" bIns="45720" numCol="2" spcCol="288000" rtlCol="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gn="l">
              <a:buFont typeface="Wingdings" panose="05000000000000000000" pitchFamily="2" charset="2"/>
              <a:buChar char="Ø"/>
            </a:pPr>
            <a:r>
              <a:rPr lang="en-US" sz="1200" b="1" dirty="0">
                <a:solidFill>
                  <a:schemeClr val="tx1"/>
                </a:solidFill>
              </a:rPr>
              <a:t>Ενότητα 1: </a:t>
            </a:r>
            <a:r>
              <a:rPr lang="en-US" sz="1200" dirty="0">
                <a:solidFill>
                  <a:schemeClr val="tx1"/>
                </a:solidFill>
                <a:latin typeface="Open Sans" panose="020B0606030504020204"/>
                <a:cs typeface="Calibri" panose="020F0502020204030204" pitchFamily="34" charset="0"/>
                <a:sym typeface="OpenSans-Bold"/>
              </a:rPr>
              <a:t>ΤΑ ΒΑΣΙΚΑ ΣΤΟΙΧΕΙΑ ΤΗΣ ΠΡΩΙΜΗΣ ΚΡΙΣΗΣ ΤΩΝ ΜΜΕ </a:t>
            </a:r>
            <a:endParaRPr lang="en-US" sz="1200" dirty="0">
              <a:solidFill>
                <a:schemeClr val="tx1"/>
              </a:solidFill>
            </a:endParaRPr>
          </a:p>
          <a:p>
            <a:pPr algn="l"/>
            <a:endParaRPr lang="en-US" sz="1200" dirty="0"/>
          </a:p>
          <a:p>
            <a:pPr marL="171450" indent="-171450" algn="l">
              <a:buFont typeface="Wingdings" panose="05000000000000000000" pitchFamily="2" charset="2"/>
              <a:buChar char="Ø"/>
            </a:pPr>
            <a:r>
              <a:rPr lang="en-US" sz="1200" b="1" dirty="0"/>
              <a:t>Ενότητα 2:</a:t>
            </a:r>
            <a:r>
              <a:rPr lang="el-GR" sz="1200" b="1" dirty="0"/>
              <a:t> </a:t>
            </a:r>
            <a:r>
              <a:rPr lang="el-GR" sz="1200" dirty="0"/>
              <a:t>ΜΙΑ Κ</a:t>
            </a:r>
            <a:r>
              <a:rPr lang="en-US" sz="1200" dirty="0"/>
              <a:t>ΡΙΣΗ </a:t>
            </a:r>
            <a:r>
              <a:rPr lang="el-GR" sz="1200" dirty="0"/>
              <a:t>ΠΡΟΕΡΧΟΜΕΝΗ</a:t>
            </a:r>
            <a:r>
              <a:rPr lang="en-US" sz="1200" dirty="0"/>
              <a:t> ΑΠΟ ΕΞΩΤΕΡΙΚΟΥΣ </a:t>
            </a:r>
            <a:r>
              <a:rPr lang="el-GR" sz="1200" dirty="0"/>
              <a:t>ΑΝΑΠΟΦΕΥΚΤΟΥΣ </a:t>
            </a:r>
            <a:r>
              <a:rPr lang="en-US" sz="1200" dirty="0"/>
              <a:t>ΠΑΡΑΓΟΝΤΕΣ</a:t>
            </a:r>
          </a:p>
          <a:p>
            <a:pPr algn="l"/>
            <a:endParaRPr lang="en-US" sz="1200" dirty="0"/>
          </a:p>
          <a:p>
            <a:pPr marL="171450" indent="-171450" algn="l">
              <a:buFont typeface="Wingdings" panose="05000000000000000000" pitchFamily="2" charset="2"/>
              <a:buChar char="Ø"/>
            </a:pPr>
            <a:r>
              <a:rPr lang="en-US" sz="1200" b="1" dirty="0"/>
              <a:t>Ενότητα 3: </a:t>
            </a:r>
            <a:r>
              <a:rPr lang="en-US" sz="1200" dirty="0"/>
              <a:t>ΜΙΑ ΚΡΙΣΗ </a:t>
            </a:r>
            <a:r>
              <a:rPr lang="el-GR" sz="1200" dirty="0"/>
              <a:t>ΠΡΟΕΡΧΟΜΕΝΗ </a:t>
            </a:r>
            <a:r>
              <a:rPr lang="en-US" sz="1200" dirty="0"/>
              <a:t>ΑΠΟ ΕΣΩΤΕΡΙΚΟΥΣ ΠΑΡΑΓΟΝΤΕΣ</a:t>
            </a:r>
          </a:p>
          <a:p>
            <a:pPr algn="l"/>
            <a:endParaRPr lang="en-US" sz="1200" dirty="0"/>
          </a:p>
          <a:p>
            <a:pPr marL="171450" indent="-171450" algn="l">
              <a:buFont typeface="Wingdings" panose="05000000000000000000" pitchFamily="2" charset="2"/>
              <a:buChar char="Ø"/>
            </a:pPr>
            <a:r>
              <a:rPr lang="en-US" sz="1200" b="1" dirty="0"/>
              <a:t>Ενότητα 4: </a:t>
            </a:r>
            <a:r>
              <a:rPr lang="en-US" sz="1200" dirty="0"/>
              <a:t>ΚΟΥΛΤΟΥΡΑ ΗΓΕΣΙΑΣ, ΔΙΑΧΕΙΡΙΣΗ </a:t>
            </a:r>
            <a:r>
              <a:rPr lang="el-GR" sz="1200" dirty="0"/>
              <a:t>ΕΜΠΛΕΚΟΜΕΝΩΝ ΜΕΡΩΝ</a:t>
            </a:r>
            <a:r>
              <a:rPr lang="en-US" sz="1200" dirty="0"/>
              <a:t> ΚΑΙ ΕΠΙΚΟΙΝΩΝΙ</a:t>
            </a:r>
            <a:r>
              <a:rPr lang="el-GR" sz="1200" dirty="0"/>
              <a:t>Α</a:t>
            </a:r>
            <a:endParaRPr lang="en-US" sz="1200" dirty="0"/>
          </a:p>
          <a:p>
            <a:pPr marL="171450" indent="-171450" algn="l">
              <a:buFont typeface="Wingdings" panose="05000000000000000000" pitchFamily="2" charset="2"/>
              <a:buChar char="Ø"/>
            </a:pPr>
            <a:endParaRPr lang="en-US" sz="1200" dirty="0"/>
          </a:p>
          <a:p>
            <a:pPr marL="171450" indent="-171450" algn="l">
              <a:buFont typeface="Wingdings" panose="05000000000000000000" pitchFamily="2" charset="2"/>
              <a:buChar char="Ø"/>
            </a:pPr>
            <a:r>
              <a:rPr lang="en-US" sz="1200" b="1" dirty="0"/>
              <a:t>Ενότητα 5: </a:t>
            </a:r>
            <a:r>
              <a:rPr lang="en-US" sz="1200" dirty="0"/>
              <a:t>ΚΑΤΑΝΟΗΣΗ ΤΩΝ ΧΡΗΜΑΤΟΟΙΚΟΝΟΜΙΚΩΝ </a:t>
            </a:r>
            <a:r>
              <a:rPr lang="el-GR" sz="1200" dirty="0"/>
              <a:t>ΔΕΙΚΤΩΝ, ΤΩΝ ΔΕΙΚΤΩΝ </a:t>
            </a:r>
            <a:r>
              <a:rPr lang="en-US" sz="1200" dirty="0"/>
              <a:t>ΡΕΥΣΤΟΤΗΤΑΣ </a:t>
            </a:r>
            <a:r>
              <a:rPr lang="el-GR" sz="1200" dirty="0"/>
              <a:t>ΚΑΙ ΤΗΝ ΧΡΕΟΚΟΠΙΑΣ </a:t>
            </a:r>
            <a:r>
              <a:rPr lang="en-US" sz="1200" dirty="0"/>
              <a:t>ΩΣ ΠΡΟΣΕΓΓΙΣΗ</a:t>
            </a:r>
            <a:r>
              <a:rPr lang="el-GR" sz="1200" dirty="0"/>
              <a:t>Σ</a:t>
            </a:r>
            <a:r>
              <a:rPr lang="en-US" sz="1200" dirty="0"/>
              <a:t> ΑΝΑΔΙΑΡΘΡΩΣΗΣ</a:t>
            </a:r>
          </a:p>
          <a:p>
            <a:pPr algn="l"/>
            <a:endParaRPr lang="en-US" sz="1200" dirty="0"/>
          </a:p>
          <a:p>
            <a:pPr marL="171450" indent="-171450" algn="l">
              <a:buFont typeface="Wingdings" panose="05000000000000000000" pitchFamily="2" charset="2"/>
              <a:buChar char="Ø"/>
            </a:pPr>
            <a:r>
              <a:rPr lang="en-US" sz="1200" b="1" dirty="0"/>
              <a:t>Ενότητα 6: </a:t>
            </a:r>
            <a:r>
              <a:rPr lang="en-US" sz="1200" dirty="0"/>
              <a:t>ΣΥΣΤΉΜΑΤΑ </a:t>
            </a:r>
            <a:r>
              <a:rPr lang="el-GR" sz="1200" dirty="0"/>
              <a:t>Ε</a:t>
            </a:r>
            <a:r>
              <a:rPr lang="en-US" sz="1200" dirty="0"/>
              <a:t>ΓΚΑΙΡΗΣ ΠΡΟΕΙΔΟΠΟ</a:t>
            </a:r>
            <a:r>
              <a:rPr lang="el-GR" sz="1200" dirty="0"/>
              <a:t>Ι</a:t>
            </a:r>
            <a:r>
              <a:rPr lang="en-US" sz="1200" dirty="0"/>
              <a:t>ΗΣΗΣ</a:t>
            </a:r>
          </a:p>
          <a:p>
            <a:endParaRPr lang="en-US" dirty="0"/>
          </a:p>
        </p:txBody>
      </p:sp>
      <p:pic>
        <p:nvPicPr>
          <p:cNvPr id="11" name="Picture 10" descr="A picture containing text, sitting, person, indoor&#10;&#10;Description automatically generated">
            <a:extLst>
              <a:ext uri="{FF2B5EF4-FFF2-40B4-BE49-F238E27FC236}">
                <a16:creationId xmlns:a16="http://schemas.microsoft.com/office/drawing/2014/main" id="{E8A114C8-40AB-4D89-9C51-24A67534F4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67606" b="2562"/>
          <a:stretch/>
        </p:blipFill>
        <p:spPr>
          <a:xfrm>
            <a:off x="0" y="6786307"/>
            <a:ext cx="7559675" cy="3372339"/>
          </a:xfrm>
          <a:prstGeom prst="rect">
            <a:avLst/>
          </a:prstGeom>
        </p:spPr>
      </p:pic>
    </p:spTree>
    <p:extLst>
      <p:ext uri="{BB962C8B-B14F-4D97-AF65-F5344CB8AC3E}">
        <p14:creationId xmlns:p14="http://schemas.microsoft.com/office/powerpoint/2010/main" val="332855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30"/>
          </p:nvPr>
        </p:nvSpPr>
        <p:spPr>
          <a:xfrm>
            <a:off x="395997" y="262386"/>
            <a:ext cx="6705374" cy="743603"/>
          </a:xfrm>
        </p:spPr>
        <p:txBody>
          <a:bodyPr/>
          <a:lstStyle/>
          <a:p>
            <a:r>
              <a:rPr lang="en-IE" dirty="0"/>
              <a:t>05: Επισκόπηση του περιεχομένου τ</a:t>
            </a:r>
            <a:r>
              <a:rPr lang="el-GR" dirty="0"/>
              <a:t>ων</a:t>
            </a:r>
            <a:r>
              <a:rPr lang="en-IE" dirty="0"/>
              <a:t> μαθ</a:t>
            </a:r>
            <a:r>
              <a:rPr lang="el-GR" dirty="0" err="1"/>
              <a:t>ημάτων</a:t>
            </a:r>
            <a:r>
              <a:rPr lang="en-IE" dirty="0"/>
              <a:t>...</a:t>
            </a:r>
          </a:p>
          <a:p>
            <a:endParaRPr lang="hr-HR" dirty="0"/>
          </a:p>
        </p:txBody>
      </p:sp>
      <p:sp>
        <p:nvSpPr>
          <p:cNvPr id="5" name="Rezervirano mjesto broja slajda 4"/>
          <p:cNvSpPr>
            <a:spLocks noGrp="1"/>
          </p:cNvSpPr>
          <p:nvPr>
            <p:ph type="sldNum" sz="quarter" idx="4"/>
          </p:nvPr>
        </p:nvSpPr>
        <p:spPr/>
        <p:txBody>
          <a:bodyPr/>
          <a:lstStyle/>
          <a:p>
            <a:fld id="{CB2079F2-58AF-ED44-82D7-E04B2F6FD686}" type="slidenum">
              <a:rPr lang="en-US" smtClean="0"/>
              <a:t>9</a:t>
            </a:fld>
            <a:endParaRPr lang="en-US" dirty="0"/>
          </a:p>
        </p:txBody>
      </p:sp>
      <p:graphicFrame>
        <p:nvGraphicFramePr>
          <p:cNvPr id="6" name="Table 4">
            <a:extLst>
              <a:ext uri="{FF2B5EF4-FFF2-40B4-BE49-F238E27FC236}">
                <a16:creationId xmlns:a16="http://schemas.microsoft.com/office/drawing/2014/main" id="{42C562BF-9B59-0A70-A733-7C132BFFF5D4}"/>
              </a:ext>
            </a:extLst>
          </p:cNvPr>
          <p:cNvGraphicFramePr>
            <a:graphicFrameLocks noGrp="1"/>
          </p:cNvGraphicFramePr>
          <p:nvPr>
            <p:extLst>
              <p:ext uri="{D42A27DB-BD31-4B8C-83A1-F6EECF244321}">
                <p14:modId xmlns:p14="http://schemas.microsoft.com/office/powerpoint/2010/main" val="1565188925"/>
              </p:ext>
            </p:extLst>
          </p:nvPr>
        </p:nvGraphicFramePr>
        <p:xfrm>
          <a:off x="292871" y="1989893"/>
          <a:ext cx="6973932" cy="8668501"/>
        </p:xfrm>
        <a:graphic>
          <a:graphicData uri="http://schemas.openxmlformats.org/drawingml/2006/table">
            <a:tbl>
              <a:tblPr firstRow="1" bandRow="1">
                <a:tableStyleId>{2D5ABB26-0587-4C30-8999-92F81FD0307C}</a:tableStyleId>
              </a:tblPr>
              <a:tblGrid>
                <a:gridCol w="1043514">
                  <a:extLst>
                    <a:ext uri="{9D8B030D-6E8A-4147-A177-3AD203B41FA5}">
                      <a16:colId xmlns:a16="http://schemas.microsoft.com/office/drawing/2014/main" val="2980202126"/>
                    </a:ext>
                  </a:extLst>
                </a:gridCol>
                <a:gridCol w="5930418">
                  <a:extLst>
                    <a:ext uri="{9D8B030D-6E8A-4147-A177-3AD203B41FA5}">
                      <a16:colId xmlns:a16="http://schemas.microsoft.com/office/drawing/2014/main" val="3496640263"/>
                    </a:ext>
                  </a:extLst>
                </a:gridCol>
              </a:tblGrid>
              <a:tr h="287300">
                <a:tc>
                  <a:txBody>
                    <a:bodyPr/>
                    <a:lstStyle/>
                    <a:p>
                      <a:pPr>
                        <a:lnSpc>
                          <a:spcPct val="100000"/>
                        </a:lnSpc>
                      </a:pPr>
                      <a:r>
                        <a:rPr lang="el-GR" sz="1200" b="1" dirty="0">
                          <a:solidFill>
                            <a:schemeClr val="bg1"/>
                          </a:solidFill>
                          <a:latin typeface="Open Sans" panose="020B0606030504020204"/>
                          <a:cs typeface="Calibri" panose="020F0502020204030204" pitchFamily="34" charset="0"/>
                        </a:rPr>
                        <a:t>ΕΝΟΤΗΤΑ </a:t>
                      </a:r>
                      <a:r>
                        <a:rPr lang="bs-Latn-BA" sz="1200" b="1" dirty="0">
                          <a:solidFill>
                            <a:schemeClr val="bg1"/>
                          </a:solidFill>
                          <a:latin typeface="Open Sans" panose="020B0606030504020204"/>
                          <a:cs typeface="Calibri" panose="020F0502020204030204" pitchFamily="34" charset="0"/>
                        </a:rPr>
                        <a:t>1</a:t>
                      </a:r>
                      <a:endParaRPr lang="en-IE" sz="1200" b="1" dirty="0">
                        <a:solidFill>
                          <a:schemeClr val="bg1"/>
                        </a:solidFill>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1F7A"/>
                    </a:solidFill>
                  </a:tcPr>
                </a:tc>
                <a:tc>
                  <a:txBody>
                    <a:bodyPr/>
                    <a:lstStyle/>
                    <a:p>
                      <a:pPr algn="l">
                        <a:lnSpc>
                          <a:spcPct val="100000"/>
                        </a:lnSpc>
                      </a:pPr>
                      <a:r>
                        <a:rPr lang="en-US" sz="1200" b="1" dirty="0">
                          <a:solidFill>
                            <a:schemeClr val="bg1"/>
                          </a:solidFill>
                          <a:latin typeface="Open Sans" panose="020B0606030504020204"/>
                          <a:cs typeface="Calibri" panose="020F0502020204030204" pitchFamily="34" charset="0"/>
                          <a:sym typeface="OpenSans-Bold"/>
                        </a:rPr>
                        <a:t>ΟΙ </a:t>
                      </a:r>
                      <a:r>
                        <a:rPr lang="el-GR" sz="1200" b="1" dirty="0">
                          <a:solidFill>
                            <a:schemeClr val="bg1"/>
                          </a:solidFill>
                          <a:latin typeface="Open Sans" panose="020B0606030504020204"/>
                          <a:cs typeface="Calibri" panose="020F0502020204030204" pitchFamily="34" charset="0"/>
                          <a:sym typeface="OpenSans-Bold"/>
                        </a:rPr>
                        <a:t>ΒΑΣΙΚΕ</a:t>
                      </a:r>
                      <a:r>
                        <a:rPr lang="en-US" sz="1200" b="1" dirty="0">
                          <a:solidFill>
                            <a:schemeClr val="bg1"/>
                          </a:solidFill>
                          <a:latin typeface="Open Sans" panose="020B0606030504020204"/>
                          <a:cs typeface="Calibri" panose="020F0502020204030204" pitchFamily="34" charset="0"/>
                          <a:sym typeface="OpenSans-Bold"/>
                        </a:rPr>
                        <a:t>Σ ΑΡΧΈΣ ΤΗΣ ΠΡΏΙΜΗΣ ΚΡΊΣΗΣ ΤΩΝ </a:t>
                      </a:r>
                      <a:r>
                        <a:rPr lang="el-GR" sz="1200" b="1" dirty="0">
                          <a:solidFill>
                            <a:schemeClr val="bg1"/>
                          </a:solidFill>
                          <a:latin typeface="Open Sans" panose="020B0606030504020204"/>
                          <a:cs typeface="Calibri" panose="020F0502020204030204" pitchFamily="34" charset="0"/>
                          <a:sym typeface="OpenSans-Bold"/>
                        </a:rPr>
                        <a:t>Μ</a:t>
                      </a:r>
                      <a:r>
                        <a:rPr lang="en-US" sz="1200" b="1" dirty="0">
                          <a:solidFill>
                            <a:schemeClr val="bg1"/>
                          </a:solidFill>
                          <a:latin typeface="Open Sans" panose="020B0606030504020204"/>
                          <a:cs typeface="Calibri" panose="020F0502020204030204" pitchFamily="34" charset="0"/>
                          <a:sym typeface="OpenSans-Bold"/>
                        </a:rPr>
                        <a:t>ΜΕ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1F7A"/>
                    </a:solidFill>
                  </a:tcPr>
                </a:tc>
                <a:extLst>
                  <a:ext uri="{0D108BD9-81ED-4DB2-BD59-A6C34878D82A}">
                    <a16:rowId xmlns:a16="http://schemas.microsoft.com/office/drawing/2014/main" val="3243536706"/>
                  </a:ext>
                </a:extLst>
              </a:tr>
              <a:tr h="1213046">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Επισκόπηση</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1000" dirty="0">
                        <a:latin typeface="Open Sans" panose="020B0606030504020204"/>
                        <a:cs typeface="Calibri" panose="020F050202020403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en-US" sz="1000" dirty="0">
                          <a:latin typeface="Open Sans" panose="020B0606030504020204"/>
                          <a:cs typeface="Calibri" panose="020F0502020204030204" pitchFamily="34" charset="0"/>
                        </a:rPr>
                        <a:t>Δεδομένης της διαρκώς ταραγμένης οικονομικής, πολιτικής και περιβαλλοντικής δυναμικής μας, είναι σαφές ότι οι κρίσεις είναι αναπόφευκτες. Μια επιχειρηματική κρίση μπορεί να λάβει πολλές μορφές- κάθε εταιρεία και κάθε εταιρική κρίση είναι διαφορετική) Ορισμένες είναι προσωρινές. Κάποιες μπορεί να προκαλέσουν την καταστροφή μιας επιχείρησης.</a:t>
                      </a:r>
                    </a:p>
                    <a:p>
                      <a:pPr marL="0" marR="0" lvl="0" indent="0" algn="l" defTabSz="755934" rtl="0" eaLnBrk="1" fontAlgn="auto" latinLnBrk="0" hangingPunct="1">
                        <a:lnSpc>
                          <a:spcPct val="100000"/>
                        </a:lnSpc>
                        <a:spcBef>
                          <a:spcPts val="0"/>
                        </a:spcBef>
                        <a:spcAft>
                          <a:spcPts val="0"/>
                        </a:spcAft>
                        <a:buClrTx/>
                        <a:buSzTx/>
                        <a:buFontTx/>
                        <a:buNone/>
                        <a:tabLst/>
                        <a:defRPr/>
                      </a:pPr>
                      <a:r>
                        <a:rPr lang="en-US" sz="1000" dirty="0">
                          <a:latin typeface="Open Sans" panose="020B0606030504020204"/>
                          <a:cs typeface="Calibri" panose="020F0502020204030204" pitchFamily="34" charset="0"/>
                        </a:rPr>
                        <a:t>Η ενότητα 1 παρέχει συνοπτικ</a:t>
                      </a:r>
                      <a:r>
                        <a:rPr lang="el-GR" sz="1000" dirty="0">
                          <a:latin typeface="Open Sans" panose="020B0606030504020204"/>
                          <a:cs typeface="Calibri" panose="020F0502020204030204" pitchFamily="34" charset="0"/>
                        </a:rPr>
                        <a:t>ές</a:t>
                      </a:r>
                      <a:r>
                        <a:rPr lang="en-US" sz="1000" dirty="0">
                          <a:latin typeface="Open Sans" panose="020B0606030504020204"/>
                          <a:cs typeface="Calibri" panose="020F0502020204030204" pitchFamily="34" charset="0"/>
                        </a:rPr>
                        <a:t> και π</a:t>
                      </a:r>
                      <a:r>
                        <a:rPr lang="en-US" sz="1000" dirty="0" err="1">
                          <a:latin typeface="Open Sans" panose="020B0606030504020204"/>
                          <a:cs typeface="Calibri" panose="020F0502020204030204" pitchFamily="34" charset="0"/>
                        </a:rPr>
                        <a:t>ολύτιμ</a:t>
                      </a:r>
                      <a:r>
                        <a:rPr lang="el-GR" sz="1000" dirty="0" err="1">
                          <a:latin typeface="Open Sans" panose="020B0606030504020204"/>
                          <a:cs typeface="Calibri" panose="020F0502020204030204" pitchFamily="34" charset="0"/>
                        </a:rPr>
                        <a:t>ες</a:t>
                      </a:r>
                      <a:r>
                        <a:rPr lang="el-GR" sz="1000" dirty="0">
                          <a:latin typeface="Open Sans" panose="020B0606030504020204"/>
                          <a:cs typeface="Calibri" panose="020F0502020204030204" pitchFamily="34" charset="0"/>
                        </a:rPr>
                        <a:t> γνώσεις</a:t>
                      </a:r>
                      <a:r>
                        <a:rPr lang="en-US" sz="1000" dirty="0">
                          <a:latin typeface="Open Sans" panose="020B0606030504020204"/>
                          <a:cs typeface="Calibri" panose="020F0502020204030204" pitchFamily="34" charset="0"/>
                        </a:rPr>
                        <a:t> </a:t>
                      </a:r>
                      <a:r>
                        <a:rPr lang="el-GR" sz="1000" dirty="0">
                          <a:latin typeface="Open Sans" panose="020B0606030504020204"/>
                          <a:cs typeface="Calibri" panose="020F0502020204030204" pitchFamily="34" charset="0"/>
                        </a:rPr>
                        <a:t>για τις εταιρικές κρίσεις</a:t>
                      </a:r>
                      <a:r>
                        <a:rPr lang="en-US" sz="1000" dirty="0">
                          <a:latin typeface="Open Sans" panose="020B0606030504020204"/>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1801450"/>
                  </a:ext>
                </a:extLst>
              </a:tr>
              <a:tr h="1386561">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Μαθησιακοί στόχοι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Κατανόηση του ορισμού της επιχειρηματικής κρίσης</a:t>
                      </a:r>
                    </a:p>
                    <a:p>
                      <a:pPr marL="171450" indent="-171450" algn="just">
                        <a:lnSpc>
                          <a:spcPct val="100000"/>
                        </a:lnSpc>
                        <a:spcAft>
                          <a:spcPts val="0"/>
                        </a:spcAft>
                        <a:buFont typeface="Arial" panose="020B0604020202020204" pitchFamily="34" charset="0"/>
                        <a:buChar char="•"/>
                      </a:pPr>
                      <a:r>
                        <a:rPr lang="el-GR" sz="1000" dirty="0">
                          <a:effectLst/>
                          <a:latin typeface="Open Sans" panose="020B0606030504020204"/>
                          <a:cs typeface="Calibri" panose="020F0502020204030204" pitchFamily="34" charset="0"/>
                        </a:rPr>
                        <a:t>Παρέχετε σ</a:t>
                      </a:r>
                      <a:r>
                        <a:rPr lang="en-US" sz="1000" dirty="0" err="1">
                          <a:effectLst/>
                          <a:latin typeface="Open Sans" panose="020B0606030504020204"/>
                          <a:cs typeface="Calibri" panose="020F0502020204030204" pitchFamily="34" charset="0"/>
                        </a:rPr>
                        <a:t>ους</a:t>
                      </a:r>
                      <a:r>
                        <a:rPr lang="en-US" sz="1000" dirty="0">
                          <a:effectLst/>
                          <a:latin typeface="Open Sans" panose="020B0606030504020204"/>
                          <a:cs typeface="Calibri" panose="020F0502020204030204" pitchFamily="34" charset="0"/>
                        </a:rPr>
                        <a:t> </a:t>
                      </a:r>
                      <a:r>
                        <a:rPr lang="en-US" sz="1000" dirty="0" err="1">
                          <a:effectLst/>
                          <a:latin typeface="Open Sans" panose="020B0606030504020204"/>
                          <a:cs typeface="Calibri" panose="020F0502020204030204" pitchFamily="34" charset="0"/>
                        </a:rPr>
                        <a:t>συμμετέχοντες</a:t>
                      </a:r>
                      <a:r>
                        <a:rPr lang="en-US" sz="1000" dirty="0">
                          <a:effectLst/>
                          <a:latin typeface="Open Sans" panose="020B0606030504020204"/>
                          <a:cs typeface="Calibri" panose="020F0502020204030204" pitchFamily="34" charset="0"/>
                        </a:rPr>
                        <a:t> </a:t>
                      </a:r>
                      <a:r>
                        <a:rPr lang="el-GR" sz="1000" dirty="0">
                          <a:effectLst/>
                          <a:latin typeface="Open Sans" panose="020B0606030504020204"/>
                          <a:cs typeface="Calibri" panose="020F0502020204030204" pitchFamily="34" charset="0"/>
                        </a:rPr>
                        <a:t>τις </a:t>
                      </a:r>
                      <a:r>
                        <a:rPr lang="en-US" sz="1000" dirty="0" err="1">
                          <a:effectLst/>
                          <a:latin typeface="Open Sans" panose="020B0606030504020204"/>
                          <a:cs typeface="Calibri" panose="020F0502020204030204" pitchFamily="34" charset="0"/>
                        </a:rPr>
                        <a:t>δεξιότητες</a:t>
                      </a:r>
                      <a:r>
                        <a:rPr lang="en-US" sz="1000" dirty="0">
                          <a:effectLst/>
                          <a:latin typeface="Open Sans" panose="020B0606030504020204"/>
                          <a:cs typeface="Calibri" panose="020F0502020204030204" pitchFamily="34" charset="0"/>
                        </a:rPr>
                        <a:t> για να εντοπίζουν τα πρώτα σημάδια μιας κρίσης σε ΜΜΕ/επιχειρήσεις.</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Να κατανοήσουν την αξία και τον αντίκτυπο μιας αντικειμενικής εξωτερικής άποψης σε μια κρίση</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Να κατανοήσουν τι σημαίνει ανθεκτικότητα και μάθηση όσον αφορά την αντιμετώπιση μιας κρίσης σε ΜΜΕ/επιχειρήσεις.</a:t>
                      </a:r>
                    </a:p>
                    <a:p>
                      <a:pPr marL="171450" indent="-171450" algn="just">
                        <a:lnSpc>
                          <a:spcPct val="100000"/>
                        </a:lnSpc>
                        <a:spcAft>
                          <a:spcPts val="0"/>
                        </a:spcAft>
                        <a:buFont typeface="Arial" panose="020B0604020202020204" pitchFamily="34" charset="0"/>
                        <a:buChar char="•"/>
                      </a:pPr>
                      <a:r>
                        <a:rPr lang="en-US" sz="1000" dirty="0" err="1">
                          <a:effectLst/>
                          <a:latin typeface="Open Sans" panose="020B0606030504020204"/>
                          <a:cs typeface="Calibri" panose="020F0502020204030204" pitchFamily="34" charset="0"/>
                        </a:rPr>
                        <a:t>Ανάλυση </a:t>
                      </a:r>
                      <a:r>
                        <a:rPr lang="en-US" sz="1000" dirty="0">
                          <a:effectLst/>
                          <a:latin typeface="Open Sans" panose="020B0606030504020204"/>
                          <a:cs typeface="Calibri" panose="020F0502020204030204" pitchFamily="34" charset="0"/>
                        </a:rPr>
                        <a:t>του τυπικού χρονοδιαγράμματος μιας επιχειρηματικής κρίσης</a:t>
                      </a:r>
                    </a:p>
                    <a:p>
                      <a:pPr marL="171450" indent="-171450" algn="just">
                        <a:lnSpc>
                          <a:spcPct val="100000"/>
                        </a:lnSpc>
                        <a:spcAft>
                          <a:spcPts val="0"/>
                        </a:spcAft>
                        <a:buFont typeface="Arial" panose="020B0604020202020204" pitchFamily="34" charset="0"/>
                        <a:buChar char="•"/>
                      </a:pPr>
                      <a:r>
                        <a:rPr lang="en-US" sz="1000" dirty="0">
                          <a:effectLst/>
                          <a:latin typeface="Open Sans" panose="020B0606030504020204"/>
                          <a:cs typeface="Calibri" panose="020F0502020204030204" pitchFamily="34" charset="0"/>
                        </a:rPr>
                        <a:t>Να εξοπλίσει τους συμμετέχοντες με δεξιότητες για την ανίχνευση έγκαιρων προειδοποιητικών σημάτων, προκειμένου να ληφθούν έγκαιρα αντίμετρα.</a:t>
                      </a:r>
                    </a:p>
                    <a:p>
                      <a:pPr marL="171450" indent="-171450" algn="just">
                        <a:lnSpc>
                          <a:spcPct val="100000"/>
                        </a:lnSpc>
                        <a:spcAft>
                          <a:spcPts val="0"/>
                        </a:spcAft>
                        <a:buFont typeface="Arial" panose="020B0604020202020204" pitchFamily="34" charset="0"/>
                        <a:buChar char="•"/>
                      </a:pPr>
                      <a:r>
                        <a:rPr lang="en-US" sz="1000" dirty="0" err="1">
                          <a:effectLst/>
                          <a:latin typeface="Open Sans" panose="020B0606030504020204"/>
                          <a:cs typeface="Calibri" panose="020F0502020204030204" pitchFamily="34" charset="0"/>
                        </a:rPr>
                        <a:t>Ανάλυση </a:t>
                      </a:r>
                      <a:r>
                        <a:rPr lang="en-US" sz="1000" dirty="0">
                          <a:effectLst/>
                          <a:latin typeface="Open Sans" panose="020B0606030504020204"/>
                          <a:cs typeface="Calibri" panose="020F0502020204030204" pitchFamily="34" charset="0"/>
                        </a:rPr>
                        <a:t>των φάσεων μιας κρίσης ΜΜΕ/επιχείρησης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313708"/>
                  </a:ext>
                </a:extLst>
              </a:tr>
              <a:tr h="1202267">
                <a:tc>
                  <a:txBody>
                    <a:bodyPr/>
                    <a:lstStyle/>
                    <a:p>
                      <a:pPr>
                        <a:lnSpc>
                          <a:spcPct val="100000"/>
                        </a:lnSpc>
                        <a:spcAft>
                          <a:spcPts val="800"/>
                        </a:spcAft>
                      </a:pPr>
                      <a:r>
                        <a:rPr lang="el-GR" sz="1000" b="1" dirty="0">
                          <a:effectLst/>
                          <a:latin typeface="Open Sans" panose="020B0606030504020204"/>
                          <a:cs typeface="Calibri" panose="020F0502020204030204" pitchFamily="34" charset="0"/>
                        </a:rPr>
                        <a:t>Θέματα που καλύπτονται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Τι είναι η επιχειρηματική κρίση;</a:t>
                      </a:r>
                    </a:p>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Μηχανισμοί έγκαιρης ανίχνευσης μιας επιχειρηματικής κρίσης</a:t>
                      </a:r>
                      <a:endParaRPr lang="bs-Latn-BA" sz="1000" dirty="0">
                        <a:latin typeface="Open Sans" panose="020B0606030504020204"/>
                        <a:cs typeface="Calibri" panose="020F0502020204030204" pitchFamily="34" charset="0"/>
                      </a:endParaRPr>
                    </a:p>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Η ζωτικής σημασίας διαδικασία αναγνώρισης μιας επιχειρηματικής κρίσης</a:t>
                      </a:r>
                    </a:p>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Το χρονοδιάγραμμα μιας επιχειρηματικής κρίσης</a:t>
                      </a:r>
                    </a:p>
                    <a:p>
                      <a:pPr marL="171450" indent="-171450">
                        <a:lnSpc>
                          <a:spcPct val="100000"/>
                        </a:lnSpc>
                        <a:buFont typeface="Arial" panose="020B0604020202020204" pitchFamily="34" charset="0"/>
                        <a:buChar char="•"/>
                      </a:pPr>
                      <a:r>
                        <a:rPr lang="el-GR" sz="1000" dirty="0">
                          <a:latin typeface="Open Sans" panose="020B0606030504020204"/>
                          <a:cs typeface="Calibri" panose="020F0502020204030204" pitchFamily="34" charset="0"/>
                        </a:rPr>
                        <a:t>Έλεγχος </a:t>
                      </a:r>
                      <a:r>
                        <a:rPr lang="en-US" sz="1000" dirty="0" err="1">
                          <a:latin typeface="Open Sans" panose="020B0606030504020204"/>
                          <a:cs typeface="Calibri" panose="020F0502020204030204" pitchFamily="34" charset="0"/>
                        </a:rPr>
                        <a:t>γι</a:t>
                      </a:r>
                      <a:r>
                        <a:rPr lang="en-US" sz="1000" dirty="0">
                          <a:latin typeface="Open Sans" panose="020B0606030504020204"/>
                          <a:cs typeface="Calibri" panose="020F0502020204030204" pitchFamily="34" charset="0"/>
                        </a:rPr>
                        <a:t>α έγκαιρα προειδοποιητικά σημάδια: 4 βασικοί τομείς </a:t>
                      </a:r>
                      <a:endParaRPr lang="bs-Latn-BA" sz="1000" dirty="0">
                        <a:latin typeface="Open Sans" panose="020B0606030504020204"/>
                        <a:cs typeface="Calibri" panose="020F0502020204030204" pitchFamily="34" charset="0"/>
                      </a:endParaRPr>
                    </a:p>
                    <a:p>
                      <a:pPr marL="171450" indent="-171450">
                        <a:lnSpc>
                          <a:spcPct val="100000"/>
                        </a:lnSpc>
                        <a:buFont typeface="Arial" panose="020B0604020202020204" pitchFamily="34" charset="0"/>
                        <a:buChar char="•"/>
                      </a:pPr>
                      <a:r>
                        <a:rPr lang="en-US" sz="1000" dirty="0">
                          <a:latin typeface="Open Sans" panose="020B0606030504020204"/>
                          <a:cs typeface="Calibri" panose="020F0502020204030204" pitchFamily="34" charset="0"/>
                        </a:rPr>
                        <a:t>Επισκόπηση των 3 φάσεων της κρίσης των ΜΜΕ/επιχειρήσεων</a:t>
                      </a:r>
                    </a:p>
                    <a:p>
                      <a:pPr marL="171450" indent="-171450">
                        <a:lnSpc>
                          <a:spcPct val="100000"/>
                        </a:lnSpc>
                        <a:buFont typeface="Arial" panose="020B0604020202020204" pitchFamily="34" charset="0"/>
                        <a:buChar char="•"/>
                      </a:pPr>
                      <a:endParaRPr lang="en-US" sz="1000" dirty="0">
                        <a:latin typeface="Open Sans" panose="020B0606030504020204"/>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6724937"/>
                  </a:ext>
                </a:extLst>
              </a:tr>
              <a:tr h="753791">
                <a:tc>
                  <a:txBody>
                    <a:bodyPr/>
                    <a:lstStyle/>
                    <a:p>
                      <a:pPr>
                        <a:lnSpc>
                          <a:spcPct val="100000"/>
                        </a:lnSpc>
                        <a:spcAft>
                          <a:spcPts val="800"/>
                        </a:spcAft>
                      </a:pPr>
                      <a:r>
                        <a:rPr lang="el-GR" sz="1000" b="1" dirty="0">
                          <a:effectLst/>
                          <a:latin typeface="Open Sans" panose="020B0606030504020204"/>
                          <a:cs typeface="Calibri" panose="020F0502020204030204" pitchFamily="34" charset="0"/>
                        </a:rPr>
                        <a:t>Περιπτωσιολογικές μ</a:t>
                      </a:r>
                      <a:r>
                        <a:rPr lang="en-US" sz="1000" b="1" dirty="0" err="1">
                          <a:effectLst/>
                          <a:latin typeface="Open Sans" panose="020B0606030504020204"/>
                          <a:cs typeface="Calibri" panose="020F0502020204030204" pitchFamily="34" charset="0"/>
                        </a:rPr>
                        <a:t>ελέτες</a:t>
                      </a:r>
                      <a:r>
                        <a:rPr lang="en-US" sz="1000" b="1" dirty="0">
                          <a:effectLst/>
                          <a:latin typeface="Open Sans" panose="020B0606030504020204"/>
                          <a:cs typeface="Calibri" panose="020F0502020204030204" pitchFamily="34" charset="0"/>
                        </a:rPr>
                        <a:t> </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nSpc>
                          <a:spcPct val="100000"/>
                        </a:lnSpc>
                        <a:buClrTx/>
                        <a:buFont typeface="Arial" panose="020B0604020202020204" pitchFamily="34" charset="0"/>
                        <a:buChar char="•"/>
                      </a:pPr>
                      <a:r>
                        <a:rPr lang="en-US" sz="1000" dirty="0">
                          <a:solidFill>
                            <a:schemeClr val="tx1"/>
                          </a:solidFill>
                          <a:latin typeface="Open Sans" panose="020B0606030504020204"/>
                          <a:cs typeface="Calibri" panose="020F0502020204030204" pitchFamily="34" charset="0"/>
                        </a:rPr>
                        <a:t>Η ιστορία της Evernote</a:t>
                      </a:r>
                    </a:p>
                    <a:p>
                      <a:pPr marL="171450" indent="-171450">
                        <a:lnSpc>
                          <a:spcPct val="100000"/>
                        </a:lnSpc>
                        <a:buClrTx/>
                        <a:buFont typeface="Arial" panose="020B0604020202020204" pitchFamily="34" charset="0"/>
                        <a:buChar char="•"/>
                      </a:pPr>
                      <a:r>
                        <a:rPr lang="en-US" sz="1000" dirty="0">
                          <a:solidFill>
                            <a:schemeClr val="tx1"/>
                          </a:solidFill>
                          <a:latin typeface="Open Sans" panose="020B0606030504020204"/>
                          <a:cs typeface="Calibri" panose="020F0502020204030204" pitchFamily="34" charset="0"/>
                        </a:rPr>
                        <a:t>Η ιστορία της ανθεκτικότητας: </a:t>
                      </a:r>
                      <a:r>
                        <a:rPr lang="en-US" sz="1000" dirty="0" err="1">
                          <a:solidFill>
                            <a:schemeClr val="tx1"/>
                          </a:solidFill>
                          <a:latin typeface="Open Sans" panose="020B0606030504020204"/>
                          <a:cs typeface="Calibri" panose="020F0502020204030204" pitchFamily="34" charset="0"/>
                        </a:rPr>
                        <a:t>Rathmullan</a:t>
                      </a:r>
                      <a:r>
                        <a:rPr lang="en-US" sz="1000" dirty="0">
                          <a:solidFill>
                            <a:schemeClr val="tx1"/>
                          </a:solidFill>
                          <a:latin typeface="Open Sans" panose="020B0606030504020204"/>
                          <a:cs typeface="Calibri" panose="020F0502020204030204" pitchFamily="34" charset="0"/>
                        </a:rPr>
                        <a:t>, Co Donegal, Ιρλανδία</a:t>
                      </a:r>
                    </a:p>
                    <a:p>
                      <a:pPr marL="171450" indent="-171450">
                        <a:lnSpc>
                          <a:spcPct val="100000"/>
                        </a:lnSpc>
                        <a:buClrTx/>
                        <a:buFont typeface="Arial" panose="020B0604020202020204" pitchFamily="34" charset="0"/>
                        <a:buChar char="•"/>
                      </a:pPr>
                      <a:r>
                        <a:rPr lang="en-US" sz="1000" dirty="0">
                          <a:solidFill>
                            <a:schemeClr val="tx1"/>
                          </a:solidFill>
                          <a:latin typeface="Open Sans" panose="020B0606030504020204"/>
                          <a:cs typeface="Calibri" panose="020F0502020204030204" pitchFamily="34" charset="0"/>
                        </a:rPr>
                        <a:t>Ανάκαμψη από την αφερεγγυότητα: </a:t>
                      </a:r>
                      <a:r>
                        <a:rPr lang="en-US" sz="1000" dirty="0" err="1">
                          <a:solidFill>
                            <a:schemeClr val="tx1"/>
                          </a:solidFill>
                          <a:latin typeface="Open Sans" panose="020B0606030504020204"/>
                          <a:cs typeface="Calibri" panose="020F0502020204030204" pitchFamily="34" charset="0"/>
                        </a:rPr>
                        <a:t>Pescanova</a:t>
                      </a:r>
                      <a:endParaRPr lang="en-US" sz="1000" dirty="0">
                        <a:solidFill>
                          <a:schemeClr val="tx1"/>
                        </a:solidFill>
                        <a:latin typeface="Open Sans" panose="020B0606030504020204"/>
                        <a:cs typeface="Calibri" panose="020F0502020204030204" pitchFamily="34" charset="0"/>
                      </a:endParaRPr>
                    </a:p>
                    <a:p>
                      <a:pPr marL="171450" indent="-171450">
                        <a:lnSpc>
                          <a:spcPct val="100000"/>
                        </a:lnSpc>
                        <a:buClrTx/>
                        <a:buFont typeface="Arial" panose="020B0604020202020204" pitchFamily="34" charset="0"/>
                        <a:buChar char="•"/>
                      </a:pPr>
                      <a:r>
                        <a:rPr lang="en-US" sz="1000" dirty="0">
                          <a:solidFill>
                            <a:schemeClr val="tx1"/>
                          </a:solidFill>
                          <a:latin typeface="Open Sans" panose="020B0606030504020204"/>
                          <a:cs typeface="Calibri" panose="020F0502020204030204" pitchFamily="34" charset="0"/>
                        </a:rPr>
                        <a:t>Ξεπερνώντας το Brexit: Πώς μια μικρή ιρλανδική επιχείρηση μετέτρεψε την κρίση σε ευκαιρία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6137772"/>
                  </a:ext>
                </a:extLst>
              </a:tr>
              <a:tr h="423153">
                <a:tc>
                  <a:txBody>
                    <a:bodyPr/>
                    <a:lstStyle/>
                    <a:p>
                      <a:pPr>
                        <a:lnSpc>
                          <a:spcPct val="100000"/>
                        </a:lnSpc>
                        <a:spcAft>
                          <a:spcPts val="800"/>
                        </a:spcAft>
                      </a:pPr>
                      <a:r>
                        <a:rPr lang="en-US" sz="1000" b="1" dirty="0">
                          <a:effectLst/>
                          <a:latin typeface="Open Sans" panose="020B0606030504020204"/>
                          <a:cs typeface="Calibri" panose="020F0502020204030204" pitchFamily="34" charset="0"/>
                        </a:rPr>
                        <a:t>Προτεινόμενες αξιολογήσεις</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n-US" sz="1000" dirty="0">
                          <a:latin typeface="Open Sans" panose="020B0606030504020204"/>
                          <a:cs typeface="Calibri" panose="020F0502020204030204" pitchFamily="34" charset="0"/>
                        </a:rPr>
                        <a:t>Διαφάνεια 36 - Ρύθμιση των ειδοποιήσεων Google Alerts (πώς)</a:t>
                      </a:r>
                    </a:p>
                    <a:p>
                      <a:pPr>
                        <a:lnSpc>
                          <a:spcPct val="100000"/>
                        </a:lnSpc>
                      </a:pPr>
                      <a:r>
                        <a:rPr lang="en-US" sz="1000" dirty="0">
                          <a:latin typeface="Open Sans" panose="020B0606030504020204"/>
                          <a:cs typeface="Calibri" panose="020F0502020204030204" pitchFamily="34" charset="0"/>
                        </a:rPr>
                        <a:t>Διαφάνεια 39 - Προσδιορισμός βασικών ενδιαφερομένων μερών &amp; διαχείριση σχέσεων - ΑΣΚΗΣΗ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982787"/>
                  </a:ext>
                </a:extLst>
              </a:tr>
              <a:tr h="1365463">
                <a:tc>
                  <a:txBody>
                    <a:bodyPr/>
                    <a:lstStyle/>
                    <a:p>
                      <a:pPr>
                        <a:lnSpc>
                          <a:spcPct val="100000"/>
                        </a:lnSpc>
                        <a:spcAft>
                          <a:spcPts val="800"/>
                        </a:spcAft>
                      </a:pPr>
                      <a:r>
                        <a:rPr lang="el-GR" sz="1000" b="1" dirty="0">
                          <a:effectLst/>
                          <a:latin typeface="Open Sans" panose="020B0606030504020204"/>
                          <a:cs typeface="Calibri" panose="020F0502020204030204" pitchFamily="34" charset="0"/>
                        </a:rPr>
                        <a:t>Συμπληρωματικοί</a:t>
                      </a:r>
                      <a:r>
                        <a:rPr lang="en-US" sz="1000" b="1" dirty="0">
                          <a:effectLst/>
                          <a:latin typeface="Open Sans" panose="020B0606030504020204"/>
                          <a:cs typeface="Calibri" panose="020F0502020204030204" pitchFamily="34" charset="0"/>
                        </a:rPr>
                        <a:t> πόροι</a:t>
                      </a:r>
                      <a:endParaRPr lang="en-IE" sz="1000" b="1" dirty="0">
                        <a:solidFill>
                          <a:schemeClr val="tx1"/>
                        </a:solidFill>
                        <a:effectLst/>
                        <a:latin typeface="Open Sans" panose="020B0606030504020204"/>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755934"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800" b="0" i="0" dirty="0">
                          <a:solidFill>
                            <a:srgbClr val="84BA41"/>
                          </a:solidFill>
                          <a:latin typeface="Open Sans" panose="020B0606030504020204"/>
                          <a:cs typeface="Calibri" panose="020F0502020204030204" pitchFamily="34" charset="0"/>
                          <a:hlinkClick r:id="rId2">
                            <a:extLst>
                              <a:ext uri="{A12FA001-AC4F-418D-AE19-62706E023703}">
                                <ahyp:hlinkClr xmlns:ahyp="http://schemas.microsoft.com/office/drawing/2018/hyperlinkcolor" val="tx"/>
                              </a:ext>
                            </a:extLst>
                          </a:hlinkClick>
                        </a:rPr>
                        <a:t>Πώς 5 μεγάλες μάρκες επέστρεψαν από το χείλος της αποτυχίας</a:t>
                      </a:r>
                      <a:endParaRPr lang="en-GB" sz="800" b="0" i="0" dirty="0">
                        <a:solidFill>
                          <a:srgbClr val="84BA41"/>
                        </a:solidFill>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800" b="0" i="0" dirty="0">
                          <a:solidFill>
                            <a:srgbClr val="84BA41"/>
                          </a:solidFill>
                          <a:latin typeface="Open Sans" panose="020B0606030504020204"/>
                          <a:cs typeface="Calibri" panose="020F0502020204030204" pitchFamily="34" charset="0"/>
                          <a:hlinkClick r:id="rId3">
                            <a:extLst>
                              <a:ext uri="{A12FA001-AC4F-418D-AE19-62706E023703}">
                                <ahyp:hlinkClr xmlns:ahyp="http://schemas.microsoft.com/office/drawing/2018/hyperlinkcolor" val="tx"/>
                              </a:ext>
                            </a:extLst>
                          </a:hlinkClick>
                        </a:rPr>
                        <a:t>Πώς ο εφησυχασμός σχεδόν σκότωσε την επιχείρησή μου</a:t>
                      </a:r>
                      <a:endParaRPr lang="bs-Latn-BA" sz="800" b="0" i="0" dirty="0">
                        <a:solidFill>
                          <a:srgbClr val="84BA41"/>
                        </a:solidFill>
                        <a:latin typeface="Open Sans" panose="020B0606030504020204"/>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800" b="0" i="0" dirty="0">
                          <a:solidFill>
                            <a:srgbClr val="84BA41"/>
                          </a:solidFill>
                          <a:latin typeface="Open Sans" panose="020B0606030504020204"/>
                          <a:hlinkClick r:id="rId4">
                            <a:extLst>
                              <a:ext uri="{A12FA001-AC4F-418D-AE19-62706E023703}">
                                <ahyp:hlinkClr xmlns:ahyp="http://schemas.microsoft.com/office/drawing/2018/hyperlinkcolor" val="tx"/>
                              </a:ext>
                            </a:extLst>
                          </a:hlinkClick>
                        </a:rPr>
                        <a:t>Το βιώσιμο είναι ανθεκτικό - πώς να προετοιμαστείτε για την κρίση και να αναπτυχθείτε βιώσιμα; - Επιχειρήσεις Φινλανδία</a:t>
                      </a:r>
                      <a:endParaRPr lang="en-GB" sz="800" b="0" i="0" dirty="0">
                        <a:solidFill>
                          <a:srgbClr val="84BA41"/>
                        </a:solidFill>
                        <a:latin typeface="Open Sans" panose="020B0606030504020204"/>
                        <a:ea typeface="Lato Light" panose="020F0502020204030203" pitchFamily="34" charset="0"/>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800" b="0" i="0" u="none" strike="noStrike" dirty="0" err="1">
                          <a:solidFill>
                            <a:srgbClr val="84BA41"/>
                          </a:solidFill>
                          <a:effectLst/>
                          <a:latin typeface="Open Sans" panose="020B0606030504020204"/>
                          <a:hlinkClick r:id="rId5">
                            <a:extLst>
                              <a:ext uri="{A12FA001-AC4F-418D-AE19-62706E023703}">
                                <ahyp:hlinkClr xmlns:ahyp="http://schemas.microsoft.com/office/drawing/2018/hyperlinkcolor" val="tx"/>
                              </a:ext>
                            </a:extLst>
                          </a:hlinkClick>
                        </a:rPr>
                        <a:t>Αντισταθερά</a:t>
                      </a:r>
                      <a:r>
                        <a:rPr lang="en-GB" sz="800" b="0" i="0" u="none" strike="noStrike" dirty="0">
                          <a:solidFill>
                            <a:srgbClr val="84BA41"/>
                          </a:solidFill>
                          <a:effectLst/>
                          <a:latin typeface="Open Sans" panose="020B0606030504020204"/>
                          <a:hlinkClick r:id="rId5">
                            <a:extLst>
                              <a:ext uri="{A12FA001-AC4F-418D-AE19-62706E023703}">
                                <ahyp:hlinkClr xmlns:ahyp="http://schemas.microsoft.com/office/drawing/2018/hyperlinkcolor" val="tx"/>
                              </a:ext>
                            </a:extLst>
                          </a:hlinkClick>
                        </a:rPr>
                        <a:t>: Πράγματα που κερδίζουν από την αταξία</a:t>
                      </a:r>
                      <a:endParaRPr lang="bs-Latn-BA" sz="800" b="0" i="0" u="none" strike="noStrike" dirty="0">
                        <a:solidFill>
                          <a:srgbClr val="84BA41"/>
                        </a:solidFill>
                        <a:effectLst/>
                      </a:endParaRPr>
                    </a:p>
                    <a:p>
                      <a:pPr marL="171450" marR="0" lvl="0" indent="-171450" algn="l" defTabSz="755934"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800" b="0" i="0" dirty="0">
                          <a:solidFill>
                            <a:srgbClr val="84BA41"/>
                          </a:solidFill>
                          <a:latin typeface="Open Sans" panose="020B0606030504020204"/>
                          <a:hlinkClick r:id="rId6">
                            <a:extLst>
                              <a:ext uri="{A12FA001-AC4F-418D-AE19-62706E023703}">
                                <ahyp:hlinkClr xmlns:ahyp="http://schemas.microsoft.com/office/drawing/2018/hyperlinkcolor" val="tx"/>
                              </a:ext>
                            </a:extLst>
                          </a:hlinkClick>
                        </a:rPr>
                        <a:t>Μικρές επιχειρήσεις σε περίοδο κρίσης: </a:t>
                      </a:r>
                      <a:r>
                        <a:rPr lang="en-GB" sz="800" b="0" i="0" dirty="0" err="1">
                          <a:solidFill>
                            <a:srgbClr val="84BA41"/>
                          </a:solidFill>
                          <a:latin typeface="Open Sans" panose="020B0606030504020204"/>
                          <a:hlinkClick r:id="rId6">
                            <a:extLst>
                              <a:ext uri="{A12FA001-AC4F-418D-AE19-62706E023703}">
                                <ahyp:hlinkClr xmlns:ahyp="http://schemas.microsoft.com/office/drawing/2018/hyperlinkcolor" val="tx"/>
                              </a:ext>
                            </a:extLst>
                          </a:hlinkClick>
                        </a:rPr>
                        <a:t>ScienceDirect</a:t>
                      </a:r>
                      <a:endParaRPr lang="en-GB" sz="800" b="0" i="0" dirty="0">
                        <a:solidFill>
                          <a:srgbClr val="84BA41"/>
                        </a:solidFill>
                        <a:latin typeface="Open Sans" panose="020B0606030504020204"/>
                      </a:endParaRPr>
                    </a:p>
                    <a:p>
                      <a:pPr marL="171450" marR="0" lvl="0" indent="-171450" algn="l" defTabSz="755934"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IE" sz="800" b="0" i="0" dirty="0">
                          <a:solidFill>
                            <a:srgbClr val="84BA41"/>
                          </a:solidFill>
                          <a:latin typeface="Open Sans" panose="020B0606030504020204"/>
                          <a:cs typeface="Calibri" panose="020F0502020204030204" pitchFamily="34" charset="0"/>
                          <a:hlinkClick r:id="rId7">
                            <a:extLst>
                              <a:ext uri="{A12FA001-AC4F-418D-AE19-62706E023703}">
                                <ahyp:hlinkClr xmlns:ahyp="http://schemas.microsoft.com/office/drawing/2018/hyperlinkcolor" val="tx"/>
                              </a:ext>
                            </a:extLst>
                          </a:hlinkClick>
                        </a:rPr>
                        <a:t>Στάδια κρίσης: (</a:t>
                      </a:r>
                      <a:r>
                        <a:rPr lang="en-IE" sz="800" b="0" i="0" dirty="0" err="1">
                          <a:solidFill>
                            <a:srgbClr val="84BA41"/>
                          </a:solidFill>
                          <a:latin typeface="Open Sans" panose="020B0606030504020204"/>
                          <a:cs typeface="Calibri" panose="020F0502020204030204" pitchFamily="34" charset="0"/>
                          <a:hlinkClick r:id="rId7">
                            <a:extLst>
                              <a:ext uri="{A12FA001-AC4F-418D-AE19-62706E023703}">
                                <ahyp:hlinkClr xmlns:ahyp="http://schemas.microsoft.com/office/drawing/2018/hyperlinkcolor" val="tx"/>
                              </a:ext>
                            </a:extLst>
                          </a:hlinkClick>
                        </a:rPr>
                        <a:t>bcm-institute.org</a:t>
                      </a:r>
                      <a:r>
                        <a:rPr lang="en-IE" sz="800" b="0" i="0" dirty="0">
                          <a:solidFill>
                            <a:srgbClr val="84BA41"/>
                          </a:solidFill>
                          <a:latin typeface="Open Sans" panose="020B0606030504020204"/>
                          <a:cs typeface="Calibri" panose="020F0502020204030204" pitchFamily="34" charset="0"/>
                          <a:hlinkClick r:id="rId7">
                            <a:extLst>
                              <a:ext uri="{A12FA001-AC4F-418D-AE19-62706E023703}">
                                <ahyp:hlinkClr xmlns:ahyp="http://schemas.microsoft.com/office/drawing/2018/hyperlinkcolor" val="tx"/>
                              </a:ext>
                            </a:extLst>
                          </a:hlinkClick>
                        </a:rPr>
                        <a:t>)</a:t>
                      </a:r>
                      <a:endParaRPr lang="en-GB" sz="800" b="0" i="0" dirty="0">
                        <a:solidFill>
                          <a:srgbClr val="84BA41"/>
                        </a:solidFill>
                        <a:latin typeface="Open Sans" panose="020B0606030504020204"/>
                        <a:ea typeface="Lato Light" panose="020F0502020204030203" pitchFamily="34" charset="0"/>
                        <a:cs typeface="Calibri" panose="020F0502020204030204" pitchFamily="34" charset="0"/>
                      </a:endParaRPr>
                    </a:p>
                    <a:p>
                      <a:pPr marL="171450" marR="0" lvl="0" indent="-171450" algn="l" defTabSz="755934"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800" b="0" i="0" dirty="0">
                          <a:solidFill>
                            <a:srgbClr val="84BA41"/>
                          </a:solidFill>
                          <a:latin typeface="Open Sans" panose="020B0606030504020204"/>
                          <a:hlinkClick r:id="rId8"/>
                        </a:rPr>
                        <a:t>Ξεπερνώντας το Brexit: Πώς μια μικρή ιρλανδική επιχείρηση μετέτρεψε την κρίση σε ευκαιρία - Independent.ie</a:t>
                      </a:r>
                      <a:endParaRPr lang="en-GB" sz="800" b="0" i="0" dirty="0">
                        <a:solidFill>
                          <a:srgbClr val="84BA41"/>
                        </a:solidFill>
                        <a:latin typeface="Open Sans" panose="020B0606030504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8694532"/>
                  </a:ext>
                </a:extLst>
              </a:tr>
            </a:tbl>
          </a:graphicData>
        </a:graphic>
      </p:graphicFrame>
      <p:sp>
        <p:nvSpPr>
          <p:cNvPr id="7" name="Text Placeholder 3">
            <a:extLst>
              <a:ext uri="{FF2B5EF4-FFF2-40B4-BE49-F238E27FC236}">
                <a16:creationId xmlns:a16="http://schemas.microsoft.com/office/drawing/2014/main" id="{E84F7326-02E7-49DA-8B4C-581B1A49E88D}"/>
              </a:ext>
            </a:extLst>
          </p:cNvPr>
          <p:cNvSpPr txBox="1">
            <a:spLocks/>
          </p:cNvSpPr>
          <p:nvPr/>
        </p:nvSpPr>
        <p:spPr>
          <a:xfrm>
            <a:off x="292870" y="1139481"/>
            <a:ext cx="9915431" cy="501078"/>
          </a:xfrm>
          <a:prstGeom prst="rect">
            <a:avLst/>
          </a:prstGeom>
        </p:spPr>
        <p:txBody>
          <a:bodyPr vert="horz" lIns="91440" tIns="45720" rIns="91440" bIns="45720" numCol="2" spcCol="288000" rtlCol="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4B4B4B"/>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sz="1600" b="1" dirty="0"/>
              <a:t>Ας δούμε τις ενότητες με περισσότερες λεπτομέρειες</a:t>
            </a:r>
          </a:p>
          <a:p>
            <a:pPr algn="l"/>
            <a:r>
              <a:rPr lang="el-GR" b="1" u="sng" dirty="0"/>
              <a:t>β</a:t>
            </a:r>
            <a:r>
              <a:rPr lang="en-US" b="1" u="sng" dirty="0"/>
              <a:t>. Λεπτομερής επισκόπηση του περιεχομένου τ</a:t>
            </a:r>
            <a:r>
              <a:rPr lang="el-GR" b="1" u="sng" dirty="0"/>
              <a:t>ων</a:t>
            </a:r>
            <a:r>
              <a:rPr lang="en-US" b="1" u="sng" dirty="0"/>
              <a:t> μαθ</a:t>
            </a:r>
            <a:r>
              <a:rPr lang="el-GR" b="1" u="sng" dirty="0" err="1"/>
              <a:t>ημάτων</a:t>
            </a:r>
            <a:r>
              <a:rPr lang="en-US" b="1" u="sng" dirty="0"/>
              <a:t> </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692422D7-8413-7906-2CEF-59B24572043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86788" y="2328094"/>
            <a:ext cx="3291764" cy="1854162"/>
          </a:xfrm>
          <a:prstGeom prst="rect">
            <a:avLst/>
          </a:prstGeom>
        </p:spPr>
      </p:pic>
    </p:spTree>
    <p:extLst>
      <p:ext uri="{BB962C8B-B14F-4D97-AF65-F5344CB8AC3E}">
        <p14:creationId xmlns:p14="http://schemas.microsoft.com/office/powerpoint/2010/main" val="3943152623"/>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www.w3.org/XML/1998/namespace"/>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ef88797d-310b-4d46-ad9c-0c23fa0c8d45"/>
    <ds:schemaRef ds:uri="876de33e-aaa5-4507-9b92-b84e676ded0d"/>
    <ds:schemaRef ds:uri="http://purl.org/dc/terms/"/>
  </ds:schemaRefs>
</ds:datastoreItem>
</file>

<file path=docProps/app.xml><?xml version="1.0" encoding="utf-8"?>
<Properties xmlns="http://schemas.openxmlformats.org/officeDocument/2006/extended-properties" xmlns:vt="http://schemas.openxmlformats.org/officeDocument/2006/docPropsVTypes">
  <Template>Magazine layout</Template>
  <TotalTime>646</TotalTime>
  <Words>4094</Words>
  <Application>Microsoft Office PowerPoint</Application>
  <PresentationFormat>Custom</PresentationFormat>
  <Paragraphs>515</Paragraphs>
  <Slides>20</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20</vt:i4>
      </vt:variant>
    </vt:vector>
  </HeadingPairs>
  <TitlesOfParts>
    <vt:vector size="36" baseType="lpstr">
      <vt:lpstr>Arial</vt:lpstr>
      <vt:lpstr>Avenir</vt:lpstr>
      <vt:lpstr>Avenir Black</vt:lpstr>
      <vt:lpstr>Avenir Book</vt:lpstr>
      <vt:lpstr>Calibri</vt:lpstr>
      <vt:lpstr>Calibri Light</vt:lpstr>
      <vt:lpstr>Century Schoolbook</vt:lpstr>
      <vt:lpstr>Montserrat</vt:lpstr>
      <vt:lpstr>Montserrat Light</vt:lpstr>
      <vt:lpstr>Open Sans</vt:lpstr>
      <vt:lpstr>Poppins</vt:lpstr>
      <vt:lpstr>Times</vt:lpstr>
      <vt:lpstr>Wingdings</vt:lpstr>
      <vt:lpstr>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docId:1AC0D20AD7D968A3636AC48CA9FC01EC</cp:keywords>
  <cp:lastModifiedBy>canice euei</cp:lastModifiedBy>
  <cp:revision>336</cp:revision>
  <dcterms:created xsi:type="dcterms:W3CDTF">2021-06-15T11:45:52Z</dcterms:created>
  <dcterms:modified xsi:type="dcterms:W3CDTF">2022-12-12T14:46:03Z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